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354" r:id="rId2"/>
    <p:sldId id="338" r:id="rId3"/>
    <p:sldId id="335" r:id="rId4"/>
    <p:sldId id="313" r:id="rId5"/>
    <p:sldId id="266" r:id="rId6"/>
    <p:sldId id="278" r:id="rId7"/>
    <p:sldId id="316" r:id="rId8"/>
    <p:sldId id="272" r:id="rId9"/>
    <p:sldId id="348" r:id="rId10"/>
    <p:sldId id="346" r:id="rId11"/>
    <p:sldId id="311" r:id="rId12"/>
    <p:sldId id="318" r:id="rId13"/>
    <p:sldId id="309" r:id="rId14"/>
    <p:sldId id="275" r:id="rId15"/>
    <p:sldId id="349" r:id="rId16"/>
    <p:sldId id="351" r:id="rId17"/>
    <p:sldId id="307" r:id="rId18"/>
    <p:sldId id="314" r:id="rId19"/>
    <p:sldId id="317" r:id="rId20"/>
    <p:sldId id="279" r:id="rId21"/>
    <p:sldId id="350" r:id="rId22"/>
    <p:sldId id="281" r:id="rId23"/>
    <p:sldId id="283" r:id="rId24"/>
    <p:sldId id="312" r:id="rId25"/>
    <p:sldId id="290" r:id="rId26"/>
    <p:sldId id="319" r:id="rId27"/>
    <p:sldId id="352"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AF3"/>
    <a:srgbClr val="293036"/>
    <a:srgbClr val="C00000"/>
    <a:srgbClr val="F1F1F1"/>
    <a:srgbClr val="E9E7F5"/>
    <a:srgbClr val="A49FBF"/>
    <a:srgbClr val="9D95B7"/>
    <a:srgbClr val="A5A0C0"/>
    <a:srgbClr val="F23C00"/>
    <a:srgbClr val="E73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85815" autoAdjust="0"/>
  </p:normalViewPr>
  <p:slideViewPr>
    <p:cSldViewPr snapToGrid="0" snapToObjects="1">
      <p:cViewPr varScale="1">
        <p:scale>
          <a:sx n="62" d="100"/>
          <a:sy n="62" d="100"/>
        </p:scale>
        <p:origin x="156" y="384"/>
      </p:cViewPr>
      <p:guideLst/>
    </p:cSldViewPr>
  </p:slideViewPr>
  <p:notesTextViewPr>
    <p:cViewPr>
      <p:scale>
        <a:sx n="3" d="2"/>
        <a:sy n="3" d="2"/>
      </p:scale>
      <p:origin x="0" y="0"/>
    </p:cViewPr>
  </p:notesTextViewPr>
  <p:sorterViewPr>
    <p:cViewPr>
      <p:scale>
        <a:sx n="40" d="100"/>
        <a:sy n="40" d="100"/>
      </p:scale>
      <p:origin x="0" y="0"/>
    </p:cViewPr>
  </p:sorter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2021/1/5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20</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21</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22</a:t>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23</a:t>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24</a:t>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25</a:t>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26</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内容页">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userDrawn="1"/>
        </p:nvSpPr>
        <p:spPr>
          <a:xfrm>
            <a:off x="0" y="-5612"/>
            <a:ext cx="12192000" cy="6863612"/>
          </a:xfrm>
          <a:prstGeom prst="rect">
            <a:avLst/>
          </a:prstGeom>
          <a:solidFill>
            <a:srgbClr val="EBEA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193" y="382670"/>
            <a:ext cx="425533" cy="4506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4592" t="4191" r="1089" b="1490"/>
          <a:stretch>
            <a:fillRect/>
          </a:stretch>
        </p:blipFill>
        <p:spPr>
          <a:xfrm>
            <a:off x="0" y="0"/>
            <a:ext cx="12192000" cy="6858000"/>
          </a:xfrm>
          <a:prstGeom prst="rect">
            <a:avLst/>
          </a:prstGeom>
          <a:solidFill>
            <a:srgbClr val="EBEAF3"/>
          </a:solidFill>
        </p:spPr>
      </p:pic>
      <p:sp>
        <p:nvSpPr>
          <p:cNvPr id="6" name="矩形 5"/>
          <p:cNvSpPr/>
          <p:nvPr userDrawn="1"/>
        </p:nvSpPr>
        <p:spPr>
          <a:xfrm>
            <a:off x="0" y="-5612"/>
            <a:ext cx="12192000" cy="6863612"/>
          </a:xfrm>
          <a:prstGeom prst="rect">
            <a:avLst/>
          </a:prstGeom>
          <a:solidFill>
            <a:srgbClr val="EBEA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193" y="382670"/>
            <a:ext cx="425533" cy="45064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页">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a:gsLst>
              <a:gs pos="0">
                <a:srgbClr val="9D95B7"/>
              </a:gs>
              <a:gs pos="100000">
                <a:srgbClr val="A49FB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F5D2D5B-3EED-41BA-94D9-90B1F1B196B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2B17AC-5819-47CE-B884-001938CF9DB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000">
        <p14:switch dir="r"/>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1"/>
          <p:cNvSpPr txBox="1"/>
          <p:nvPr/>
        </p:nvSpPr>
        <p:spPr>
          <a:xfrm>
            <a:off x="4140200" y="3975795"/>
            <a:ext cx="6959600" cy="830997"/>
          </a:xfrm>
          <a:prstGeom prst="rect">
            <a:avLst/>
          </a:prstGeom>
          <a:noFill/>
        </p:spPr>
        <p:txBody>
          <a:bodyPr wrap="square" rtlCol="0">
            <a:spAutoFit/>
          </a:bodyPr>
          <a:lstStyle>
            <a:defPPr>
              <a:defRPr lang="zh-CN"/>
            </a:defPPr>
            <a:lvl1pPr>
              <a:defRPr sz="2800" b="1">
                <a:solidFill>
                  <a:srgbClr val="C00000"/>
                </a:solidFill>
                <a:effectLst>
                  <a:innerShdw blurRad="63500" dist="50800" dir="13500000">
                    <a:prstClr val="black">
                      <a:alpha val="50000"/>
                    </a:prstClr>
                  </a:innerShdw>
                </a:effectLst>
                <a:latin typeface="+mj-ea"/>
                <a:ea typeface="+mj-ea"/>
              </a:defRPr>
            </a:lvl1pPr>
          </a:lstStyle>
          <a:p>
            <a:pPr algn="ctr"/>
            <a:r>
              <a:rPr lang="en-US" altLang="zh-CN" sz="4800" dirty="0">
                <a:effectLst/>
              </a:rPr>
              <a:t>120</a:t>
            </a:r>
            <a:r>
              <a:rPr lang="zh-CN" altLang="en-US" sz="4800" dirty="0">
                <a:effectLst/>
              </a:rPr>
              <a:t>急救医疗救护系统</a:t>
            </a:r>
          </a:p>
        </p:txBody>
      </p:sp>
      <p:sp>
        <p:nvSpPr>
          <p:cNvPr id="5" name="矩形 17"/>
          <p:cNvSpPr>
            <a:spLocks noChangeArrowheads="1"/>
          </p:cNvSpPr>
          <p:nvPr/>
        </p:nvSpPr>
        <p:spPr bwMode="auto">
          <a:xfrm>
            <a:off x="5302713" y="4748181"/>
            <a:ext cx="45392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dirty="0">
                <a:solidFill>
                  <a:srgbClr val="C00000"/>
                </a:solidFill>
                <a:latin typeface="+mj-ea"/>
                <a:ea typeface="+mj-ea"/>
                <a:cs typeface="+mn-ea"/>
                <a:sym typeface="+mn-lt"/>
              </a:rPr>
              <a:t>此处输入您的科室或者针对性项目名称</a:t>
            </a:r>
          </a:p>
        </p:txBody>
      </p:sp>
      <p:sp>
        <p:nvSpPr>
          <p:cNvPr id="6" name="文本占位符 16"/>
          <p:cNvSpPr txBox="1"/>
          <p:nvPr/>
        </p:nvSpPr>
        <p:spPr>
          <a:xfrm>
            <a:off x="5063611" y="5129545"/>
            <a:ext cx="5017426" cy="1028743"/>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t>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a:t>
            </a:r>
            <a:endParaRPr lang="zh-CN" altLang="zh-CN" dirty="0"/>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649" y="2225973"/>
            <a:ext cx="1619352" cy="1714896"/>
          </a:xfrm>
          <a:prstGeom prst="rect">
            <a:avLst/>
          </a:prstGeom>
        </p:spPr>
      </p:pic>
      <p:pic>
        <p:nvPicPr>
          <p:cNvPr id="10" nam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8029" y="-6096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42"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52"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Scale>
                                          <p:cBhvr>
                                            <p:cTn id="15" dur="7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750" decel="50000" fill="hold">
                                              <p:stCondLst>
                                                <p:cond delay="0"/>
                                              </p:stCondLst>
                                            </p:cTn>
                                            <p:tgtEl>
                                              <p:spTgt spid="4"/>
                                            </p:tgtEl>
                                            <p:attrNameLst>
                                              <p:attrName>ppt_x</p:attrName>
                                              <p:attrName>ppt_y</p:attrName>
                                            </p:attrNameLst>
                                          </p:cBhvr>
                                        </p:animMotion>
                                        <p:animEffect transition="in" filter="fade">
                                          <p:cBhvr>
                                            <p:cTn id="17" dur="750"/>
                                            <p:tgtEl>
                                              <p:spTgt spid="4"/>
                                            </p:tgtEl>
                                          </p:cBhvr>
                                        </p:animEffect>
                                      </p:childTnLst>
                                    </p:cTn>
                                  </p:par>
                                </p:childTnLst>
                              </p:cTn>
                            </p:par>
                            <p:par>
                              <p:cTn id="18" fill="hold">
                                <p:stCondLst>
                                  <p:cond delay="2500"/>
                                </p:stCondLst>
                                <p:childTnLst>
                                  <p:par>
                                    <p:cTn id="19" presetID="2" presetClass="entr" presetSubtype="2" accel="60000" fill="hold" grpId="0" nodeType="afterEffect" p14:presetBounceEnd="62000">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14:bounceEnd="62000">
                                          <p:cBhvr additive="base">
                                            <p:cTn id="21" dur="1000" fill="hold"/>
                                            <p:tgtEl>
                                              <p:spTgt spid="5"/>
                                            </p:tgtEl>
                                            <p:attrNameLst>
                                              <p:attrName>ppt_x</p:attrName>
                                            </p:attrNameLst>
                                          </p:cBhvr>
                                          <p:tavLst>
                                            <p:tav tm="0">
                                              <p:val>
                                                <p:strVal val="1+#ppt_w/2"/>
                                              </p:val>
                                            </p:tav>
                                            <p:tav tm="100000">
                                              <p:val>
                                                <p:strVal val="#ppt_x"/>
                                              </p:val>
                                            </p:tav>
                                          </p:tavLst>
                                        </p:anim>
                                        <p:anim calcmode="lin" valueType="num" p14:bounceEnd="62000">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18" presetClass="entr" presetSubtype="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Right)">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10"/>
                    </p:tgtEl>
                  </p:cMediaNode>
                </p:audio>
              </p:childTnLst>
            </p:cTn>
          </p:par>
        </p:tnLst>
        <p:bldLst>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42"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52"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Scale>
                                          <p:cBhvr>
                                            <p:cTn id="15" dur="7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750" decel="50000" fill="hold">
                                              <p:stCondLst>
                                                <p:cond delay="0"/>
                                              </p:stCondLst>
                                            </p:cTn>
                                            <p:tgtEl>
                                              <p:spTgt spid="4"/>
                                            </p:tgtEl>
                                            <p:attrNameLst>
                                              <p:attrName>ppt_x</p:attrName>
                                              <p:attrName>ppt_y</p:attrName>
                                            </p:attrNameLst>
                                          </p:cBhvr>
                                        </p:animMotion>
                                        <p:animEffect transition="in" filter="fade">
                                          <p:cBhvr>
                                            <p:cTn id="17" dur="750"/>
                                            <p:tgtEl>
                                              <p:spTgt spid="4"/>
                                            </p:tgtEl>
                                          </p:cBhvr>
                                        </p:animEffect>
                                      </p:childTnLst>
                                    </p:cTn>
                                  </p:par>
                                </p:childTnLst>
                              </p:cTn>
                            </p:par>
                            <p:par>
                              <p:cTn id="18" fill="hold">
                                <p:stCondLst>
                                  <p:cond delay="2500"/>
                                </p:stCondLst>
                                <p:childTnLst>
                                  <p:par>
                                    <p:cTn id="19" presetID="2" presetClass="entr" presetSubtype="2" accel="6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18" presetClass="entr" presetSubtype="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Right)">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10"/>
                    </p:tgtEl>
                  </p:cMediaNode>
                </p:audio>
              </p:childTnLst>
            </p:cTn>
          </p:par>
        </p:tnLst>
        <p:bldLst>
          <p:bldP spid="4" grpId="0"/>
          <p:bldP spid="5" grpId="0"/>
          <p:bldP spid="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grpSp>
        <p:nvGrpSpPr>
          <p:cNvPr id="9" name="Group 107"/>
          <p:cNvGrpSpPr/>
          <p:nvPr/>
        </p:nvGrpSpPr>
        <p:grpSpPr>
          <a:xfrm>
            <a:off x="5885245" y="1920721"/>
            <a:ext cx="5143536" cy="1430360"/>
            <a:chOff x="4500562" y="1643056"/>
            <a:chExt cx="3857652" cy="1072770"/>
          </a:xfrm>
        </p:grpSpPr>
        <p:sp>
          <p:nvSpPr>
            <p:cNvPr id="10" name="Rectangle 14"/>
            <p:cNvSpPr/>
            <p:nvPr/>
          </p:nvSpPr>
          <p:spPr>
            <a:xfrm>
              <a:off x="4500562" y="1643056"/>
              <a:ext cx="2272786" cy="300083"/>
            </a:xfrm>
            <a:prstGeom prst="rect">
              <a:avLst/>
            </a:prstGeom>
          </p:spPr>
          <p:txBody>
            <a:bodyPr wrap="none">
              <a:spAutoFit/>
            </a:bodyPr>
            <a:lstStyle/>
            <a:p>
              <a:pPr fontAlgn="base">
                <a:spcBef>
                  <a:spcPct val="0"/>
                </a:spcBef>
                <a:spcAft>
                  <a:spcPct val="0"/>
                </a:spcAft>
                <a:buFont typeface="Arial" panose="020B0604020202020204" pitchFamily="34" charset="0"/>
                <a:buNone/>
              </a:pPr>
              <a:r>
                <a:rPr lang="en-US" altLang="zh-CN" sz="2000" b="1" dirty="0">
                  <a:solidFill>
                    <a:srgbClr val="332C2B"/>
                  </a:solidFill>
                  <a:latin typeface="Arial" panose="020B0604020202020204" pitchFamily="34" charset="0"/>
                  <a:ea typeface="宋体" panose="02010600030101010101" pitchFamily="2" charset="-122"/>
                </a:rPr>
                <a:t>RELATED KEY WORDS</a:t>
              </a:r>
              <a:endParaRPr lang="zh-CN" altLang="en-US" sz="2000" b="1" dirty="0">
                <a:solidFill>
                  <a:srgbClr val="332C2B"/>
                </a:solidFill>
                <a:latin typeface="Arial" panose="020B0604020202020204" pitchFamily="34" charset="0"/>
                <a:ea typeface="宋体" panose="02010600030101010101" pitchFamily="2" charset="-122"/>
              </a:endParaRPr>
            </a:p>
          </p:txBody>
        </p:sp>
        <p:sp>
          <p:nvSpPr>
            <p:cNvPr id="11" name="Rectangle 15"/>
            <p:cNvSpPr/>
            <p:nvPr/>
          </p:nvSpPr>
          <p:spPr>
            <a:xfrm>
              <a:off x="4500562" y="2000246"/>
              <a:ext cx="3857652" cy="715580"/>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zh-CN" altLang="en-US" sz="1400" dirty="0">
                  <a:solidFill>
                    <a:srgbClr val="000000">
                      <a:lumMod val="65000"/>
                      <a:lumOff val="35000"/>
                    </a:srgbClr>
                  </a:solidFill>
                  <a:ea typeface="宋体" panose="02010600030101010101" pitchFamily="2" charset="-122"/>
                </a:rPr>
                <a:t>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a:t>
              </a:r>
              <a:endParaRPr lang="zh-CN" altLang="zh-CN" sz="1400" dirty="0">
                <a:solidFill>
                  <a:srgbClr val="000000">
                    <a:lumMod val="65000"/>
                    <a:lumOff val="35000"/>
                  </a:srgbClr>
                </a:solidFill>
                <a:ea typeface="宋体" panose="02010600030101010101" pitchFamily="2" charset="-122"/>
              </a:endParaRPr>
            </a:p>
          </p:txBody>
        </p:sp>
      </p:grpSp>
      <p:sp>
        <p:nvSpPr>
          <p:cNvPr id="12" name="Freeform 26"/>
          <p:cNvSpPr/>
          <p:nvPr/>
        </p:nvSpPr>
        <p:spPr bwMode="auto">
          <a:xfrm>
            <a:off x="6314008" y="3385393"/>
            <a:ext cx="152691" cy="15835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dirty="0">
              <a:solidFill>
                <a:srgbClr val="000000">
                  <a:lumMod val="75000"/>
                  <a:lumOff val="25000"/>
                </a:srgbClr>
              </a:solidFill>
              <a:latin typeface="Arial" panose="020B0604020202020204" pitchFamily="34" charset="0"/>
              <a:ea typeface="宋体" panose="02010600030101010101" pitchFamily="2" charset="-122"/>
            </a:endParaRPr>
          </a:p>
        </p:txBody>
      </p:sp>
      <p:grpSp>
        <p:nvGrpSpPr>
          <p:cNvPr id="13" name="Group 98"/>
          <p:cNvGrpSpPr/>
          <p:nvPr/>
        </p:nvGrpSpPr>
        <p:grpSpPr>
          <a:xfrm>
            <a:off x="506788" y="1809739"/>
            <a:ext cx="4106908" cy="4085295"/>
            <a:chOff x="380091" y="1357304"/>
            <a:chExt cx="3080181" cy="3063971"/>
          </a:xfrm>
        </p:grpSpPr>
        <p:sp>
          <p:nvSpPr>
            <p:cNvPr id="14" name="Oval 7"/>
            <p:cNvSpPr/>
            <p:nvPr/>
          </p:nvSpPr>
          <p:spPr>
            <a:xfrm>
              <a:off x="428596" y="1357304"/>
              <a:ext cx="3031676" cy="30316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endParaRPr lang="en-US" sz="3200">
                <a:solidFill>
                  <a:srgbClr val="FFFFFF"/>
                </a:solidFill>
              </a:endParaRPr>
            </a:p>
          </p:txBody>
        </p:sp>
        <p:sp>
          <p:nvSpPr>
            <p:cNvPr id="15" name="Rectangle 18"/>
            <p:cNvSpPr/>
            <p:nvPr/>
          </p:nvSpPr>
          <p:spPr>
            <a:xfrm>
              <a:off x="928662" y="1714494"/>
              <a:ext cx="1111122" cy="438581"/>
            </a:xfrm>
            <a:prstGeom prst="rect">
              <a:avLst/>
            </a:prstGeom>
          </p:spPr>
          <p:txBody>
            <a:bodyPr wrap="none">
              <a:spAutoFit/>
            </a:bodyPr>
            <a:lstStyle/>
            <a:p>
              <a:pPr fontAlgn="base">
                <a:spcBef>
                  <a:spcPct val="0"/>
                </a:spcBef>
                <a:spcAft>
                  <a:spcPct val="0"/>
                </a:spcAft>
                <a:buFont typeface="Arial" panose="020B0604020202020204" pitchFamily="34" charset="0"/>
                <a:buNone/>
              </a:pPr>
              <a:r>
                <a:rPr lang="en-US" sz="3200" b="1" dirty="0">
                  <a:solidFill>
                    <a:srgbClr val="FFFFFF"/>
                  </a:solidFill>
                  <a:latin typeface="Open Sans" pitchFamily="34" charset="0"/>
                  <a:ea typeface="Open Sans" pitchFamily="34" charset="0"/>
                  <a:cs typeface="Open Sans" pitchFamily="34" charset="0"/>
                </a:rPr>
                <a:t>Idea..?</a:t>
              </a:r>
            </a:p>
          </p:txBody>
        </p:sp>
        <p:grpSp>
          <p:nvGrpSpPr>
            <p:cNvPr id="16" name="Group 19"/>
            <p:cNvGrpSpPr/>
            <p:nvPr/>
          </p:nvGrpSpPr>
          <p:grpSpPr>
            <a:xfrm>
              <a:off x="380091" y="2405823"/>
              <a:ext cx="2492720" cy="2015452"/>
              <a:chOff x="380091" y="2405823"/>
              <a:chExt cx="2492720" cy="2015452"/>
            </a:xfrm>
          </p:grpSpPr>
          <p:sp>
            <p:nvSpPr>
              <p:cNvPr id="17" name="Freeform 7"/>
              <p:cNvSpPr/>
              <p:nvPr/>
            </p:nvSpPr>
            <p:spPr bwMode="auto">
              <a:xfrm rot="1800000">
                <a:off x="1513918" y="2733611"/>
                <a:ext cx="25758" cy="24587"/>
              </a:xfrm>
              <a:custGeom>
                <a:avLst/>
                <a:gdLst/>
                <a:ahLst/>
                <a:cxnLst>
                  <a:cxn ang="0">
                    <a:pos x="0" y="44"/>
                  </a:cxn>
                  <a:cxn ang="0">
                    <a:pos x="7" y="0"/>
                  </a:cxn>
                  <a:cxn ang="0">
                    <a:pos x="7" y="0"/>
                  </a:cxn>
                  <a:cxn ang="0">
                    <a:pos x="19" y="7"/>
                  </a:cxn>
                  <a:cxn ang="0">
                    <a:pos x="31" y="11"/>
                  </a:cxn>
                  <a:cxn ang="0">
                    <a:pos x="38" y="14"/>
                  </a:cxn>
                  <a:cxn ang="0">
                    <a:pos x="43" y="14"/>
                  </a:cxn>
                  <a:cxn ang="0">
                    <a:pos x="43" y="14"/>
                  </a:cxn>
                  <a:cxn ang="0">
                    <a:pos x="0" y="44"/>
                  </a:cxn>
                  <a:cxn ang="0">
                    <a:pos x="0" y="44"/>
                  </a:cxn>
                </a:cxnLst>
                <a:rect l="0" t="0" r="r" b="b"/>
                <a:pathLst>
                  <a:path w="43" h="44">
                    <a:moveTo>
                      <a:pt x="0" y="44"/>
                    </a:moveTo>
                    <a:lnTo>
                      <a:pt x="7" y="0"/>
                    </a:lnTo>
                    <a:lnTo>
                      <a:pt x="7" y="0"/>
                    </a:lnTo>
                    <a:lnTo>
                      <a:pt x="19" y="7"/>
                    </a:lnTo>
                    <a:lnTo>
                      <a:pt x="31" y="11"/>
                    </a:lnTo>
                    <a:lnTo>
                      <a:pt x="38" y="14"/>
                    </a:lnTo>
                    <a:lnTo>
                      <a:pt x="43" y="14"/>
                    </a:lnTo>
                    <a:lnTo>
                      <a:pt x="43" y="14"/>
                    </a:lnTo>
                    <a:lnTo>
                      <a:pt x="0" y="44"/>
                    </a:lnTo>
                    <a:lnTo>
                      <a:pt x="0" y="44"/>
                    </a:lnTo>
                    <a:close/>
                  </a:path>
                </a:pathLst>
              </a:custGeom>
              <a:noFill/>
              <a:ln w="1">
                <a:solidFill>
                  <a:srgbClr val="000000"/>
                </a:solidFill>
                <a:prstDash val="solid"/>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18" name="Freeform 8"/>
              <p:cNvSpPr/>
              <p:nvPr/>
            </p:nvSpPr>
            <p:spPr bwMode="auto">
              <a:xfrm rot="1800000">
                <a:off x="695193" y="2407120"/>
                <a:ext cx="899178" cy="909715"/>
              </a:xfrm>
              <a:custGeom>
                <a:avLst/>
                <a:gdLst/>
                <a:ahLst/>
                <a:cxnLst>
                  <a:cxn ang="0">
                    <a:pos x="436" y="1512"/>
                  </a:cxn>
                  <a:cxn ang="0">
                    <a:pos x="500" y="1451"/>
                  </a:cxn>
                  <a:cxn ang="0">
                    <a:pos x="553" y="1387"/>
                  </a:cxn>
                  <a:cxn ang="0">
                    <a:pos x="604" y="1324"/>
                  </a:cxn>
                  <a:cxn ang="0">
                    <a:pos x="699" y="1217"/>
                  </a:cxn>
                  <a:cxn ang="0">
                    <a:pos x="894" y="1018"/>
                  </a:cxn>
                  <a:cxn ang="0">
                    <a:pos x="955" y="948"/>
                  </a:cxn>
                  <a:cxn ang="0">
                    <a:pos x="987" y="884"/>
                  </a:cxn>
                  <a:cxn ang="0">
                    <a:pos x="1018" y="787"/>
                  </a:cxn>
                  <a:cxn ang="0">
                    <a:pos x="1026" y="804"/>
                  </a:cxn>
                  <a:cxn ang="0">
                    <a:pos x="1047" y="823"/>
                  </a:cxn>
                  <a:cxn ang="0">
                    <a:pos x="1067" y="824"/>
                  </a:cxn>
                  <a:cxn ang="0">
                    <a:pos x="1083" y="819"/>
                  </a:cxn>
                  <a:cxn ang="0">
                    <a:pos x="1106" y="800"/>
                  </a:cxn>
                  <a:cxn ang="0">
                    <a:pos x="1134" y="757"/>
                  </a:cxn>
                  <a:cxn ang="0">
                    <a:pos x="1147" y="715"/>
                  </a:cxn>
                  <a:cxn ang="0">
                    <a:pos x="1168" y="725"/>
                  </a:cxn>
                  <a:cxn ang="0">
                    <a:pos x="1201" y="729"/>
                  </a:cxn>
                  <a:cxn ang="0">
                    <a:pos x="1220" y="722"/>
                  </a:cxn>
                  <a:cxn ang="0">
                    <a:pos x="1232" y="710"/>
                  </a:cxn>
                  <a:cxn ang="0">
                    <a:pos x="1248" y="668"/>
                  </a:cxn>
                  <a:cxn ang="0">
                    <a:pos x="1262" y="571"/>
                  </a:cxn>
                  <a:cxn ang="0">
                    <a:pos x="1304" y="519"/>
                  </a:cxn>
                  <a:cxn ang="0">
                    <a:pos x="1387" y="447"/>
                  </a:cxn>
                  <a:cxn ang="0">
                    <a:pos x="1446" y="384"/>
                  </a:cxn>
                  <a:cxn ang="0">
                    <a:pos x="1462" y="361"/>
                  </a:cxn>
                  <a:cxn ang="0">
                    <a:pos x="1500" y="350"/>
                  </a:cxn>
                  <a:cxn ang="0">
                    <a:pos x="1526" y="335"/>
                  </a:cxn>
                  <a:cxn ang="0">
                    <a:pos x="1537" y="317"/>
                  </a:cxn>
                  <a:cxn ang="0">
                    <a:pos x="1536" y="302"/>
                  </a:cxn>
                  <a:cxn ang="0">
                    <a:pos x="1525" y="278"/>
                  </a:cxn>
                  <a:cxn ang="0">
                    <a:pos x="1461" y="216"/>
                  </a:cxn>
                  <a:cxn ang="0">
                    <a:pos x="1429" y="189"/>
                  </a:cxn>
                  <a:cxn ang="0">
                    <a:pos x="1379" y="148"/>
                  </a:cxn>
                  <a:cxn ang="0">
                    <a:pos x="1308" y="109"/>
                  </a:cxn>
                  <a:cxn ang="0">
                    <a:pos x="1251" y="84"/>
                  </a:cxn>
                  <a:cxn ang="0">
                    <a:pos x="1136" y="30"/>
                  </a:cxn>
                  <a:cxn ang="0">
                    <a:pos x="1081" y="4"/>
                  </a:cxn>
                  <a:cxn ang="0">
                    <a:pos x="1055" y="0"/>
                  </a:cxn>
                  <a:cxn ang="0">
                    <a:pos x="1008" y="9"/>
                  </a:cxn>
                  <a:cxn ang="0">
                    <a:pos x="815" y="67"/>
                  </a:cxn>
                  <a:cxn ang="0">
                    <a:pos x="747" y="83"/>
                  </a:cxn>
                  <a:cxn ang="0">
                    <a:pos x="568" y="127"/>
                  </a:cxn>
                  <a:cxn ang="0">
                    <a:pos x="525" y="147"/>
                  </a:cxn>
                  <a:cxn ang="0">
                    <a:pos x="492" y="182"/>
                  </a:cxn>
                  <a:cxn ang="0">
                    <a:pos x="463" y="230"/>
                  </a:cxn>
                  <a:cxn ang="0">
                    <a:pos x="442" y="316"/>
                  </a:cxn>
                  <a:cxn ang="0">
                    <a:pos x="409" y="512"/>
                  </a:cxn>
                  <a:cxn ang="0">
                    <a:pos x="356" y="770"/>
                  </a:cxn>
                  <a:cxn ang="0">
                    <a:pos x="326" y="877"/>
                  </a:cxn>
                  <a:cxn ang="0">
                    <a:pos x="305" y="933"/>
                  </a:cxn>
                  <a:cxn ang="0">
                    <a:pos x="263" y="1016"/>
                  </a:cxn>
                  <a:cxn ang="0">
                    <a:pos x="150" y="1200"/>
                  </a:cxn>
                  <a:cxn ang="0">
                    <a:pos x="44" y="1553"/>
                  </a:cxn>
                </a:cxnLst>
                <a:rect l="0" t="0" r="r" b="b"/>
                <a:pathLst>
                  <a:path w="1537" h="1553">
                    <a:moveTo>
                      <a:pt x="388" y="1553"/>
                    </a:moveTo>
                    <a:lnTo>
                      <a:pt x="388" y="1553"/>
                    </a:lnTo>
                    <a:lnTo>
                      <a:pt x="436" y="1512"/>
                    </a:lnTo>
                    <a:lnTo>
                      <a:pt x="459" y="1492"/>
                    </a:lnTo>
                    <a:lnTo>
                      <a:pt x="481" y="1472"/>
                    </a:lnTo>
                    <a:lnTo>
                      <a:pt x="500" y="1451"/>
                    </a:lnTo>
                    <a:lnTo>
                      <a:pt x="519" y="1431"/>
                    </a:lnTo>
                    <a:lnTo>
                      <a:pt x="537" y="1409"/>
                    </a:lnTo>
                    <a:lnTo>
                      <a:pt x="553" y="1387"/>
                    </a:lnTo>
                    <a:lnTo>
                      <a:pt x="553" y="1387"/>
                    </a:lnTo>
                    <a:lnTo>
                      <a:pt x="579" y="1354"/>
                    </a:lnTo>
                    <a:lnTo>
                      <a:pt x="604" y="1324"/>
                    </a:lnTo>
                    <a:lnTo>
                      <a:pt x="628" y="1296"/>
                    </a:lnTo>
                    <a:lnTo>
                      <a:pt x="651" y="1268"/>
                    </a:lnTo>
                    <a:lnTo>
                      <a:pt x="699" y="1217"/>
                    </a:lnTo>
                    <a:lnTo>
                      <a:pt x="747" y="1169"/>
                    </a:lnTo>
                    <a:lnTo>
                      <a:pt x="844" y="1072"/>
                    </a:lnTo>
                    <a:lnTo>
                      <a:pt x="894" y="1018"/>
                    </a:lnTo>
                    <a:lnTo>
                      <a:pt x="947" y="958"/>
                    </a:lnTo>
                    <a:lnTo>
                      <a:pt x="947" y="958"/>
                    </a:lnTo>
                    <a:lnTo>
                      <a:pt x="955" y="948"/>
                    </a:lnTo>
                    <a:lnTo>
                      <a:pt x="962" y="939"/>
                    </a:lnTo>
                    <a:lnTo>
                      <a:pt x="974" y="913"/>
                    </a:lnTo>
                    <a:lnTo>
                      <a:pt x="987" y="884"/>
                    </a:lnTo>
                    <a:lnTo>
                      <a:pt x="997" y="857"/>
                    </a:lnTo>
                    <a:lnTo>
                      <a:pt x="1012" y="808"/>
                    </a:lnTo>
                    <a:lnTo>
                      <a:pt x="1018" y="787"/>
                    </a:lnTo>
                    <a:lnTo>
                      <a:pt x="1018" y="787"/>
                    </a:lnTo>
                    <a:lnTo>
                      <a:pt x="1022" y="796"/>
                    </a:lnTo>
                    <a:lnTo>
                      <a:pt x="1026" y="804"/>
                    </a:lnTo>
                    <a:lnTo>
                      <a:pt x="1033" y="812"/>
                    </a:lnTo>
                    <a:lnTo>
                      <a:pt x="1042" y="820"/>
                    </a:lnTo>
                    <a:lnTo>
                      <a:pt x="1047" y="823"/>
                    </a:lnTo>
                    <a:lnTo>
                      <a:pt x="1053" y="824"/>
                    </a:lnTo>
                    <a:lnTo>
                      <a:pt x="1060" y="824"/>
                    </a:lnTo>
                    <a:lnTo>
                      <a:pt x="1067" y="824"/>
                    </a:lnTo>
                    <a:lnTo>
                      <a:pt x="1075" y="822"/>
                    </a:lnTo>
                    <a:lnTo>
                      <a:pt x="1083" y="819"/>
                    </a:lnTo>
                    <a:lnTo>
                      <a:pt x="1083" y="819"/>
                    </a:lnTo>
                    <a:lnTo>
                      <a:pt x="1092" y="813"/>
                    </a:lnTo>
                    <a:lnTo>
                      <a:pt x="1100" y="807"/>
                    </a:lnTo>
                    <a:lnTo>
                      <a:pt x="1106" y="800"/>
                    </a:lnTo>
                    <a:lnTo>
                      <a:pt x="1113" y="792"/>
                    </a:lnTo>
                    <a:lnTo>
                      <a:pt x="1124" y="775"/>
                    </a:lnTo>
                    <a:lnTo>
                      <a:pt x="1134" y="757"/>
                    </a:lnTo>
                    <a:lnTo>
                      <a:pt x="1139" y="741"/>
                    </a:lnTo>
                    <a:lnTo>
                      <a:pt x="1145" y="729"/>
                    </a:lnTo>
                    <a:lnTo>
                      <a:pt x="1147" y="715"/>
                    </a:lnTo>
                    <a:lnTo>
                      <a:pt x="1147" y="715"/>
                    </a:lnTo>
                    <a:lnTo>
                      <a:pt x="1157" y="721"/>
                    </a:lnTo>
                    <a:lnTo>
                      <a:pt x="1168" y="725"/>
                    </a:lnTo>
                    <a:lnTo>
                      <a:pt x="1180" y="729"/>
                    </a:lnTo>
                    <a:lnTo>
                      <a:pt x="1194" y="730"/>
                    </a:lnTo>
                    <a:lnTo>
                      <a:pt x="1201" y="729"/>
                    </a:lnTo>
                    <a:lnTo>
                      <a:pt x="1207" y="727"/>
                    </a:lnTo>
                    <a:lnTo>
                      <a:pt x="1214" y="726"/>
                    </a:lnTo>
                    <a:lnTo>
                      <a:pt x="1220" y="722"/>
                    </a:lnTo>
                    <a:lnTo>
                      <a:pt x="1226" y="717"/>
                    </a:lnTo>
                    <a:lnTo>
                      <a:pt x="1232" y="710"/>
                    </a:lnTo>
                    <a:lnTo>
                      <a:pt x="1232" y="710"/>
                    </a:lnTo>
                    <a:lnTo>
                      <a:pt x="1236" y="700"/>
                    </a:lnTo>
                    <a:lnTo>
                      <a:pt x="1240" y="691"/>
                    </a:lnTo>
                    <a:lnTo>
                      <a:pt x="1248" y="668"/>
                    </a:lnTo>
                    <a:lnTo>
                      <a:pt x="1254" y="642"/>
                    </a:lnTo>
                    <a:lnTo>
                      <a:pt x="1258" y="616"/>
                    </a:lnTo>
                    <a:lnTo>
                      <a:pt x="1262" y="571"/>
                    </a:lnTo>
                    <a:lnTo>
                      <a:pt x="1263" y="553"/>
                    </a:lnTo>
                    <a:lnTo>
                      <a:pt x="1263" y="553"/>
                    </a:lnTo>
                    <a:lnTo>
                      <a:pt x="1304" y="519"/>
                    </a:lnTo>
                    <a:lnTo>
                      <a:pt x="1344" y="486"/>
                    </a:lnTo>
                    <a:lnTo>
                      <a:pt x="1387" y="447"/>
                    </a:lnTo>
                    <a:lnTo>
                      <a:pt x="1387" y="447"/>
                    </a:lnTo>
                    <a:lnTo>
                      <a:pt x="1406" y="428"/>
                    </a:lnTo>
                    <a:lnTo>
                      <a:pt x="1423" y="411"/>
                    </a:lnTo>
                    <a:lnTo>
                      <a:pt x="1446" y="384"/>
                    </a:lnTo>
                    <a:lnTo>
                      <a:pt x="1458" y="366"/>
                    </a:lnTo>
                    <a:lnTo>
                      <a:pt x="1462" y="361"/>
                    </a:lnTo>
                    <a:lnTo>
                      <a:pt x="1462" y="361"/>
                    </a:lnTo>
                    <a:lnTo>
                      <a:pt x="1474" y="358"/>
                    </a:lnTo>
                    <a:lnTo>
                      <a:pt x="1487" y="355"/>
                    </a:lnTo>
                    <a:lnTo>
                      <a:pt x="1500" y="350"/>
                    </a:lnTo>
                    <a:lnTo>
                      <a:pt x="1514" y="343"/>
                    </a:lnTo>
                    <a:lnTo>
                      <a:pt x="1521" y="339"/>
                    </a:lnTo>
                    <a:lnTo>
                      <a:pt x="1526" y="335"/>
                    </a:lnTo>
                    <a:lnTo>
                      <a:pt x="1530" y="330"/>
                    </a:lnTo>
                    <a:lnTo>
                      <a:pt x="1534" y="323"/>
                    </a:lnTo>
                    <a:lnTo>
                      <a:pt x="1537" y="317"/>
                    </a:lnTo>
                    <a:lnTo>
                      <a:pt x="1537" y="309"/>
                    </a:lnTo>
                    <a:lnTo>
                      <a:pt x="1537" y="309"/>
                    </a:lnTo>
                    <a:lnTo>
                      <a:pt x="1536" y="302"/>
                    </a:lnTo>
                    <a:lnTo>
                      <a:pt x="1534" y="294"/>
                    </a:lnTo>
                    <a:lnTo>
                      <a:pt x="1530" y="286"/>
                    </a:lnTo>
                    <a:lnTo>
                      <a:pt x="1525" y="278"/>
                    </a:lnTo>
                    <a:lnTo>
                      <a:pt x="1513" y="263"/>
                    </a:lnTo>
                    <a:lnTo>
                      <a:pt x="1496" y="246"/>
                    </a:lnTo>
                    <a:lnTo>
                      <a:pt x="1461" y="216"/>
                    </a:lnTo>
                    <a:lnTo>
                      <a:pt x="1444" y="203"/>
                    </a:lnTo>
                    <a:lnTo>
                      <a:pt x="1429" y="189"/>
                    </a:lnTo>
                    <a:lnTo>
                      <a:pt x="1429" y="189"/>
                    </a:lnTo>
                    <a:lnTo>
                      <a:pt x="1416" y="176"/>
                    </a:lnTo>
                    <a:lnTo>
                      <a:pt x="1398" y="162"/>
                    </a:lnTo>
                    <a:lnTo>
                      <a:pt x="1379" y="148"/>
                    </a:lnTo>
                    <a:lnTo>
                      <a:pt x="1357" y="135"/>
                    </a:lnTo>
                    <a:lnTo>
                      <a:pt x="1334" y="121"/>
                    </a:lnTo>
                    <a:lnTo>
                      <a:pt x="1308" y="109"/>
                    </a:lnTo>
                    <a:lnTo>
                      <a:pt x="1280" y="97"/>
                    </a:lnTo>
                    <a:lnTo>
                      <a:pt x="1251" y="84"/>
                    </a:lnTo>
                    <a:lnTo>
                      <a:pt x="1251" y="84"/>
                    </a:lnTo>
                    <a:lnTo>
                      <a:pt x="1221" y="72"/>
                    </a:lnTo>
                    <a:lnTo>
                      <a:pt x="1191" y="58"/>
                    </a:lnTo>
                    <a:lnTo>
                      <a:pt x="1136" y="30"/>
                    </a:lnTo>
                    <a:lnTo>
                      <a:pt x="1113" y="18"/>
                    </a:lnTo>
                    <a:lnTo>
                      <a:pt x="1090" y="8"/>
                    </a:lnTo>
                    <a:lnTo>
                      <a:pt x="1081" y="4"/>
                    </a:lnTo>
                    <a:lnTo>
                      <a:pt x="1071" y="1"/>
                    </a:lnTo>
                    <a:lnTo>
                      <a:pt x="1062" y="0"/>
                    </a:lnTo>
                    <a:lnTo>
                      <a:pt x="1055" y="0"/>
                    </a:lnTo>
                    <a:lnTo>
                      <a:pt x="1055" y="0"/>
                    </a:lnTo>
                    <a:lnTo>
                      <a:pt x="1036" y="4"/>
                    </a:lnTo>
                    <a:lnTo>
                      <a:pt x="1008" y="9"/>
                    </a:lnTo>
                    <a:lnTo>
                      <a:pt x="944" y="27"/>
                    </a:lnTo>
                    <a:lnTo>
                      <a:pt x="875" y="47"/>
                    </a:lnTo>
                    <a:lnTo>
                      <a:pt x="815" y="67"/>
                    </a:lnTo>
                    <a:lnTo>
                      <a:pt x="815" y="67"/>
                    </a:lnTo>
                    <a:lnTo>
                      <a:pt x="785" y="75"/>
                    </a:lnTo>
                    <a:lnTo>
                      <a:pt x="747" y="83"/>
                    </a:lnTo>
                    <a:lnTo>
                      <a:pt x="654" y="103"/>
                    </a:lnTo>
                    <a:lnTo>
                      <a:pt x="609" y="114"/>
                    </a:lnTo>
                    <a:lnTo>
                      <a:pt x="568" y="127"/>
                    </a:lnTo>
                    <a:lnTo>
                      <a:pt x="551" y="133"/>
                    </a:lnTo>
                    <a:lnTo>
                      <a:pt x="536" y="140"/>
                    </a:lnTo>
                    <a:lnTo>
                      <a:pt x="525" y="147"/>
                    </a:lnTo>
                    <a:lnTo>
                      <a:pt x="517" y="155"/>
                    </a:lnTo>
                    <a:lnTo>
                      <a:pt x="517" y="155"/>
                    </a:lnTo>
                    <a:lnTo>
                      <a:pt x="492" y="182"/>
                    </a:lnTo>
                    <a:lnTo>
                      <a:pt x="482" y="196"/>
                    </a:lnTo>
                    <a:lnTo>
                      <a:pt x="473" y="211"/>
                    </a:lnTo>
                    <a:lnTo>
                      <a:pt x="463" y="230"/>
                    </a:lnTo>
                    <a:lnTo>
                      <a:pt x="455" y="252"/>
                    </a:lnTo>
                    <a:lnTo>
                      <a:pt x="448" y="281"/>
                    </a:lnTo>
                    <a:lnTo>
                      <a:pt x="442" y="316"/>
                    </a:lnTo>
                    <a:lnTo>
                      <a:pt x="442" y="316"/>
                    </a:lnTo>
                    <a:lnTo>
                      <a:pt x="423" y="433"/>
                    </a:lnTo>
                    <a:lnTo>
                      <a:pt x="409" y="512"/>
                    </a:lnTo>
                    <a:lnTo>
                      <a:pt x="393" y="598"/>
                    </a:lnTo>
                    <a:lnTo>
                      <a:pt x="375" y="685"/>
                    </a:lnTo>
                    <a:lnTo>
                      <a:pt x="356" y="770"/>
                    </a:lnTo>
                    <a:lnTo>
                      <a:pt x="346" y="809"/>
                    </a:lnTo>
                    <a:lnTo>
                      <a:pt x="337" y="845"/>
                    </a:lnTo>
                    <a:lnTo>
                      <a:pt x="326" y="877"/>
                    </a:lnTo>
                    <a:lnTo>
                      <a:pt x="316" y="906"/>
                    </a:lnTo>
                    <a:lnTo>
                      <a:pt x="316" y="906"/>
                    </a:lnTo>
                    <a:lnTo>
                      <a:pt x="305" y="933"/>
                    </a:lnTo>
                    <a:lnTo>
                      <a:pt x="292" y="961"/>
                    </a:lnTo>
                    <a:lnTo>
                      <a:pt x="278" y="988"/>
                    </a:lnTo>
                    <a:lnTo>
                      <a:pt x="263" y="1016"/>
                    </a:lnTo>
                    <a:lnTo>
                      <a:pt x="230" y="1074"/>
                    </a:lnTo>
                    <a:lnTo>
                      <a:pt x="192" y="1135"/>
                    </a:lnTo>
                    <a:lnTo>
                      <a:pt x="150" y="1200"/>
                    </a:lnTo>
                    <a:lnTo>
                      <a:pt x="102" y="1267"/>
                    </a:lnTo>
                    <a:lnTo>
                      <a:pt x="0" y="1416"/>
                    </a:lnTo>
                    <a:lnTo>
                      <a:pt x="44" y="1553"/>
                    </a:lnTo>
                    <a:lnTo>
                      <a:pt x="388" y="1553"/>
                    </a:lnTo>
                    <a:close/>
                  </a:path>
                </a:pathLst>
              </a:custGeom>
              <a:solidFill>
                <a:srgbClr val="BD9079"/>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19" name="Freeform 9"/>
              <p:cNvSpPr/>
              <p:nvPr/>
            </p:nvSpPr>
            <p:spPr bwMode="auto">
              <a:xfrm rot="1800000">
                <a:off x="1286622" y="2846927"/>
                <a:ext cx="144009" cy="158058"/>
              </a:xfrm>
              <a:custGeom>
                <a:avLst/>
                <a:gdLst/>
                <a:ahLst/>
                <a:cxnLst>
                  <a:cxn ang="0">
                    <a:pos x="0" y="234"/>
                  </a:cxn>
                  <a:cxn ang="0">
                    <a:pos x="0" y="234"/>
                  </a:cxn>
                  <a:cxn ang="0">
                    <a:pos x="4" y="243"/>
                  </a:cxn>
                  <a:cxn ang="0">
                    <a:pos x="8" y="251"/>
                  </a:cxn>
                  <a:cxn ang="0">
                    <a:pos x="15" y="259"/>
                  </a:cxn>
                  <a:cxn ang="0">
                    <a:pos x="24" y="267"/>
                  </a:cxn>
                  <a:cxn ang="0">
                    <a:pos x="29" y="270"/>
                  </a:cxn>
                  <a:cxn ang="0">
                    <a:pos x="35" y="271"/>
                  </a:cxn>
                  <a:cxn ang="0">
                    <a:pos x="42" y="271"/>
                  </a:cxn>
                  <a:cxn ang="0">
                    <a:pos x="49" y="271"/>
                  </a:cxn>
                  <a:cxn ang="0">
                    <a:pos x="57" y="269"/>
                  </a:cxn>
                  <a:cxn ang="0">
                    <a:pos x="65" y="266"/>
                  </a:cxn>
                  <a:cxn ang="0">
                    <a:pos x="65" y="266"/>
                  </a:cxn>
                  <a:cxn ang="0">
                    <a:pos x="74" y="260"/>
                  </a:cxn>
                  <a:cxn ang="0">
                    <a:pos x="82" y="254"/>
                  </a:cxn>
                  <a:cxn ang="0">
                    <a:pos x="88" y="247"/>
                  </a:cxn>
                  <a:cxn ang="0">
                    <a:pos x="95" y="239"/>
                  </a:cxn>
                  <a:cxn ang="0">
                    <a:pos x="106" y="222"/>
                  </a:cxn>
                  <a:cxn ang="0">
                    <a:pos x="116" y="204"/>
                  </a:cxn>
                  <a:cxn ang="0">
                    <a:pos x="121" y="188"/>
                  </a:cxn>
                  <a:cxn ang="0">
                    <a:pos x="127" y="176"/>
                  </a:cxn>
                  <a:cxn ang="0">
                    <a:pos x="129" y="162"/>
                  </a:cxn>
                  <a:cxn ang="0">
                    <a:pos x="129" y="162"/>
                  </a:cxn>
                  <a:cxn ang="0">
                    <a:pos x="139" y="168"/>
                  </a:cxn>
                  <a:cxn ang="0">
                    <a:pos x="150" y="172"/>
                  </a:cxn>
                  <a:cxn ang="0">
                    <a:pos x="162" y="176"/>
                  </a:cxn>
                  <a:cxn ang="0">
                    <a:pos x="176" y="177"/>
                  </a:cxn>
                  <a:cxn ang="0">
                    <a:pos x="183" y="176"/>
                  </a:cxn>
                  <a:cxn ang="0">
                    <a:pos x="189" y="174"/>
                  </a:cxn>
                  <a:cxn ang="0">
                    <a:pos x="196" y="173"/>
                  </a:cxn>
                  <a:cxn ang="0">
                    <a:pos x="202" y="169"/>
                  </a:cxn>
                  <a:cxn ang="0">
                    <a:pos x="208" y="164"/>
                  </a:cxn>
                  <a:cxn ang="0">
                    <a:pos x="214" y="157"/>
                  </a:cxn>
                  <a:cxn ang="0">
                    <a:pos x="214" y="157"/>
                  </a:cxn>
                  <a:cxn ang="0">
                    <a:pos x="218" y="147"/>
                  </a:cxn>
                  <a:cxn ang="0">
                    <a:pos x="222" y="138"/>
                  </a:cxn>
                  <a:cxn ang="0">
                    <a:pos x="230" y="115"/>
                  </a:cxn>
                  <a:cxn ang="0">
                    <a:pos x="236" y="89"/>
                  </a:cxn>
                  <a:cxn ang="0">
                    <a:pos x="240" y="63"/>
                  </a:cxn>
                  <a:cxn ang="0">
                    <a:pos x="244" y="18"/>
                  </a:cxn>
                  <a:cxn ang="0">
                    <a:pos x="245" y="0"/>
                  </a:cxn>
                  <a:cxn ang="0">
                    <a:pos x="245" y="0"/>
                  </a:cxn>
                  <a:cxn ang="0">
                    <a:pos x="192" y="42"/>
                  </a:cxn>
                  <a:cxn ang="0">
                    <a:pos x="158" y="71"/>
                  </a:cxn>
                  <a:cxn ang="0">
                    <a:pos x="121" y="102"/>
                  </a:cxn>
                  <a:cxn ang="0">
                    <a:pos x="84" y="136"/>
                  </a:cxn>
                  <a:cxn ang="0">
                    <a:pos x="50" y="170"/>
                  </a:cxn>
                  <a:cxn ang="0">
                    <a:pos x="35" y="187"/>
                  </a:cxn>
                  <a:cxn ang="0">
                    <a:pos x="22" y="204"/>
                  </a:cxn>
                  <a:cxn ang="0">
                    <a:pos x="9" y="219"/>
                  </a:cxn>
                  <a:cxn ang="0">
                    <a:pos x="0" y="234"/>
                  </a:cxn>
                  <a:cxn ang="0">
                    <a:pos x="0" y="234"/>
                  </a:cxn>
                </a:cxnLst>
                <a:rect l="0" t="0" r="r" b="b"/>
                <a:pathLst>
                  <a:path w="245" h="271">
                    <a:moveTo>
                      <a:pt x="0" y="234"/>
                    </a:moveTo>
                    <a:lnTo>
                      <a:pt x="0" y="234"/>
                    </a:lnTo>
                    <a:lnTo>
                      <a:pt x="4" y="243"/>
                    </a:lnTo>
                    <a:lnTo>
                      <a:pt x="8" y="251"/>
                    </a:lnTo>
                    <a:lnTo>
                      <a:pt x="15" y="259"/>
                    </a:lnTo>
                    <a:lnTo>
                      <a:pt x="24" y="267"/>
                    </a:lnTo>
                    <a:lnTo>
                      <a:pt x="29" y="270"/>
                    </a:lnTo>
                    <a:lnTo>
                      <a:pt x="35" y="271"/>
                    </a:lnTo>
                    <a:lnTo>
                      <a:pt x="42" y="271"/>
                    </a:lnTo>
                    <a:lnTo>
                      <a:pt x="49" y="271"/>
                    </a:lnTo>
                    <a:lnTo>
                      <a:pt x="57" y="269"/>
                    </a:lnTo>
                    <a:lnTo>
                      <a:pt x="65" y="266"/>
                    </a:lnTo>
                    <a:lnTo>
                      <a:pt x="65" y="266"/>
                    </a:lnTo>
                    <a:lnTo>
                      <a:pt x="74" y="260"/>
                    </a:lnTo>
                    <a:lnTo>
                      <a:pt x="82" y="254"/>
                    </a:lnTo>
                    <a:lnTo>
                      <a:pt x="88" y="247"/>
                    </a:lnTo>
                    <a:lnTo>
                      <a:pt x="95" y="239"/>
                    </a:lnTo>
                    <a:lnTo>
                      <a:pt x="106" y="222"/>
                    </a:lnTo>
                    <a:lnTo>
                      <a:pt x="116" y="204"/>
                    </a:lnTo>
                    <a:lnTo>
                      <a:pt x="121" y="188"/>
                    </a:lnTo>
                    <a:lnTo>
                      <a:pt x="127" y="176"/>
                    </a:lnTo>
                    <a:lnTo>
                      <a:pt x="129" y="162"/>
                    </a:lnTo>
                    <a:lnTo>
                      <a:pt x="129" y="162"/>
                    </a:lnTo>
                    <a:lnTo>
                      <a:pt x="139" y="168"/>
                    </a:lnTo>
                    <a:lnTo>
                      <a:pt x="150" y="172"/>
                    </a:lnTo>
                    <a:lnTo>
                      <a:pt x="162" y="176"/>
                    </a:lnTo>
                    <a:lnTo>
                      <a:pt x="176" y="177"/>
                    </a:lnTo>
                    <a:lnTo>
                      <a:pt x="183" y="176"/>
                    </a:lnTo>
                    <a:lnTo>
                      <a:pt x="189" y="174"/>
                    </a:lnTo>
                    <a:lnTo>
                      <a:pt x="196" y="173"/>
                    </a:lnTo>
                    <a:lnTo>
                      <a:pt x="202" y="169"/>
                    </a:lnTo>
                    <a:lnTo>
                      <a:pt x="208" y="164"/>
                    </a:lnTo>
                    <a:lnTo>
                      <a:pt x="214" y="157"/>
                    </a:lnTo>
                    <a:lnTo>
                      <a:pt x="214" y="157"/>
                    </a:lnTo>
                    <a:lnTo>
                      <a:pt x="218" y="147"/>
                    </a:lnTo>
                    <a:lnTo>
                      <a:pt x="222" y="138"/>
                    </a:lnTo>
                    <a:lnTo>
                      <a:pt x="230" y="115"/>
                    </a:lnTo>
                    <a:lnTo>
                      <a:pt x="236" y="89"/>
                    </a:lnTo>
                    <a:lnTo>
                      <a:pt x="240" y="63"/>
                    </a:lnTo>
                    <a:lnTo>
                      <a:pt x="244" y="18"/>
                    </a:lnTo>
                    <a:lnTo>
                      <a:pt x="245" y="0"/>
                    </a:lnTo>
                    <a:lnTo>
                      <a:pt x="245" y="0"/>
                    </a:lnTo>
                    <a:lnTo>
                      <a:pt x="192" y="42"/>
                    </a:lnTo>
                    <a:lnTo>
                      <a:pt x="158" y="71"/>
                    </a:lnTo>
                    <a:lnTo>
                      <a:pt x="121" y="102"/>
                    </a:lnTo>
                    <a:lnTo>
                      <a:pt x="84" y="136"/>
                    </a:lnTo>
                    <a:lnTo>
                      <a:pt x="50" y="170"/>
                    </a:lnTo>
                    <a:lnTo>
                      <a:pt x="35" y="187"/>
                    </a:lnTo>
                    <a:lnTo>
                      <a:pt x="22" y="204"/>
                    </a:lnTo>
                    <a:lnTo>
                      <a:pt x="9" y="219"/>
                    </a:lnTo>
                    <a:lnTo>
                      <a:pt x="0" y="234"/>
                    </a:lnTo>
                    <a:lnTo>
                      <a:pt x="0" y="234"/>
                    </a:lnTo>
                    <a:close/>
                  </a:path>
                </a:pathLst>
              </a:custGeom>
              <a:solidFill>
                <a:srgbClr val="AB826D"/>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20" name="Freeform 10"/>
              <p:cNvSpPr/>
              <p:nvPr/>
            </p:nvSpPr>
            <p:spPr bwMode="auto">
              <a:xfrm rot="1800000">
                <a:off x="1175785" y="2591544"/>
                <a:ext cx="457785" cy="270456"/>
              </a:xfrm>
              <a:custGeom>
                <a:avLst/>
                <a:gdLst/>
                <a:ahLst/>
                <a:cxnLst>
                  <a:cxn ang="0">
                    <a:pos x="184" y="449"/>
                  </a:cxn>
                  <a:cxn ang="0">
                    <a:pos x="186" y="435"/>
                  </a:cxn>
                  <a:cxn ang="0">
                    <a:pos x="177" y="424"/>
                  </a:cxn>
                  <a:cxn ang="0">
                    <a:pos x="141" y="414"/>
                  </a:cxn>
                  <a:cxn ang="0">
                    <a:pos x="105" y="415"/>
                  </a:cxn>
                  <a:cxn ang="0">
                    <a:pos x="82" y="410"/>
                  </a:cxn>
                  <a:cxn ang="0">
                    <a:pos x="83" y="403"/>
                  </a:cxn>
                  <a:cxn ang="0">
                    <a:pos x="118" y="388"/>
                  </a:cxn>
                  <a:cxn ang="0">
                    <a:pos x="138" y="385"/>
                  </a:cxn>
                  <a:cxn ang="0">
                    <a:pos x="179" y="392"/>
                  </a:cxn>
                  <a:cxn ang="0">
                    <a:pos x="214" y="399"/>
                  </a:cxn>
                  <a:cxn ang="0">
                    <a:pos x="214" y="394"/>
                  </a:cxn>
                  <a:cxn ang="0">
                    <a:pos x="141" y="332"/>
                  </a:cxn>
                  <a:cxn ang="0">
                    <a:pos x="9" y="218"/>
                  </a:cxn>
                  <a:cxn ang="0">
                    <a:pos x="0" y="206"/>
                  </a:cxn>
                  <a:cxn ang="0">
                    <a:pos x="11" y="210"/>
                  </a:cxn>
                  <a:cxn ang="0">
                    <a:pos x="75" y="249"/>
                  </a:cxn>
                  <a:cxn ang="0">
                    <a:pos x="115" y="270"/>
                  </a:cxn>
                  <a:cxn ang="0">
                    <a:pos x="143" y="271"/>
                  </a:cxn>
                  <a:cxn ang="0">
                    <a:pos x="172" y="255"/>
                  </a:cxn>
                  <a:cxn ang="0">
                    <a:pos x="188" y="236"/>
                  </a:cxn>
                  <a:cxn ang="0">
                    <a:pos x="198" y="208"/>
                  </a:cxn>
                  <a:cxn ang="0">
                    <a:pos x="197" y="181"/>
                  </a:cxn>
                  <a:cxn ang="0">
                    <a:pos x="177" y="148"/>
                  </a:cxn>
                  <a:cxn ang="0">
                    <a:pos x="150" y="121"/>
                  </a:cxn>
                  <a:cxn ang="0">
                    <a:pos x="131" y="102"/>
                  </a:cxn>
                  <a:cxn ang="0">
                    <a:pos x="135" y="99"/>
                  </a:cxn>
                  <a:cxn ang="0">
                    <a:pos x="188" y="116"/>
                  </a:cxn>
                  <a:cxn ang="0">
                    <a:pos x="209" y="121"/>
                  </a:cxn>
                  <a:cxn ang="0">
                    <a:pos x="280" y="120"/>
                  </a:cxn>
                  <a:cxn ang="0">
                    <a:pos x="346" y="103"/>
                  </a:cxn>
                  <a:cxn ang="0">
                    <a:pos x="370" y="92"/>
                  </a:cxn>
                  <a:cxn ang="0">
                    <a:pos x="385" y="72"/>
                  </a:cxn>
                  <a:cxn ang="0">
                    <a:pos x="400" y="18"/>
                  </a:cxn>
                  <a:cxn ang="0">
                    <a:pos x="406" y="0"/>
                  </a:cxn>
                  <a:cxn ang="0">
                    <a:pos x="410" y="5"/>
                  </a:cxn>
                  <a:cxn ang="0">
                    <a:pos x="424" y="42"/>
                  </a:cxn>
                  <a:cxn ang="0">
                    <a:pos x="443" y="67"/>
                  </a:cxn>
                  <a:cxn ang="0">
                    <a:pos x="468" y="79"/>
                  </a:cxn>
                  <a:cxn ang="0">
                    <a:pos x="549" y="101"/>
                  </a:cxn>
                  <a:cxn ang="0">
                    <a:pos x="577" y="103"/>
                  </a:cxn>
                  <a:cxn ang="0">
                    <a:pos x="604" y="98"/>
                  </a:cxn>
                  <a:cxn ang="0">
                    <a:pos x="627" y="69"/>
                  </a:cxn>
                  <a:cxn ang="0">
                    <a:pos x="634" y="62"/>
                  </a:cxn>
                  <a:cxn ang="0">
                    <a:pos x="630" y="88"/>
                  </a:cxn>
                  <a:cxn ang="0">
                    <a:pos x="633" y="98"/>
                  </a:cxn>
                  <a:cxn ang="0">
                    <a:pos x="646" y="97"/>
                  </a:cxn>
                  <a:cxn ang="0">
                    <a:pos x="679" y="86"/>
                  </a:cxn>
                  <a:cxn ang="0">
                    <a:pos x="782" y="65"/>
                  </a:cxn>
                  <a:cxn ang="0">
                    <a:pos x="742" y="80"/>
                  </a:cxn>
                  <a:cxn ang="0">
                    <a:pos x="657" y="118"/>
                  </a:cxn>
                  <a:cxn ang="0">
                    <a:pos x="509" y="218"/>
                  </a:cxn>
                  <a:cxn ang="0">
                    <a:pos x="461" y="256"/>
                  </a:cxn>
                  <a:cxn ang="0">
                    <a:pos x="365" y="336"/>
                  </a:cxn>
                  <a:cxn ang="0">
                    <a:pos x="325" y="365"/>
                  </a:cxn>
                  <a:cxn ang="0">
                    <a:pos x="239" y="417"/>
                  </a:cxn>
                  <a:cxn ang="0">
                    <a:pos x="180" y="462"/>
                  </a:cxn>
                </a:cxnLst>
                <a:rect l="0" t="0" r="r" b="b"/>
                <a:pathLst>
                  <a:path w="782" h="462">
                    <a:moveTo>
                      <a:pt x="180" y="462"/>
                    </a:moveTo>
                    <a:lnTo>
                      <a:pt x="180" y="462"/>
                    </a:lnTo>
                    <a:lnTo>
                      <a:pt x="184" y="449"/>
                    </a:lnTo>
                    <a:lnTo>
                      <a:pt x="186" y="444"/>
                    </a:lnTo>
                    <a:lnTo>
                      <a:pt x="186" y="439"/>
                    </a:lnTo>
                    <a:lnTo>
                      <a:pt x="186" y="435"/>
                    </a:lnTo>
                    <a:lnTo>
                      <a:pt x="184" y="430"/>
                    </a:lnTo>
                    <a:lnTo>
                      <a:pt x="182" y="426"/>
                    </a:lnTo>
                    <a:lnTo>
                      <a:pt x="177" y="424"/>
                    </a:lnTo>
                    <a:lnTo>
                      <a:pt x="169" y="418"/>
                    </a:lnTo>
                    <a:lnTo>
                      <a:pt x="157" y="415"/>
                    </a:lnTo>
                    <a:lnTo>
                      <a:pt x="141" y="414"/>
                    </a:lnTo>
                    <a:lnTo>
                      <a:pt x="123" y="414"/>
                    </a:lnTo>
                    <a:lnTo>
                      <a:pt x="123" y="414"/>
                    </a:lnTo>
                    <a:lnTo>
                      <a:pt x="105" y="415"/>
                    </a:lnTo>
                    <a:lnTo>
                      <a:pt x="92" y="414"/>
                    </a:lnTo>
                    <a:lnTo>
                      <a:pt x="85" y="411"/>
                    </a:lnTo>
                    <a:lnTo>
                      <a:pt x="82" y="410"/>
                    </a:lnTo>
                    <a:lnTo>
                      <a:pt x="82" y="407"/>
                    </a:lnTo>
                    <a:lnTo>
                      <a:pt x="82" y="406"/>
                    </a:lnTo>
                    <a:lnTo>
                      <a:pt x="83" y="403"/>
                    </a:lnTo>
                    <a:lnTo>
                      <a:pt x="90" y="398"/>
                    </a:lnTo>
                    <a:lnTo>
                      <a:pt x="103" y="394"/>
                    </a:lnTo>
                    <a:lnTo>
                      <a:pt x="118" y="388"/>
                    </a:lnTo>
                    <a:lnTo>
                      <a:pt x="118" y="388"/>
                    </a:lnTo>
                    <a:lnTo>
                      <a:pt x="127" y="387"/>
                    </a:lnTo>
                    <a:lnTo>
                      <a:pt x="138" y="385"/>
                    </a:lnTo>
                    <a:lnTo>
                      <a:pt x="149" y="387"/>
                    </a:lnTo>
                    <a:lnTo>
                      <a:pt x="158" y="388"/>
                    </a:lnTo>
                    <a:lnTo>
                      <a:pt x="179" y="392"/>
                    </a:lnTo>
                    <a:lnTo>
                      <a:pt x="197" y="396"/>
                    </a:lnTo>
                    <a:lnTo>
                      <a:pt x="210" y="399"/>
                    </a:lnTo>
                    <a:lnTo>
                      <a:pt x="214" y="399"/>
                    </a:lnTo>
                    <a:lnTo>
                      <a:pt x="217" y="399"/>
                    </a:lnTo>
                    <a:lnTo>
                      <a:pt x="217" y="398"/>
                    </a:lnTo>
                    <a:lnTo>
                      <a:pt x="214" y="394"/>
                    </a:lnTo>
                    <a:lnTo>
                      <a:pt x="201" y="381"/>
                    </a:lnTo>
                    <a:lnTo>
                      <a:pt x="201" y="381"/>
                    </a:lnTo>
                    <a:lnTo>
                      <a:pt x="141" y="332"/>
                    </a:lnTo>
                    <a:lnTo>
                      <a:pt x="64" y="268"/>
                    </a:lnTo>
                    <a:lnTo>
                      <a:pt x="32" y="240"/>
                    </a:lnTo>
                    <a:lnTo>
                      <a:pt x="9" y="218"/>
                    </a:lnTo>
                    <a:lnTo>
                      <a:pt x="2" y="211"/>
                    </a:lnTo>
                    <a:lnTo>
                      <a:pt x="0" y="207"/>
                    </a:lnTo>
                    <a:lnTo>
                      <a:pt x="0" y="206"/>
                    </a:lnTo>
                    <a:lnTo>
                      <a:pt x="3" y="206"/>
                    </a:lnTo>
                    <a:lnTo>
                      <a:pt x="11" y="210"/>
                    </a:lnTo>
                    <a:lnTo>
                      <a:pt x="11" y="210"/>
                    </a:lnTo>
                    <a:lnTo>
                      <a:pt x="33" y="222"/>
                    </a:lnTo>
                    <a:lnTo>
                      <a:pt x="55" y="236"/>
                    </a:lnTo>
                    <a:lnTo>
                      <a:pt x="75" y="249"/>
                    </a:lnTo>
                    <a:lnTo>
                      <a:pt x="94" y="261"/>
                    </a:lnTo>
                    <a:lnTo>
                      <a:pt x="105" y="266"/>
                    </a:lnTo>
                    <a:lnTo>
                      <a:pt x="115" y="270"/>
                    </a:lnTo>
                    <a:lnTo>
                      <a:pt x="124" y="271"/>
                    </a:lnTo>
                    <a:lnTo>
                      <a:pt x="134" y="272"/>
                    </a:lnTo>
                    <a:lnTo>
                      <a:pt x="143" y="271"/>
                    </a:lnTo>
                    <a:lnTo>
                      <a:pt x="153" y="267"/>
                    </a:lnTo>
                    <a:lnTo>
                      <a:pt x="162" y="261"/>
                    </a:lnTo>
                    <a:lnTo>
                      <a:pt x="172" y="255"/>
                    </a:lnTo>
                    <a:lnTo>
                      <a:pt x="172" y="255"/>
                    </a:lnTo>
                    <a:lnTo>
                      <a:pt x="182" y="245"/>
                    </a:lnTo>
                    <a:lnTo>
                      <a:pt x="188" y="236"/>
                    </a:lnTo>
                    <a:lnTo>
                      <a:pt x="194" y="226"/>
                    </a:lnTo>
                    <a:lnTo>
                      <a:pt x="197" y="218"/>
                    </a:lnTo>
                    <a:lnTo>
                      <a:pt x="198" y="208"/>
                    </a:lnTo>
                    <a:lnTo>
                      <a:pt x="199" y="199"/>
                    </a:lnTo>
                    <a:lnTo>
                      <a:pt x="198" y="191"/>
                    </a:lnTo>
                    <a:lnTo>
                      <a:pt x="197" y="181"/>
                    </a:lnTo>
                    <a:lnTo>
                      <a:pt x="192" y="173"/>
                    </a:lnTo>
                    <a:lnTo>
                      <a:pt x="188" y="165"/>
                    </a:lnTo>
                    <a:lnTo>
                      <a:pt x="177" y="148"/>
                    </a:lnTo>
                    <a:lnTo>
                      <a:pt x="165" y="133"/>
                    </a:lnTo>
                    <a:lnTo>
                      <a:pt x="150" y="121"/>
                    </a:lnTo>
                    <a:lnTo>
                      <a:pt x="150" y="121"/>
                    </a:lnTo>
                    <a:lnTo>
                      <a:pt x="138" y="110"/>
                    </a:lnTo>
                    <a:lnTo>
                      <a:pt x="131" y="103"/>
                    </a:lnTo>
                    <a:lnTo>
                      <a:pt x="131" y="102"/>
                    </a:lnTo>
                    <a:lnTo>
                      <a:pt x="131" y="101"/>
                    </a:lnTo>
                    <a:lnTo>
                      <a:pt x="132" y="99"/>
                    </a:lnTo>
                    <a:lnTo>
                      <a:pt x="135" y="99"/>
                    </a:lnTo>
                    <a:lnTo>
                      <a:pt x="143" y="101"/>
                    </a:lnTo>
                    <a:lnTo>
                      <a:pt x="156" y="103"/>
                    </a:lnTo>
                    <a:lnTo>
                      <a:pt x="188" y="116"/>
                    </a:lnTo>
                    <a:lnTo>
                      <a:pt x="188" y="116"/>
                    </a:lnTo>
                    <a:lnTo>
                      <a:pt x="198" y="118"/>
                    </a:lnTo>
                    <a:lnTo>
                      <a:pt x="209" y="121"/>
                    </a:lnTo>
                    <a:lnTo>
                      <a:pt x="231" y="124"/>
                    </a:lnTo>
                    <a:lnTo>
                      <a:pt x="255" y="122"/>
                    </a:lnTo>
                    <a:lnTo>
                      <a:pt x="280" y="120"/>
                    </a:lnTo>
                    <a:lnTo>
                      <a:pt x="304" y="116"/>
                    </a:lnTo>
                    <a:lnTo>
                      <a:pt x="326" y="110"/>
                    </a:lnTo>
                    <a:lnTo>
                      <a:pt x="346" y="103"/>
                    </a:lnTo>
                    <a:lnTo>
                      <a:pt x="363" y="97"/>
                    </a:lnTo>
                    <a:lnTo>
                      <a:pt x="363" y="97"/>
                    </a:lnTo>
                    <a:lnTo>
                      <a:pt x="370" y="92"/>
                    </a:lnTo>
                    <a:lnTo>
                      <a:pt x="375" y="87"/>
                    </a:lnTo>
                    <a:lnTo>
                      <a:pt x="380" y="80"/>
                    </a:lnTo>
                    <a:lnTo>
                      <a:pt x="385" y="72"/>
                    </a:lnTo>
                    <a:lnTo>
                      <a:pt x="390" y="53"/>
                    </a:lnTo>
                    <a:lnTo>
                      <a:pt x="395" y="34"/>
                    </a:lnTo>
                    <a:lnTo>
                      <a:pt x="400" y="18"/>
                    </a:lnTo>
                    <a:lnTo>
                      <a:pt x="402" y="5"/>
                    </a:lnTo>
                    <a:lnTo>
                      <a:pt x="404" y="3"/>
                    </a:lnTo>
                    <a:lnTo>
                      <a:pt x="406" y="0"/>
                    </a:lnTo>
                    <a:lnTo>
                      <a:pt x="408" y="1"/>
                    </a:lnTo>
                    <a:lnTo>
                      <a:pt x="410" y="5"/>
                    </a:lnTo>
                    <a:lnTo>
                      <a:pt x="410" y="5"/>
                    </a:lnTo>
                    <a:lnTo>
                      <a:pt x="415" y="15"/>
                    </a:lnTo>
                    <a:lnTo>
                      <a:pt x="419" y="24"/>
                    </a:lnTo>
                    <a:lnTo>
                      <a:pt x="424" y="42"/>
                    </a:lnTo>
                    <a:lnTo>
                      <a:pt x="428" y="52"/>
                    </a:lnTo>
                    <a:lnTo>
                      <a:pt x="435" y="60"/>
                    </a:lnTo>
                    <a:lnTo>
                      <a:pt x="443" y="67"/>
                    </a:lnTo>
                    <a:lnTo>
                      <a:pt x="454" y="73"/>
                    </a:lnTo>
                    <a:lnTo>
                      <a:pt x="454" y="73"/>
                    </a:lnTo>
                    <a:lnTo>
                      <a:pt x="468" y="79"/>
                    </a:lnTo>
                    <a:lnTo>
                      <a:pt x="483" y="84"/>
                    </a:lnTo>
                    <a:lnTo>
                      <a:pt x="517" y="94"/>
                    </a:lnTo>
                    <a:lnTo>
                      <a:pt x="549" y="101"/>
                    </a:lnTo>
                    <a:lnTo>
                      <a:pt x="563" y="102"/>
                    </a:lnTo>
                    <a:lnTo>
                      <a:pt x="577" y="103"/>
                    </a:lnTo>
                    <a:lnTo>
                      <a:pt x="577" y="103"/>
                    </a:lnTo>
                    <a:lnTo>
                      <a:pt x="593" y="102"/>
                    </a:lnTo>
                    <a:lnTo>
                      <a:pt x="600" y="101"/>
                    </a:lnTo>
                    <a:lnTo>
                      <a:pt x="604" y="98"/>
                    </a:lnTo>
                    <a:lnTo>
                      <a:pt x="609" y="94"/>
                    </a:lnTo>
                    <a:lnTo>
                      <a:pt x="613" y="88"/>
                    </a:lnTo>
                    <a:lnTo>
                      <a:pt x="627" y="69"/>
                    </a:lnTo>
                    <a:lnTo>
                      <a:pt x="627" y="69"/>
                    </a:lnTo>
                    <a:lnTo>
                      <a:pt x="633" y="62"/>
                    </a:lnTo>
                    <a:lnTo>
                      <a:pt x="634" y="62"/>
                    </a:lnTo>
                    <a:lnTo>
                      <a:pt x="634" y="64"/>
                    </a:lnTo>
                    <a:lnTo>
                      <a:pt x="631" y="79"/>
                    </a:lnTo>
                    <a:lnTo>
                      <a:pt x="630" y="88"/>
                    </a:lnTo>
                    <a:lnTo>
                      <a:pt x="630" y="92"/>
                    </a:lnTo>
                    <a:lnTo>
                      <a:pt x="631" y="95"/>
                    </a:lnTo>
                    <a:lnTo>
                      <a:pt x="633" y="98"/>
                    </a:lnTo>
                    <a:lnTo>
                      <a:pt x="635" y="99"/>
                    </a:lnTo>
                    <a:lnTo>
                      <a:pt x="641" y="99"/>
                    </a:lnTo>
                    <a:lnTo>
                      <a:pt x="646" y="97"/>
                    </a:lnTo>
                    <a:lnTo>
                      <a:pt x="646" y="97"/>
                    </a:lnTo>
                    <a:lnTo>
                      <a:pt x="663" y="91"/>
                    </a:lnTo>
                    <a:lnTo>
                      <a:pt x="679" y="86"/>
                    </a:lnTo>
                    <a:lnTo>
                      <a:pt x="716" y="76"/>
                    </a:lnTo>
                    <a:lnTo>
                      <a:pt x="752" y="69"/>
                    </a:lnTo>
                    <a:lnTo>
                      <a:pt x="782" y="65"/>
                    </a:lnTo>
                    <a:lnTo>
                      <a:pt x="782" y="65"/>
                    </a:lnTo>
                    <a:lnTo>
                      <a:pt x="763" y="72"/>
                    </a:lnTo>
                    <a:lnTo>
                      <a:pt x="742" y="80"/>
                    </a:lnTo>
                    <a:lnTo>
                      <a:pt x="718" y="90"/>
                    </a:lnTo>
                    <a:lnTo>
                      <a:pt x="690" y="102"/>
                    </a:lnTo>
                    <a:lnTo>
                      <a:pt x="657" y="118"/>
                    </a:lnTo>
                    <a:lnTo>
                      <a:pt x="616" y="143"/>
                    </a:lnTo>
                    <a:lnTo>
                      <a:pt x="567" y="176"/>
                    </a:lnTo>
                    <a:lnTo>
                      <a:pt x="509" y="218"/>
                    </a:lnTo>
                    <a:lnTo>
                      <a:pt x="509" y="218"/>
                    </a:lnTo>
                    <a:lnTo>
                      <a:pt x="484" y="237"/>
                    </a:lnTo>
                    <a:lnTo>
                      <a:pt x="461" y="256"/>
                    </a:lnTo>
                    <a:lnTo>
                      <a:pt x="419" y="291"/>
                    </a:lnTo>
                    <a:lnTo>
                      <a:pt x="382" y="323"/>
                    </a:lnTo>
                    <a:lnTo>
                      <a:pt x="365" y="336"/>
                    </a:lnTo>
                    <a:lnTo>
                      <a:pt x="349" y="349"/>
                    </a:lnTo>
                    <a:lnTo>
                      <a:pt x="349" y="349"/>
                    </a:lnTo>
                    <a:lnTo>
                      <a:pt x="325" y="365"/>
                    </a:lnTo>
                    <a:lnTo>
                      <a:pt x="301" y="380"/>
                    </a:lnTo>
                    <a:lnTo>
                      <a:pt x="259" y="405"/>
                    </a:lnTo>
                    <a:lnTo>
                      <a:pt x="239" y="417"/>
                    </a:lnTo>
                    <a:lnTo>
                      <a:pt x="220" y="430"/>
                    </a:lnTo>
                    <a:lnTo>
                      <a:pt x="199" y="445"/>
                    </a:lnTo>
                    <a:lnTo>
                      <a:pt x="180" y="462"/>
                    </a:lnTo>
                    <a:lnTo>
                      <a:pt x="180" y="462"/>
                    </a:lnTo>
                    <a:close/>
                  </a:path>
                </a:pathLst>
              </a:custGeom>
              <a:solidFill>
                <a:srgbClr val="8C6A5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21" name="Freeform 12"/>
              <p:cNvSpPr/>
              <p:nvPr/>
            </p:nvSpPr>
            <p:spPr bwMode="auto">
              <a:xfrm rot="1800000">
                <a:off x="1405169" y="2895940"/>
                <a:ext cx="28099" cy="77273"/>
              </a:xfrm>
              <a:custGeom>
                <a:avLst/>
                <a:gdLst/>
                <a:ahLst/>
                <a:cxnLst>
                  <a:cxn ang="0">
                    <a:pos x="12" y="133"/>
                  </a:cxn>
                  <a:cxn ang="0">
                    <a:pos x="12" y="133"/>
                  </a:cxn>
                  <a:cxn ang="0">
                    <a:pos x="19" y="126"/>
                  </a:cxn>
                  <a:cxn ang="0">
                    <a:pos x="19" y="126"/>
                  </a:cxn>
                  <a:cxn ang="0">
                    <a:pos x="24" y="113"/>
                  </a:cxn>
                  <a:cxn ang="0">
                    <a:pos x="30" y="100"/>
                  </a:cxn>
                  <a:cxn ang="0">
                    <a:pos x="35" y="84"/>
                  </a:cxn>
                  <a:cxn ang="0">
                    <a:pos x="38" y="67"/>
                  </a:cxn>
                  <a:cxn ang="0">
                    <a:pos x="45" y="33"/>
                  </a:cxn>
                  <a:cxn ang="0">
                    <a:pos x="47" y="2"/>
                  </a:cxn>
                  <a:cxn ang="0">
                    <a:pos x="47" y="2"/>
                  </a:cxn>
                  <a:cxn ang="0">
                    <a:pos x="41" y="0"/>
                  </a:cxn>
                  <a:cxn ang="0">
                    <a:pos x="34" y="0"/>
                  </a:cxn>
                  <a:cxn ang="0">
                    <a:pos x="30" y="3"/>
                  </a:cxn>
                  <a:cxn ang="0">
                    <a:pos x="24" y="6"/>
                  </a:cxn>
                  <a:cxn ang="0">
                    <a:pos x="20" y="9"/>
                  </a:cxn>
                  <a:cxn ang="0">
                    <a:pos x="17" y="14"/>
                  </a:cxn>
                  <a:cxn ang="0">
                    <a:pos x="12" y="24"/>
                  </a:cxn>
                  <a:cxn ang="0">
                    <a:pos x="8" y="34"/>
                  </a:cxn>
                  <a:cxn ang="0">
                    <a:pos x="5" y="45"/>
                  </a:cxn>
                  <a:cxn ang="0">
                    <a:pos x="2" y="55"/>
                  </a:cxn>
                  <a:cxn ang="0">
                    <a:pos x="1" y="62"/>
                  </a:cxn>
                  <a:cxn ang="0">
                    <a:pos x="1" y="62"/>
                  </a:cxn>
                  <a:cxn ang="0">
                    <a:pos x="0" y="67"/>
                  </a:cxn>
                  <a:cxn ang="0">
                    <a:pos x="0" y="74"/>
                  </a:cxn>
                  <a:cxn ang="0">
                    <a:pos x="1" y="92"/>
                  </a:cxn>
                  <a:cxn ang="0">
                    <a:pos x="7" y="113"/>
                  </a:cxn>
                  <a:cxn ang="0">
                    <a:pos x="12" y="133"/>
                  </a:cxn>
                  <a:cxn ang="0">
                    <a:pos x="12" y="133"/>
                  </a:cxn>
                </a:cxnLst>
                <a:rect l="0" t="0" r="r" b="b"/>
                <a:pathLst>
                  <a:path w="47" h="133">
                    <a:moveTo>
                      <a:pt x="12" y="133"/>
                    </a:moveTo>
                    <a:lnTo>
                      <a:pt x="12" y="133"/>
                    </a:lnTo>
                    <a:lnTo>
                      <a:pt x="19" y="126"/>
                    </a:lnTo>
                    <a:lnTo>
                      <a:pt x="19" y="126"/>
                    </a:lnTo>
                    <a:lnTo>
                      <a:pt x="24" y="113"/>
                    </a:lnTo>
                    <a:lnTo>
                      <a:pt x="30" y="100"/>
                    </a:lnTo>
                    <a:lnTo>
                      <a:pt x="35" y="84"/>
                    </a:lnTo>
                    <a:lnTo>
                      <a:pt x="38" y="67"/>
                    </a:lnTo>
                    <a:lnTo>
                      <a:pt x="45" y="33"/>
                    </a:lnTo>
                    <a:lnTo>
                      <a:pt x="47" y="2"/>
                    </a:lnTo>
                    <a:lnTo>
                      <a:pt x="47" y="2"/>
                    </a:lnTo>
                    <a:lnTo>
                      <a:pt x="41" y="0"/>
                    </a:lnTo>
                    <a:lnTo>
                      <a:pt x="34" y="0"/>
                    </a:lnTo>
                    <a:lnTo>
                      <a:pt x="30" y="3"/>
                    </a:lnTo>
                    <a:lnTo>
                      <a:pt x="24" y="6"/>
                    </a:lnTo>
                    <a:lnTo>
                      <a:pt x="20" y="9"/>
                    </a:lnTo>
                    <a:lnTo>
                      <a:pt x="17" y="14"/>
                    </a:lnTo>
                    <a:lnTo>
                      <a:pt x="12" y="24"/>
                    </a:lnTo>
                    <a:lnTo>
                      <a:pt x="8" y="34"/>
                    </a:lnTo>
                    <a:lnTo>
                      <a:pt x="5" y="45"/>
                    </a:lnTo>
                    <a:lnTo>
                      <a:pt x="2" y="55"/>
                    </a:lnTo>
                    <a:lnTo>
                      <a:pt x="1" y="62"/>
                    </a:lnTo>
                    <a:lnTo>
                      <a:pt x="1" y="62"/>
                    </a:lnTo>
                    <a:lnTo>
                      <a:pt x="0" y="67"/>
                    </a:lnTo>
                    <a:lnTo>
                      <a:pt x="0" y="74"/>
                    </a:lnTo>
                    <a:lnTo>
                      <a:pt x="1" y="92"/>
                    </a:lnTo>
                    <a:lnTo>
                      <a:pt x="7" y="113"/>
                    </a:lnTo>
                    <a:lnTo>
                      <a:pt x="12" y="133"/>
                    </a:lnTo>
                    <a:lnTo>
                      <a:pt x="12" y="133"/>
                    </a:lnTo>
                    <a:close/>
                  </a:path>
                </a:pathLst>
              </a:custGeom>
              <a:solidFill>
                <a:srgbClr val="BD9079"/>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22" name="Freeform 13"/>
              <p:cNvSpPr/>
              <p:nvPr/>
            </p:nvSpPr>
            <p:spPr bwMode="auto">
              <a:xfrm rot="1800000">
                <a:off x="1300390" y="2919061"/>
                <a:ext cx="43320" cy="70248"/>
              </a:xfrm>
              <a:custGeom>
                <a:avLst/>
                <a:gdLst/>
                <a:ahLst/>
                <a:cxnLst>
                  <a:cxn ang="0">
                    <a:pos x="1" y="120"/>
                  </a:cxn>
                  <a:cxn ang="0">
                    <a:pos x="1" y="120"/>
                  </a:cxn>
                  <a:cxn ang="0">
                    <a:pos x="9" y="117"/>
                  </a:cxn>
                  <a:cxn ang="0">
                    <a:pos x="9" y="117"/>
                  </a:cxn>
                  <a:cxn ang="0">
                    <a:pos x="16" y="111"/>
                  </a:cxn>
                  <a:cxn ang="0">
                    <a:pos x="23" y="107"/>
                  </a:cxn>
                  <a:cxn ang="0">
                    <a:pos x="35" y="95"/>
                  </a:cxn>
                  <a:cxn ang="0">
                    <a:pos x="45" y="81"/>
                  </a:cxn>
                  <a:cxn ang="0">
                    <a:pos x="54" y="66"/>
                  </a:cxn>
                  <a:cxn ang="0">
                    <a:pos x="61" y="51"/>
                  </a:cxn>
                  <a:cxn ang="0">
                    <a:pos x="67" y="39"/>
                  </a:cxn>
                  <a:cxn ang="0">
                    <a:pos x="72" y="19"/>
                  </a:cxn>
                  <a:cxn ang="0">
                    <a:pos x="72" y="19"/>
                  </a:cxn>
                  <a:cxn ang="0">
                    <a:pos x="64" y="10"/>
                  </a:cxn>
                  <a:cxn ang="0">
                    <a:pos x="54" y="1"/>
                  </a:cxn>
                  <a:cxn ang="0">
                    <a:pos x="54" y="1"/>
                  </a:cxn>
                  <a:cxn ang="0">
                    <a:pos x="52" y="0"/>
                  </a:cxn>
                  <a:cxn ang="0">
                    <a:pos x="49" y="0"/>
                  </a:cxn>
                  <a:cxn ang="0">
                    <a:pos x="46" y="1"/>
                  </a:cxn>
                  <a:cxn ang="0">
                    <a:pos x="43" y="2"/>
                  </a:cxn>
                  <a:cxn ang="0">
                    <a:pos x="37" y="9"/>
                  </a:cxn>
                  <a:cxn ang="0">
                    <a:pos x="30" y="19"/>
                  </a:cxn>
                  <a:cxn ang="0">
                    <a:pos x="18" y="38"/>
                  </a:cxn>
                  <a:cxn ang="0">
                    <a:pos x="8" y="54"/>
                  </a:cxn>
                  <a:cxn ang="0">
                    <a:pos x="8" y="54"/>
                  </a:cxn>
                  <a:cxn ang="0">
                    <a:pos x="5" y="60"/>
                  </a:cxn>
                  <a:cxn ang="0">
                    <a:pos x="4" y="66"/>
                  </a:cxn>
                  <a:cxn ang="0">
                    <a:pos x="1" y="83"/>
                  </a:cxn>
                  <a:cxn ang="0">
                    <a:pos x="0" y="102"/>
                  </a:cxn>
                  <a:cxn ang="0">
                    <a:pos x="1" y="120"/>
                  </a:cxn>
                  <a:cxn ang="0">
                    <a:pos x="1" y="120"/>
                  </a:cxn>
                </a:cxnLst>
                <a:rect l="0" t="0" r="r" b="b"/>
                <a:pathLst>
                  <a:path w="72" h="120">
                    <a:moveTo>
                      <a:pt x="1" y="120"/>
                    </a:moveTo>
                    <a:lnTo>
                      <a:pt x="1" y="120"/>
                    </a:lnTo>
                    <a:lnTo>
                      <a:pt x="9" y="117"/>
                    </a:lnTo>
                    <a:lnTo>
                      <a:pt x="9" y="117"/>
                    </a:lnTo>
                    <a:lnTo>
                      <a:pt x="16" y="111"/>
                    </a:lnTo>
                    <a:lnTo>
                      <a:pt x="23" y="107"/>
                    </a:lnTo>
                    <a:lnTo>
                      <a:pt x="35" y="95"/>
                    </a:lnTo>
                    <a:lnTo>
                      <a:pt x="45" y="81"/>
                    </a:lnTo>
                    <a:lnTo>
                      <a:pt x="54" y="66"/>
                    </a:lnTo>
                    <a:lnTo>
                      <a:pt x="61" y="51"/>
                    </a:lnTo>
                    <a:lnTo>
                      <a:pt x="67" y="39"/>
                    </a:lnTo>
                    <a:lnTo>
                      <a:pt x="72" y="19"/>
                    </a:lnTo>
                    <a:lnTo>
                      <a:pt x="72" y="19"/>
                    </a:lnTo>
                    <a:lnTo>
                      <a:pt x="64" y="10"/>
                    </a:lnTo>
                    <a:lnTo>
                      <a:pt x="54" y="1"/>
                    </a:lnTo>
                    <a:lnTo>
                      <a:pt x="54" y="1"/>
                    </a:lnTo>
                    <a:lnTo>
                      <a:pt x="52" y="0"/>
                    </a:lnTo>
                    <a:lnTo>
                      <a:pt x="49" y="0"/>
                    </a:lnTo>
                    <a:lnTo>
                      <a:pt x="46" y="1"/>
                    </a:lnTo>
                    <a:lnTo>
                      <a:pt x="43" y="2"/>
                    </a:lnTo>
                    <a:lnTo>
                      <a:pt x="37" y="9"/>
                    </a:lnTo>
                    <a:lnTo>
                      <a:pt x="30" y="19"/>
                    </a:lnTo>
                    <a:lnTo>
                      <a:pt x="18" y="38"/>
                    </a:lnTo>
                    <a:lnTo>
                      <a:pt x="8" y="54"/>
                    </a:lnTo>
                    <a:lnTo>
                      <a:pt x="8" y="54"/>
                    </a:lnTo>
                    <a:lnTo>
                      <a:pt x="5" y="60"/>
                    </a:lnTo>
                    <a:lnTo>
                      <a:pt x="4" y="66"/>
                    </a:lnTo>
                    <a:lnTo>
                      <a:pt x="1" y="83"/>
                    </a:lnTo>
                    <a:lnTo>
                      <a:pt x="0" y="102"/>
                    </a:lnTo>
                    <a:lnTo>
                      <a:pt x="1" y="120"/>
                    </a:lnTo>
                    <a:lnTo>
                      <a:pt x="1" y="120"/>
                    </a:lnTo>
                    <a:close/>
                  </a:path>
                </a:pathLst>
              </a:custGeom>
              <a:solidFill>
                <a:srgbClr val="BD9079"/>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23" name="Freeform 14"/>
              <p:cNvSpPr/>
              <p:nvPr/>
            </p:nvSpPr>
            <p:spPr bwMode="auto">
              <a:xfrm rot="1800000">
                <a:off x="708419" y="2405823"/>
                <a:ext cx="763365" cy="881616"/>
              </a:xfrm>
              <a:custGeom>
                <a:avLst/>
                <a:gdLst/>
                <a:ahLst/>
                <a:cxnLst>
                  <a:cxn ang="0">
                    <a:pos x="423" y="1374"/>
                  </a:cxn>
                  <a:cxn ang="0">
                    <a:pos x="543" y="1238"/>
                  </a:cxn>
                  <a:cxn ang="0">
                    <a:pos x="747" y="1005"/>
                  </a:cxn>
                  <a:cxn ang="0">
                    <a:pos x="831" y="874"/>
                  </a:cxn>
                  <a:cxn ang="0">
                    <a:pos x="950" y="672"/>
                  </a:cxn>
                  <a:cxn ang="0">
                    <a:pos x="1028" y="591"/>
                  </a:cxn>
                  <a:cxn ang="0">
                    <a:pos x="1119" y="526"/>
                  </a:cxn>
                  <a:cxn ang="0">
                    <a:pos x="1168" y="482"/>
                  </a:cxn>
                  <a:cxn ang="0">
                    <a:pos x="1158" y="453"/>
                  </a:cxn>
                  <a:cxn ang="0">
                    <a:pos x="1120" y="416"/>
                  </a:cxn>
                  <a:cxn ang="0">
                    <a:pos x="1078" y="409"/>
                  </a:cxn>
                  <a:cxn ang="0">
                    <a:pos x="1021" y="438"/>
                  </a:cxn>
                  <a:cxn ang="0">
                    <a:pos x="910" y="521"/>
                  </a:cxn>
                  <a:cxn ang="0">
                    <a:pos x="834" y="555"/>
                  </a:cxn>
                  <a:cxn ang="0">
                    <a:pos x="781" y="547"/>
                  </a:cxn>
                  <a:cxn ang="0">
                    <a:pos x="735" y="507"/>
                  </a:cxn>
                  <a:cxn ang="0">
                    <a:pos x="680" y="502"/>
                  </a:cxn>
                  <a:cxn ang="0">
                    <a:pos x="673" y="484"/>
                  </a:cxn>
                  <a:cxn ang="0">
                    <a:pos x="702" y="432"/>
                  </a:cxn>
                  <a:cxn ang="0">
                    <a:pos x="679" y="392"/>
                  </a:cxn>
                  <a:cxn ang="0">
                    <a:pos x="597" y="273"/>
                  </a:cxn>
                  <a:cxn ang="0">
                    <a:pos x="590" y="239"/>
                  </a:cxn>
                  <a:cxn ang="0">
                    <a:pos x="612" y="238"/>
                  </a:cxn>
                  <a:cxn ang="0">
                    <a:pos x="709" y="281"/>
                  </a:cxn>
                  <a:cxn ang="0">
                    <a:pos x="737" y="269"/>
                  </a:cxn>
                  <a:cxn ang="0">
                    <a:pos x="746" y="234"/>
                  </a:cxn>
                  <a:cxn ang="0">
                    <a:pos x="729" y="152"/>
                  </a:cxn>
                  <a:cxn ang="0">
                    <a:pos x="754" y="144"/>
                  </a:cxn>
                  <a:cxn ang="0">
                    <a:pos x="842" y="163"/>
                  </a:cxn>
                  <a:cxn ang="0">
                    <a:pos x="917" y="144"/>
                  </a:cxn>
                  <a:cxn ang="0">
                    <a:pos x="988" y="84"/>
                  </a:cxn>
                  <a:cxn ang="0">
                    <a:pos x="1029" y="52"/>
                  </a:cxn>
                  <a:cxn ang="0">
                    <a:pos x="1060" y="73"/>
                  </a:cxn>
                  <a:cxn ang="0">
                    <a:pos x="1146" y="120"/>
                  </a:cxn>
                  <a:cxn ang="0">
                    <a:pos x="1201" y="115"/>
                  </a:cxn>
                  <a:cxn ang="0">
                    <a:pos x="1232" y="107"/>
                  </a:cxn>
                  <a:cxn ang="0">
                    <a:pos x="1278" y="131"/>
                  </a:cxn>
                  <a:cxn ang="0">
                    <a:pos x="1299" y="129"/>
                  </a:cxn>
                  <a:cxn ang="0">
                    <a:pos x="1291" y="108"/>
                  </a:cxn>
                  <a:cxn ang="0">
                    <a:pos x="1165" y="43"/>
                  </a:cxn>
                  <a:cxn ang="0">
                    <a:pos x="1101" y="11"/>
                  </a:cxn>
                  <a:cxn ang="0">
                    <a:pos x="1018" y="0"/>
                  </a:cxn>
                  <a:cxn ang="0">
                    <a:pos x="894" y="22"/>
                  </a:cxn>
                  <a:cxn ang="0">
                    <a:pos x="631" y="97"/>
                  </a:cxn>
                  <a:cxn ang="0">
                    <a:pos x="513" y="152"/>
                  </a:cxn>
                  <a:cxn ang="0">
                    <a:pos x="492" y="183"/>
                  </a:cxn>
                  <a:cxn ang="0">
                    <a:pos x="491" y="257"/>
                  </a:cxn>
                  <a:cxn ang="0">
                    <a:pos x="446" y="490"/>
                  </a:cxn>
                  <a:cxn ang="0">
                    <a:pos x="378" y="732"/>
                  </a:cxn>
                  <a:cxn ang="0">
                    <a:pos x="333" y="879"/>
                  </a:cxn>
                  <a:cxn ang="0">
                    <a:pos x="115" y="1254"/>
                  </a:cxn>
                </a:cxnLst>
                <a:rect l="0" t="0" r="r" b="b"/>
                <a:pathLst>
                  <a:path w="1304" h="1506">
                    <a:moveTo>
                      <a:pt x="303" y="1506"/>
                    </a:moveTo>
                    <a:lnTo>
                      <a:pt x="303" y="1506"/>
                    </a:lnTo>
                    <a:lnTo>
                      <a:pt x="345" y="1461"/>
                    </a:lnTo>
                    <a:lnTo>
                      <a:pt x="386" y="1418"/>
                    </a:lnTo>
                    <a:lnTo>
                      <a:pt x="423" y="1374"/>
                    </a:lnTo>
                    <a:lnTo>
                      <a:pt x="458" y="1332"/>
                    </a:lnTo>
                    <a:lnTo>
                      <a:pt x="458" y="1332"/>
                    </a:lnTo>
                    <a:lnTo>
                      <a:pt x="476" y="1310"/>
                    </a:lnTo>
                    <a:lnTo>
                      <a:pt x="496" y="1287"/>
                    </a:lnTo>
                    <a:lnTo>
                      <a:pt x="543" y="1238"/>
                    </a:lnTo>
                    <a:lnTo>
                      <a:pt x="592" y="1185"/>
                    </a:lnTo>
                    <a:lnTo>
                      <a:pt x="645" y="1127"/>
                    </a:lnTo>
                    <a:lnTo>
                      <a:pt x="698" y="1067"/>
                    </a:lnTo>
                    <a:lnTo>
                      <a:pt x="722" y="1036"/>
                    </a:lnTo>
                    <a:lnTo>
                      <a:pt x="747" y="1005"/>
                    </a:lnTo>
                    <a:lnTo>
                      <a:pt x="771" y="972"/>
                    </a:lnTo>
                    <a:lnTo>
                      <a:pt x="793" y="939"/>
                    </a:lnTo>
                    <a:lnTo>
                      <a:pt x="814" y="907"/>
                    </a:lnTo>
                    <a:lnTo>
                      <a:pt x="831" y="874"/>
                    </a:lnTo>
                    <a:lnTo>
                      <a:pt x="831" y="874"/>
                    </a:lnTo>
                    <a:lnTo>
                      <a:pt x="863" y="813"/>
                    </a:lnTo>
                    <a:lnTo>
                      <a:pt x="893" y="758"/>
                    </a:lnTo>
                    <a:lnTo>
                      <a:pt x="921" y="712"/>
                    </a:lnTo>
                    <a:lnTo>
                      <a:pt x="936" y="691"/>
                    </a:lnTo>
                    <a:lnTo>
                      <a:pt x="950" y="672"/>
                    </a:lnTo>
                    <a:lnTo>
                      <a:pt x="965" y="653"/>
                    </a:lnTo>
                    <a:lnTo>
                      <a:pt x="979" y="637"/>
                    </a:lnTo>
                    <a:lnTo>
                      <a:pt x="995" y="621"/>
                    </a:lnTo>
                    <a:lnTo>
                      <a:pt x="1010" y="606"/>
                    </a:lnTo>
                    <a:lnTo>
                      <a:pt x="1028" y="591"/>
                    </a:lnTo>
                    <a:lnTo>
                      <a:pt x="1045" y="577"/>
                    </a:lnTo>
                    <a:lnTo>
                      <a:pt x="1064" y="563"/>
                    </a:lnTo>
                    <a:lnTo>
                      <a:pt x="1083" y="550"/>
                    </a:lnTo>
                    <a:lnTo>
                      <a:pt x="1083" y="550"/>
                    </a:lnTo>
                    <a:lnTo>
                      <a:pt x="1119" y="526"/>
                    </a:lnTo>
                    <a:lnTo>
                      <a:pt x="1145" y="509"/>
                    </a:lnTo>
                    <a:lnTo>
                      <a:pt x="1153" y="501"/>
                    </a:lnTo>
                    <a:lnTo>
                      <a:pt x="1160" y="494"/>
                    </a:lnTo>
                    <a:lnTo>
                      <a:pt x="1165" y="487"/>
                    </a:lnTo>
                    <a:lnTo>
                      <a:pt x="1168" y="482"/>
                    </a:lnTo>
                    <a:lnTo>
                      <a:pt x="1169" y="477"/>
                    </a:lnTo>
                    <a:lnTo>
                      <a:pt x="1169" y="472"/>
                    </a:lnTo>
                    <a:lnTo>
                      <a:pt x="1168" y="468"/>
                    </a:lnTo>
                    <a:lnTo>
                      <a:pt x="1167" y="462"/>
                    </a:lnTo>
                    <a:lnTo>
                      <a:pt x="1158" y="453"/>
                    </a:lnTo>
                    <a:lnTo>
                      <a:pt x="1149" y="443"/>
                    </a:lnTo>
                    <a:lnTo>
                      <a:pt x="1149" y="443"/>
                    </a:lnTo>
                    <a:lnTo>
                      <a:pt x="1138" y="431"/>
                    </a:lnTo>
                    <a:lnTo>
                      <a:pt x="1126" y="422"/>
                    </a:lnTo>
                    <a:lnTo>
                      <a:pt x="1120" y="416"/>
                    </a:lnTo>
                    <a:lnTo>
                      <a:pt x="1112" y="413"/>
                    </a:lnTo>
                    <a:lnTo>
                      <a:pt x="1105" y="411"/>
                    </a:lnTo>
                    <a:lnTo>
                      <a:pt x="1097" y="409"/>
                    </a:lnTo>
                    <a:lnTo>
                      <a:pt x="1088" y="408"/>
                    </a:lnTo>
                    <a:lnTo>
                      <a:pt x="1078" y="409"/>
                    </a:lnTo>
                    <a:lnTo>
                      <a:pt x="1069" y="411"/>
                    </a:lnTo>
                    <a:lnTo>
                      <a:pt x="1058" y="415"/>
                    </a:lnTo>
                    <a:lnTo>
                      <a:pt x="1045" y="420"/>
                    </a:lnTo>
                    <a:lnTo>
                      <a:pt x="1033" y="428"/>
                    </a:lnTo>
                    <a:lnTo>
                      <a:pt x="1021" y="438"/>
                    </a:lnTo>
                    <a:lnTo>
                      <a:pt x="1007" y="450"/>
                    </a:lnTo>
                    <a:lnTo>
                      <a:pt x="1007" y="450"/>
                    </a:lnTo>
                    <a:lnTo>
                      <a:pt x="976" y="476"/>
                    </a:lnTo>
                    <a:lnTo>
                      <a:pt x="945" y="499"/>
                    </a:lnTo>
                    <a:lnTo>
                      <a:pt x="910" y="521"/>
                    </a:lnTo>
                    <a:lnTo>
                      <a:pt x="894" y="531"/>
                    </a:lnTo>
                    <a:lnTo>
                      <a:pt x="879" y="539"/>
                    </a:lnTo>
                    <a:lnTo>
                      <a:pt x="863" y="546"/>
                    </a:lnTo>
                    <a:lnTo>
                      <a:pt x="848" y="551"/>
                    </a:lnTo>
                    <a:lnTo>
                      <a:pt x="834" y="555"/>
                    </a:lnTo>
                    <a:lnTo>
                      <a:pt x="821" y="558"/>
                    </a:lnTo>
                    <a:lnTo>
                      <a:pt x="808" y="558"/>
                    </a:lnTo>
                    <a:lnTo>
                      <a:pt x="797" y="556"/>
                    </a:lnTo>
                    <a:lnTo>
                      <a:pt x="789" y="554"/>
                    </a:lnTo>
                    <a:lnTo>
                      <a:pt x="781" y="547"/>
                    </a:lnTo>
                    <a:lnTo>
                      <a:pt x="781" y="547"/>
                    </a:lnTo>
                    <a:lnTo>
                      <a:pt x="759" y="525"/>
                    </a:lnTo>
                    <a:lnTo>
                      <a:pt x="752" y="517"/>
                    </a:lnTo>
                    <a:lnTo>
                      <a:pt x="744" y="512"/>
                    </a:lnTo>
                    <a:lnTo>
                      <a:pt x="735" y="507"/>
                    </a:lnTo>
                    <a:lnTo>
                      <a:pt x="724" y="505"/>
                    </a:lnTo>
                    <a:lnTo>
                      <a:pt x="709" y="503"/>
                    </a:lnTo>
                    <a:lnTo>
                      <a:pt x="690" y="503"/>
                    </a:lnTo>
                    <a:lnTo>
                      <a:pt x="690" y="503"/>
                    </a:lnTo>
                    <a:lnTo>
                      <a:pt x="680" y="502"/>
                    </a:lnTo>
                    <a:lnTo>
                      <a:pt x="673" y="501"/>
                    </a:lnTo>
                    <a:lnTo>
                      <a:pt x="669" y="498"/>
                    </a:lnTo>
                    <a:lnTo>
                      <a:pt x="669" y="494"/>
                    </a:lnTo>
                    <a:lnTo>
                      <a:pt x="671" y="490"/>
                    </a:lnTo>
                    <a:lnTo>
                      <a:pt x="673" y="484"/>
                    </a:lnTo>
                    <a:lnTo>
                      <a:pt x="682" y="471"/>
                    </a:lnTo>
                    <a:lnTo>
                      <a:pt x="691" y="456"/>
                    </a:lnTo>
                    <a:lnTo>
                      <a:pt x="697" y="449"/>
                    </a:lnTo>
                    <a:lnTo>
                      <a:pt x="699" y="441"/>
                    </a:lnTo>
                    <a:lnTo>
                      <a:pt x="702" y="432"/>
                    </a:lnTo>
                    <a:lnTo>
                      <a:pt x="702" y="424"/>
                    </a:lnTo>
                    <a:lnTo>
                      <a:pt x="699" y="417"/>
                    </a:lnTo>
                    <a:lnTo>
                      <a:pt x="695" y="411"/>
                    </a:lnTo>
                    <a:lnTo>
                      <a:pt x="695" y="411"/>
                    </a:lnTo>
                    <a:lnTo>
                      <a:pt x="679" y="392"/>
                    </a:lnTo>
                    <a:lnTo>
                      <a:pt x="658" y="364"/>
                    </a:lnTo>
                    <a:lnTo>
                      <a:pt x="635" y="333"/>
                    </a:lnTo>
                    <a:lnTo>
                      <a:pt x="613" y="302"/>
                    </a:lnTo>
                    <a:lnTo>
                      <a:pt x="604" y="287"/>
                    </a:lnTo>
                    <a:lnTo>
                      <a:pt x="597" y="273"/>
                    </a:lnTo>
                    <a:lnTo>
                      <a:pt x="592" y="261"/>
                    </a:lnTo>
                    <a:lnTo>
                      <a:pt x="589" y="250"/>
                    </a:lnTo>
                    <a:lnTo>
                      <a:pt x="589" y="246"/>
                    </a:lnTo>
                    <a:lnTo>
                      <a:pt x="589" y="242"/>
                    </a:lnTo>
                    <a:lnTo>
                      <a:pt x="590" y="239"/>
                    </a:lnTo>
                    <a:lnTo>
                      <a:pt x="593" y="238"/>
                    </a:lnTo>
                    <a:lnTo>
                      <a:pt x="596" y="236"/>
                    </a:lnTo>
                    <a:lnTo>
                      <a:pt x="600" y="236"/>
                    </a:lnTo>
                    <a:lnTo>
                      <a:pt x="612" y="238"/>
                    </a:lnTo>
                    <a:lnTo>
                      <a:pt x="612" y="238"/>
                    </a:lnTo>
                    <a:lnTo>
                      <a:pt x="637" y="247"/>
                    </a:lnTo>
                    <a:lnTo>
                      <a:pt x="658" y="257"/>
                    </a:lnTo>
                    <a:lnTo>
                      <a:pt x="690" y="274"/>
                    </a:lnTo>
                    <a:lnTo>
                      <a:pt x="703" y="280"/>
                    </a:lnTo>
                    <a:lnTo>
                      <a:pt x="709" y="281"/>
                    </a:lnTo>
                    <a:lnTo>
                      <a:pt x="714" y="281"/>
                    </a:lnTo>
                    <a:lnTo>
                      <a:pt x="720" y="280"/>
                    </a:lnTo>
                    <a:lnTo>
                      <a:pt x="727" y="278"/>
                    </a:lnTo>
                    <a:lnTo>
                      <a:pt x="732" y="274"/>
                    </a:lnTo>
                    <a:lnTo>
                      <a:pt x="737" y="269"/>
                    </a:lnTo>
                    <a:lnTo>
                      <a:pt x="737" y="269"/>
                    </a:lnTo>
                    <a:lnTo>
                      <a:pt x="743" y="262"/>
                    </a:lnTo>
                    <a:lnTo>
                      <a:pt x="746" y="254"/>
                    </a:lnTo>
                    <a:lnTo>
                      <a:pt x="747" y="244"/>
                    </a:lnTo>
                    <a:lnTo>
                      <a:pt x="746" y="234"/>
                    </a:lnTo>
                    <a:lnTo>
                      <a:pt x="740" y="210"/>
                    </a:lnTo>
                    <a:lnTo>
                      <a:pt x="735" y="189"/>
                    </a:lnTo>
                    <a:lnTo>
                      <a:pt x="729" y="167"/>
                    </a:lnTo>
                    <a:lnTo>
                      <a:pt x="728" y="159"/>
                    </a:lnTo>
                    <a:lnTo>
                      <a:pt x="729" y="152"/>
                    </a:lnTo>
                    <a:lnTo>
                      <a:pt x="732" y="146"/>
                    </a:lnTo>
                    <a:lnTo>
                      <a:pt x="733" y="144"/>
                    </a:lnTo>
                    <a:lnTo>
                      <a:pt x="736" y="142"/>
                    </a:lnTo>
                    <a:lnTo>
                      <a:pt x="744" y="141"/>
                    </a:lnTo>
                    <a:lnTo>
                      <a:pt x="754" y="144"/>
                    </a:lnTo>
                    <a:lnTo>
                      <a:pt x="754" y="144"/>
                    </a:lnTo>
                    <a:lnTo>
                      <a:pt x="795" y="154"/>
                    </a:lnTo>
                    <a:lnTo>
                      <a:pt x="811" y="159"/>
                    </a:lnTo>
                    <a:lnTo>
                      <a:pt x="826" y="161"/>
                    </a:lnTo>
                    <a:lnTo>
                      <a:pt x="842" y="163"/>
                    </a:lnTo>
                    <a:lnTo>
                      <a:pt x="859" y="160"/>
                    </a:lnTo>
                    <a:lnTo>
                      <a:pt x="879" y="156"/>
                    </a:lnTo>
                    <a:lnTo>
                      <a:pt x="905" y="149"/>
                    </a:lnTo>
                    <a:lnTo>
                      <a:pt x="905" y="149"/>
                    </a:lnTo>
                    <a:lnTo>
                      <a:pt x="917" y="144"/>
                    </a:lnTo>
                    <a:lnTo>
                      <a:pt x="931" y="138"/>
                    </a:lnTo>
                    <a:lnTo>
                      <a:pt x="942" y="130"/>
                    </a:lnTo>
                    <a:lnTo>
                      <a:pt x="953" y="122"/>
                    </a:lnTo>
                    <a:lnTo>
                      <a:pt x="972" y="103"/>
                    </a:lnTo>
                    <a:lnTo>
                      <a:pt x="988" y="84"/>
                    </a:lnTo>
                    <a:lnTo>
                      <a:pt x="1003" y="69"/>
                    </a:lnTo>
                    <a:lnTo>
                      <a:pt x="1010" y="62"/>
                    </a:lnTo>
                    <a:lnTo>
                      <a:pt x="1017" y="56"/>
                    </a:lnTo>
                    <a:lnTo>
                      <a:pt x="1022" y="54"/>
                    </a:lnTo>
                    <a:lnTo>
                      <a:pt x="1029" y="52"/>
                    </a:lnTo>
                    <a:lnTo>
                      <a:pt x="1034" y="52"/>
                    </a:lnTo>
                    <a:lnTo>
                      <a:pt x="1040" y="56"/>
                    </a:lnTo>
                    <a:lnTo>
                      <a:pt x="1040" y="56"/>
                    </a:lnTo>
                    <a:lnTo>
                      <a:pt x="1051" y="66"/>
                    </a:lnTo>
                    <a:lnTo>
                      <a:pt x="1060" y="73"/>
                    </a:lnTo>
                    <a:lnTo>
                      <a:pt x="1079" y="85"/>
                    </a:lnTo>
                    <a:lnTo>
                      <a:pt x="1103" y="96"/>
                    </a:lnTo>
                    <a:lnTo>
                      <a:pt x="1131" y="112"/>
                    </a:lnTo>
                    <a:lnTo>
                      <a:pt x="1131" y="112"/>
                    </a:lnTo>
                    <a:lnTo>
                      <a:pt x="1146" y="120"/>
                    </a:lnTo>
                    <a:lnTo>
                      <a:pt x="1160" y="124"/>
                    </a:lnTo>
                    <a:lnTo>
                      <a:pt x="1172" y="124"/>
                    </a:lnTo>
                    <a:lnTo>
                      <a:pt x="1182" y="123"/>
                    </a:lnTo>
                    <a:lnTo>
                      <a:pt x="1192" y="119"/>
                    </a:lnTo>
                    <a:lnTo>
                      <a:pt x="1201" y="115"/>
                    </a:lnTo>
                    <a:lnTo>
                      <a:pt x="1210" y="111"/>
                    </a:lnTo>
                    <a:lnTo>
                      <a:pt x="1221" y="108"/>
                    </a:lnTo>
                    <a:lnTo>
                      <a:pt x="1221" y="108"/>
                    </a:lnTo>
                    <a:lnTo>
                      <a:pt x="1227" y="107"/>
                    </a:lnTo>
                    <a:lnTo>
                      <a:pt x="1232" y="107"/>
                    </a:lnTo>
                    <a:lnTo>
                      <a:pt x="1242" y="110"/>
                    </a:lnTo>
                    <a:lnTo>
                      <a:pt x="1250" y="115"/>
                    </a:lnTo>
                    <a:lnTo>
                      <a:pt x="1259" y="122"/>
                    </a:lnTo>
                    <a:lnTo>
                      <a:pt x="1269" y="127"/>
                    </a:lnTo>
                    <a:lnTo>
                      <a:pt x="1278" y="131"/>
                    </a:lnTo>
                    <a:lnTo>
                      <a:pt x="1282" y="133"/>
                    </a:lnTo>
                    <a:lnTo>
                      <a:pt x="1288" y="133"/>
                    </a:lnTo>
                    <a:lnTo>
                      <a:pt x="1293" y="131"/>
                    </a:lnTo>
                    <a:lnTo>
                      <a:pt x="1299" y="129"/>
                    </a:lnTo>
                    <a:lnTo>
                      <a:pt x="1299" y="129"/>
                    </a:lnTo>
                    <a:lnTo>
                      <a:pt x="1303" y="126"/>
                    </a:lnTo>
                    <a:lnTo>
                      <a:pt x="1304" y="122"/>
                    </a:lnTo>
                    <a:lnTo>
                      <a:pt x="1301" y="118"/>
                    </a:lnTo>
                    <a:lnTo>
                      <a:pt x="1297" y="114"/>
                    </a:lnTo>
                    <a:lnTo>
                      <a:pt x="1291" y="108"/>
                    </a:lnTo>
                    <a:lnTo>
                      <a:pt x="1282" y="103"/>
                    </a:lnTo>
                    <a:lnTo>
                      <a:pt x="1261" y="90"/>
                    </a:lnTo>
                    <a:lnTo>
                      <a:pt x="1210" y="66"/>
                    </a:lnTo>
                    <a:lnTo>
                      <a:pt x="1186" y="54"/>
                    </a:lnTo>
                    <a:lnTo>
                      <a:pt x="1165" y="43"/>
                    </a:lnTo>
                    <a:lnTo>
                      <a:pt x="1165" y="43"/>
                    </a:lnTo>
                    <a:lnTo>
                      <a:pt x="1148" y="30"/>
                    </a:lnTo>
                    <a:lnTo>
                      <a:pt x="1126" y="20"/>
                    </a:lnTo>
                    <a:lnTo>
                      <a:pt x="1115" y="15"/>
                    </a:lnTo>
                    <a:lnTo>
                      <a:pt x="1101" y="11"/>
                    </a:lnTo>
                    <a:lnTo>
                      <a:pt x="1088" y="7"/>
                    </a:lnTo>
                    <a:lnTo>
                      <a:pt x="1073" y="5"/>
                    </a:lnTo>
                    <a:lnTo>
                      <a:pt x="1056" y="2"/>
                    </a:lnTo>
                    <a:lnTo>
                      <a:pt x="1037" y="0"/>
                    </a:lnTo>
                    <a:lnTo>
                      <a:pt x="1018" y="0"/>
                    </a:lnTo>
                    <a:lnTo>
                      <a:pt x="998" y="2"/>
                    </a:lnTo>
                    <a:lnTo>
                      <a:pt x="974" y="5"/>
                    </a:lnTo>
                    <a:lnTo>
                      <a:pt x="950" y="9"/>
                    </a:lnTo>
                    <a:lnTo>
                      <a:pt x="923" y="15"/>
                    </a:lnTo>
                    <a:lnTo>
                      <a:pt x="894" y="22"/>
                    </a:lnTo>
                    <a:lnTo>
                      <a:pt x="894" y="22"/>
                    </a:lnTo>
                    <a:lnTo>
                      <a:pt x="830" y="40"/>
                    </a:lnTo>
                    <a:lnTo>
                      <a:pt x="763" y="58"/>
                    </a:lnTo>
                    <a:lnTo>
                      <a:pt x="695" y="77"/>
                    </a:lnTo>
                    <a:lnTo>
                      <a:pt x="631" y="97"/>
                    </a:lnTo>
                    <a:lnTo>
                      <a:pt x="601" y="107"/>
                    </a:lnTo>
                    <a:lnTo>
                      <a:pt x="574" y="118"/>
                    </a:lnTo>
                    <a:lnTo>
                      <a:pt x="551" y="129"/>
                    </a:lnTo>
                    <a:lnTo>
                      <a:pt x="529" y="139"/>
                    </a:lnTo>
                    <a:lnTo>
                      <a:pt x="513" y="152"/>
                    </a:lnTo>
                    <a:lnTo>
                      <a:pt x="506" y="157"/>
                    </a:lnTo>
                    <a:lnTo>
                      <a:pt x="500" y="164"/>
                    </a:lnTo>
                    <a:lnTo>
                      <a:pt x="496" y="169"/>
                    </a:lnTo>
                    <a:lnTo>
                      <a:pt x="494" y="176"/>
                    </a:lnTo>
                    <a:lnTo>
                      <a:pt x="492" y="183"/>
                    </a:lnTo>
                    <a:lnTo>
                      <a:pt x="492" y="190"/>
                    </a:lnTo>
                    <a:lnTo>
                      <a:pt x="492" y="190"/>
                    </a:lnTo>
                    <a:lnTo>
                      <a:pt x="494" y="204"/>
                    </a:lnTo>
                    <a:lnTo>
                      <a:pt x="494" y="220"/>
                    </a:lnTo>
                    <a:lnTo>
                      <a:pt x="491" y="257"/>
                    </a:lnTo>
                    <a:lnTo>
                      <a:pt x="487" y="299"/>
                    </a:lnTo>
                    <a:lnTo>
                      <a:pt x="480" y="344"/>
                    </a:lnTo>
                    <a:lnTo>
                      <a:pt x="470" y="392"/>
                    </a:lnTo>
                    <a:lnTo>
                      <a:pt x="459" y="441"/>
                    </a:lnTo>
                    <a:lnTo>
                      <a:pt x="446" y="490"/>
                    </a:lnTo>
                    <a:lnTo>
                      <a:pt x="431" y="537"/>
                    </a:lnTo>
                    <a:lnTo>
                      <a:pt x="431" y="537"/>
                    </a:lnTo>
                    <a:lnTo>
                      <a:pt x="417" y="584"/>
                    </a:lnTo>
                    <a:lnTo>
                      <a:pt x="404" y="633"/>
                    </a:lnTo>
                    <a:lnTo>
                      <a:pt x="378" y="732"/>
                    </a:lnTo>
                    <a:lnTo>
                      <a:pt x="365" y="777"/>
                    </a:lnTo>
                    <a:lnTo>
                      <a:pt x="355" y="818"/>
                    </a:lnTo>
                    <a:lnTo>
                      <a:pt x="344" y="854"/>
                    </a:lnTo>
                    <a:lnTo>
                      <a:pt x="338" y="869"/>
                    </a:lnTo>
                    <a:lnTo>
                      <a:pt x="333" y="879"/>
                    </a:lnTo>
                    <a:lnTo>
                      <a:pt x="333" y="879"/>
                    </a:lnTo>
                    <a:lnTo>
                      <a:pt x="316" y="911"/>
                    </a:lnTo>
                    <a:lnTo>
                      <a:pt x="291" y="957"/>
                    </a:lnTo>
                    <a:lnTo>
                      <a:pt x="214" y="1087"/>
                    </a:lnTo>
                    <a:lnTo>
                      <a:pt x="115" y="1254"/>
                    </a:lnTo>
                    <a:lnTo>
                      <a:pt x="0" y="1442"/>
                    </a:lnTo>
                    <a:lnTo>
                      <a:pt x="21" y="1506"/>
                    </a:lnTo>
                    <a:lnTo>
                      <a:pt x="303" y="1506"/>
                    </a:lnTo>
                    <a:close/>
                  </a:path>
                </a:pathLst>
              </a:custGeom>
              <a:solidFill>
                <a:srgbClr val="C99E8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24" name="Freeform 15"/>
              <p:cNvSpPr/>
              <p:nvPr/>
            </p:nvSpPr>
            <p:spPr bwMode="auto">
              <a:xfrm rot="1800000">
                <a:off x="1418689" y="2711871"/>
                <a:ext cx="244699" cy="161571"/>
              </a:xfrm>
              <a:custGeom>
                <a:avLst/>
                <a:gdLst/>
                <a:ahLst/>
                <a:cxnLst>
                  <a:cxn ang="0">
                    <a:pos x="0" y="197"/>
                  </a:cxn>
                  <a:cxn ang="0">
                    <a:pos x="0" y="197"/>
                  </a:cxn>
                  <a:cxn ang="0">
                    <a:pos x="48" y="159"/>
                  </a:cxn>
                  <a:cxn ang="0">
                    <a:pos x="102" y="118"/>
                  </a:cxn>
                  <a:cxn ang="0">
                    <a:pos x="129" y="98"/>
                  </a:cxn>
                  <a:cxn ang="0">
                    <a:pos x="158" y="79"/>
                  </a:cxn>
                  <a:cxn ang="0">
                    <a:pos x="187" y="61"/>
                  </a:cxn>
                  <a:cxn ang="0">
                    <a:pos x="215" y="45"/>
                  </a:cxn>
                  <a:cxn ang="0">
                    <a:pos x="244" y="30"/>
                  </a:cxn>
                  <a:cxn ang="0">
                    <a:pos x="270" y="17"/>
                  </a:cxn>
                  <a:cxn ang="0">
                    <a:pos x="296" y="8"/>
                  </a:cxn>
                  <a:cxn ang="0">
                    <a:pos x="320" y="2"/>
                  </a:cxn>
                  <a:cxn ang="0">
                    <a:pos x="333" y="1"/>
                  </a:cxn>
                  <a:cxn ang="0">
                    <a:pos x="343" y="0"/>
                  </a:cxn>
                  <a:cxn ang="0">
                    <a:pos x="353" y="0"/>
                  </a:cxn>
                  <a:cxn ang="0">
                    <a:pos x="364" y="1"/>
                  </a:cxn>
                  <a:cxn ang="0">
                    <a:pos x="372" y="4"/>
                  </a:cxn>
                  <a:cxn ang="0">
                    <a:pos x="382" y="7"/>
                  </a:cxn>
                  <a:cxn ang="0">
                    <a:pos x="388" y="12"/>
                  </a:cxn>
                  <a:cxn ang="0">
                    <a:pos x="397" y="17"/>
                  </a:cxn>
                  <a:cxn ang="0">
                    <a:pos x="397" y="17"/>
                  </a:cxn>
                  <a:cxn ang="0">
                    <a:pos x="402" y="24"/>
                  </a:cxn>
                  <a:cxn ang="0">
                    <a:pos x="407" y="31"/>
                  </a:cxn>
                  <a:cxn ang="0">
                    <a:pos x="412" y="38"/>
                  </a:cxn>
                  <a:cxn ang="0">
                    <a:pos x="414" y="45"/>
                  </a:cxn>
                  <a:cxn ang="0">
                    <a:pos x="417" y="53"/>
                  </a:cxn>
                  <a:cxn ang="0">
                    <a:pos x="418" y="60"/>
                  </a:cxn>
                  <a:cxn ang="0">
                    <a:pos x="420" y="68"/>
                  </a:cxn>
                  <a:cxn ang="0">
                    <a:pos x="418" y="76"/>
                  </a:cxn>
                  <a:cxn ang="0">
                    <a:pos x="416" y="92"/>
                  </a:cxn>
                  <a:cxn ang="0">
                    <a:pos x="410" y="109"/>
                  </a:cxn>
                  <a:cxn ang="0">
                    <a:pos x="402" y="125"/>
                  </a:cxn>
                  <a:cxn ang="0">
                    <a:pos x="391" y="143"/>
                  </a:cxn>
                  <a:cxn ang="0">
                    <a:pos x="380" y="161"/>
                  </a:cxn>
                  <a:cxn ang="0">
                    <a:pos x="367" y="177"/>
                  </a:cxn>
                  <a:cxn ang="0">
                    <a:pos x="352" y="195"/>
                  </a:cxn>
                  <a:cxn ang="0">
                    <a:pos x="335" y="211"/>
                  </a:cxn>
                  <a:cxn ang="0">
                    <a:pos x="304" y="244"/>
                  </a:cxn>
                  <a:cxn ang="0">
                    <a:pos x="271" y="275"/>
                  </a:cxn>
                  <a:cxn ang="0">
                    <a:pos x="271" y="275"/>
                  </a:cxn>
                  <a:cxn ang="0">
                    <a:pos x="264" y="268"/>
                  </a:cxn>
                  <a:cxn ang="0">
                    <a:pos x="256" y="260"/>
                  </a:cxn>
                  <a:cxn ang="0">
                    <a:pos x="247" y="253"/>
                  </a:cxn>
                  <a:cxn ang="0">
                    <a:pos x="238" y="249"/>
                  </a:cxn>
                  <a:cxn ang="0">
                    <a:pos x="238" y="249"/>
                  </a:cxn>
                  <a:cxn ang="0">
                    <a:pos x="213" y="234"/>
                  </a:cxn>
                  <a:cxn ang="0">
                    <a:pos x="187" y="221"/>
                  </a:cxn>
                  <a:cxn ang="0">
                    <a:pos x="158" y="210"/>
                  </a:cxn>
                  <a:cxn ang="0">
                    <a:pos x="128" y="199"/>
                  </a:cxn>
                  <a:cxn ang="0">
                    <a:pos x="113" y="195"/>
                  </a:cxn>
                  <a:cxn ang="0">
                    <a:pos x="98" y="192"/>
                  </a:cxn>
                  <a:cxn ang="0">
                    <a:pos x="82" y="189"/>
                  </a:cxn>
                  <a:cxn ang="0">
                    <a:pos x="67" y="189"/>
                  </a:cxn>
                  <a:cxn ang="0">
                    <a:pos x="50" y="189"/>
                  </a:cxn>
                  <a:cxn ang="0">
                    <a:pos x="34" y="191"/>
                  </a:cxn>
                  <a:cxn ang="0">
                    <a:pos x="16" y="193"/>
                  </a:cxn>
                  <a:cxn ang="0">
                    <a:pos x="0" y="197"/>
                  </a:cxn>
                  <a:cxn ang="0">
                    <a:pos x="0" y="197"/>
                  </a:cxn>
                </a:cxnLst>
                <a:rect l="0" t="0" r="r" b="b"/>
                <a:pathLst>
                  <a:path w="420" h="275">
                    <a:moveTo>
                      <a:pt x="0" y="197"/>
                    </a:moveTo>
                    <a:lnTo>
                      <a:pt x="0" y="197"/>
                    </a:lnTo>
                    <a:lnTo>
                      <a:pt x="48" y="159"/>
                    </a:lnTo>
                    <a:lnTo>
                      <a:pt x="102" y="118"/>
                    </a:lnTo>
                    <a:lnTo>
                      <a:pt x="129" y="98"/>
                    </a:lnTo>
                    <a:lnTo>
                      <a:pt x="158" y="79"/>
                    </a:lnTo>
                    <a:lnTo>
                      <a:pt x="187" y="61"/>
                    </a:lnTo>
                    <a:lnTo>
                      <a:pt x="215" y="45"/>
                    </a:lnTo>
                    <a:lnTo>
                      <a:pt x="244" y="30"/>
                    </a:lnTo>
                    <a:lnTo>
                      <a:pt x="270" y="17"/>
                    </a:lnTo>
                    <a:lnTo>
                      <a:pt x="296" y="8"/>
                    </a:lnTo>
                    <a:lnTo>
                      <a:pt x="320" y="2"/>
                    </a:lnTo>
                    <a:lnTo>
                      <a:pt x="333" y="1"/>
                    </a:lnTo>
                    <a:lnTo>
                      <a:pt x="343" y="0"/>
                    </a:lnTo>
                    <a:lnTo>
                      <a:pt x="353" y="0"/>
                    </a:lnTo>
                    <a:lnTo>
                      <a:pt x="364" y="1"/>
                    </a:lnTo>
                    <a:lnTo>
                      <a:pt x="372" y="4"/>
                    </a:lnTo>
                    <a:lnTo>
                      <a:pt x="382" y="7"/>
                    </a:lnTo>
                    <a:lnTo>
                      <a:pt x="388" y="12"/>
                    </a:lnTo>
                    <a:lnTo>
                      <a:pt x="397" y="17"/>
                    </a:lnTo>
                    <a:lnTo>
                      <a:pt x="397" y="17"/>
                    </a:lnTo>
                    <a:lnTo>
                      <a:pt x="402" y="24"/>
                    </a:lnTo>
                    <a:lnTo>
                      <a:pt x="407" y="31"/>
                    </a:lnTo>
                    <a:lnTo>
                      <a:pt x="412" y="38"/>
                    </a:lnTo>
                    <a:lnTo>
                      <a:pt x="414" y="45"/>
                    </a:lnTo>
                    <a:lnTo>
                      <a:pt x="417" y="53"/>
                    </a:lnTo>
                    <a:lnTo>
                      <a:pt x="418" y="60"/>
                    </a:lnTo>
                    <a:lnTo>
                      <a:pt x="420" y="68"/>
                    </a:lnTo>
                    <a:lnTo>
                      <a:pt x="418" y="76"/>
                    </a:lnTo>
                    <a:lnTo>
                      <a:pt x="416" y="92"/>
                    </a:lnTo>
                    <a:lnTo>
                      <a:pt x="410" y="109"/>
                    </a:lnTo>
                    <a:lnTo>
                      <a:pt x="402" y="125"/>
                    </a:lnTo>
                    <a:lnTo>
                      <a:pt x="391" y="143"/>
                    </a:lnTo>
                    <a:lnTo>
                      <a:pt x="380" y="161"/>
                    </a:lnTo>
                    <a:lnTo>
                      <a:pt x="367" y="177"/>
                    </a:lnTo>
                    <a:lnTo>
                      <a:pt x="352" y="195"/>
                    </a:lnTo>
                    <a:lnTo>
                      <a:pt x="335" y="211"/>
                    </a:lnTo>
                    <a:lnTo>
                      <a:pt x="304" y="244"/>
                    </a:lnTo>
                    <a:lnTo>
                      <a:pt x="271" y="275"/>
                    </a:lnTo>
                    <a:lnTo>
                      <a:pt x="271" y="275"/>
                    </a:lnTo>
                    <a:lnTo>
                      <a:pt x="264" y="268"/>
                    </a:lnTo>
                    <a:lnTo>
                      <a:pt x="256" y="260"/>
                    </a:lnTo>
                    <a:lnTo>
                      <a:pt x="247" y="253"/>
                    </a:lnTo>
                    <a:lnTo>
                      <a:pt x="238" y="249"/>
                    </a:lnTo>
                    <a:lnTo>
                      <a:pt x="238" y="249"/>
                    </a:lnTo>
                    <a:lnTo>
                      <a:pt x="213" y="234"/>
                    </a:lnTo>
                    <a:lnTo>
                      <a:pt x="187" y="221"/>
                    </a:lnTo>
                    <a:lnTo>
                      <a:pt x="158" y="210"/>
                    </a:lnTo>
                    <a:lnTo>
                      <a:pt x="128" y="199"/>
                    </a:lnTo>
                    <a:lnTo>
                      <a:pt x="113" y="195"/>
                    </a:lnTo>
                    <a:lnTo>
                      <a:pt x="98" y="192"/>
                    </a:lnTo>
                    <a:lnTo>
                      <a:pt x="82" y="189"/>
                    </a:lnTo>
                    <a:lnTo>
                      <a:pt x="67" y="189"/>
                    </a:lnTo>
                    <a:lnTo>
                      <a:pt x="50" y="189"/>
                    </a:lnTo>
                    <a:lnTo>
                      <a:pt x="34" y="191"/>
                    </a:lnTo>
                    <a:lnTo>
                      <a:pt x="16" y="193"/>
                    </a:lnTo>
                    <a:lnTo>
                      <a:pt x="0" y="197"/>
                    </a:lnTo>
                    <a:lnTo>
                      <a:pt x="0" y="197"/>
                    </a:lnTo>
                    <a:close/>
                  </a:path>
                </a:pathLst>
              </a:custGeom>
              <a:solidFill>
                <a:srgbClr val="BD9079"/>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25" name="Freeform 16"/>
              <p:cNvSpPr/>
              <p:nvPr/>
            </p:nvSpPr>
            <p:spPr bwMode="auto">
              <a:xfrm rot="1800000">
                <a:off x="1556412" y="2754230"/>
                <a:ext cx="104202" cy="100689"/>
              </a:xfrm>
              <a:custGeom>
                <a:avLst/>
                <a:gdLst/>
                <a:ahLst/>
                <a:cxnLst>
                  <a:cxn ang="0">
                    <a:pos x="38" y="143"/>
                  </a:cxn>
                  <a:cxn ang="0">
                    <a:pos x="38" y="143"/>
                  </a:cxn>
                  <a:cxn ang="0">
                    <a:pos x="21" y="117"/>
                  </a:cxn>
                  <a:cxn ang="0">
                    <a:pos x="13" y="105"/>
                  </a:cxn>
                  <a:cxn ang="0">
                    <a:pos x="6" y="92"/>
                  </a:cxn>
                  <a:cxn ang="0">
                    <a:pos x="2" y="80"/>
                  </a:cxn>
                  <a:cxn ang="0">
                    <a:pos x="0" y="69"/>
                  </a:cxn>
                  <a:cxn ang="0">
                    <a:pos x="2" y="65"/>
                  </a:cxn>
                  <a:cxn ang="0">
                    <a:pos x="3" y="60"/>
                  </a:cxn>
                  <a:cxn ang="0">
                    <a:pos x="6" y="56"/>
                  </a:cxn>
                  <a:cxn ang="0">
                    <a:pos x="10" y="50"/>
                  </a:cxn>
                  <a:cxn ang="0">
                    <a:pos x="10" y="50"/>
                  </a:cxn>
                  <a:cxn ang="0">
                    <a:pos x="21" y="41"/>
                  </a:cxn>
                  <a:cxn ang="0">
                    <a:pos x="36" y="30"/>
                  </a:cxn>
                  <a:cxn ang="0">
                    <a:pos x="53" y="17"/>
                  </a:cxn>
                  <a:cxn ang="0">
                    <a:pos x="74" y="8"/>
                  </a:cxn>
                  <a:cxn ang="0">
                    <a:pos x="85" y="4"/>
                  </a:cxn>
                  <a:cxn ang="0">
                    <a:pos x="96" y="1"/>
                  </a:cxn>
                  <a:cxn ang="0">
                    <a:pos x="107" y="0"/>
                  </a:cxn>
                  <a:cxn ang="0">
                    <a:pos x="117" y="0"/>
                  </a:cxn>
                  <a:cxn ang="0">
                    <a:pos x="128" y="1"/>
                  </a:cxn>
                  <a:cxn ang="0">
                    <a:pos x="138" y="5"/>
                  </a:cxn>
                  <a:cxn ang="0">
                    <a:pos x="149" y="11"/>
                  </a:cxn>
                  <a:cxn ang="0">
                    <a:pos x="158" y="17"/>
                  </a:cxn>
                  <a:cxn ang="0">
                    <a:pos x="158" y="17"/>
                  </a:cxn>
                  <a:cxn ang="0">
                    <a:pos x="167" y="27"/>
                  </a:cxn>
                  <a:cxn ang="0">
                    <a:pos x="172" y="36"/>
                  </a:cxn>
                  <a:cxn ang="0">
                    <a:pos x="176" y="46"/>
                  </a:cxn>
                  <a:cxn ang="0">
                    <a:pos x="179" y="56"/>
                  </a:cxn>
                  <a:cxn ang="0">
                    <a:pos x="179" y="65"/>
                  </a:cxn>
                  <a:cxn ang="0">
                    <a:pos x="177" y="73"/>
                  </a:cxn>
                  <a:cxn ang="0">
                    <a:pos x="176" y="83"/>
                  </a:cxn>
                  <a:cxn ang="0">
                    <a:pos x="172" y="92"/>
                  </a:cxn>
                  <a:cxn ang="0">
                    <a:pos x="168" y="102"/>
                  </a:cxn>
                  <a:cxn ang="0">
                    <a:pos x="161" y="110"/>
                  </a:cxn>
                  <a:cxn ang="0">
                    <a:pos x="149" y="126"/>
                  </a:cxn>
                  <a:cxn ang="0">
                    <a:pos x="132" y="141"/>
                  </a:cxn>
                  <a:cxn ang="0">
                    <a:pos x="117" y="154"/>
                  </a:cxn>
                  <a:cxn ang="0">
                    <a:pos x="117" y="154"/>
                  </a:cxn>
                  <a:cxn ang="0">
                    <a:pos x="103" y="163"/>
                  </a:cxn>
                  <a:cxn ang="0">
                    <a:pos x="90" y="169"/>
                  </a:cxn>
                  <a:cxn ang="0">
                    <a:pos x="81" y="171"/>
                  </a:cxn>
                  <a:cxn ang="0">
                    <a:pos x="71" y="171"/>
                  </a:cxn>
                  <a:cxn ang="0">
                    <a:pos x="64" y="169"/>
                  </a:cxn>
                  <a:cxn ang="0">
                    <a:pos x="56" y="162"/>
                  </a:cxn>
                  <a:cxn ang="0">
                    <a:pos x="48" y="154"/>
                  </a:cxn>
                  <a:cxn ang="0">
                    <a:pos x="38" y="143"/>
                  </a:cxn>
                  <a:cxn ang="0">
                    <a:pos x="38" y="143"/>
                  </a:cxn>
                </a:cxnLst>
                <a:rect l="0" t="0" r="r" b="b"/>
                <a:pathLst>
                  <a:path w="179" h="171">
                    <a:moveTo>
                      <a:pt x="38" y="143"/>
                    </a:moveTo>
                    <a:lnTo>
                      <a:pt x="38" y="143"/>
                    </a:lnTo>
                    <a:lnTo>
                      <a:pt x="21" y="117"/>
                    </a:lnTo>
                    <a:lnTo>
                      <a:pt x="13" y="105"/>
                    </a:lnTo>
                    <a:lnTo>
                      <a:pt x="6" y="92"/>
                    </a:lnTo>
                    <a:lnTo>
                      <a:pt x="2" y="80"/>
                    </a:lnTo>
                    <a:lnTo>
                      <a:pt x="0" y="69"/>
                    </a:lnTo>
                    <a:lnTo>
                      <a:pt x="2" y="65"/>
                    </a:lnTo>
                    <a:lnTo>
                      <a:pt x="3" y="60"/>
                    </a:lnTo>
                    <a:lnTo>
                      <a:pt x="6" y="56"/>
                    </a:lnTo>
                    <a:lnTo>
                      <a:pt x="10" y="50"/>
                    </a:lnTo>
                    <a:lnTo>
                      <a:pt x="10" y="50"/>
                    </a:lnTo>
                    <a:lnTo>
                      <a:pt x="21" y="41"/>
                    </a:lnTo>
                    <a:lnTo>
                      <a:pt x="36" y="30"/>
                    </a:lnTo>
                    <a:lnTo>
                      <a:pt x="53" y="17"/>
                    </a:lnTo>
                    <a:lnTo>
                      <a:pt x="74" y="8"/>
                    </a:lnTo>
                    <a:lnTo>
                      <a:pt x="85" y="4"/>
                    </a:lnTo>
                    <a:lnTo>
                      <a:pt x="96" y="1"/>
                    </a:lnTo>
                    <a:lnTo>
                      <a:pt x="107" y="0"/>
                    </a:lnTo>
                    <a:lnTo>
                      <a:pt x="117" y="0"/>
                    </a:lnTo>
                    <a:lnTo>
                      <a:pt x="128" y="1"/>
                    </a:lnTo>
                    <a:lnTo>
                      <a:pt x="138" y="5"/>
                    </a:lnTo>
                    <a:lnTo>
                      <a:pt x="149" y="11"/>
                    </a:lnTo>
                    <a:lnTo>
                      <a:pt x="158" y="17"/>
                    </a:lnTo>
                    <a:lnTo>
                      <a:pt x="158" y="17"/>
                    </a:lnTo>
                    <a:lnTo>
                      <a:pt x="167" y="27"/>
                    </a:lnTo>
                    <a:lnTo>
                      <a:pt x="172" y="36"/>
                    </a:lnTo>
                    <a:lnTo>
                      <a:pt x="176" y="46"/>
                    </a:lnTo>
                    <a:lnTo>
                      <a:pt x="179" y="56"/>
                    </a:lnTo>
                    <a:lnTo>
                      <a:pt x="179" y="65"/>
                    </a:lnTo>
                    <a:lnTo>
                      <a:pt x="177" y="73"/>
                    </a:lnTo>
                    <a:lnTo>
                      <a:pt x="176" y="83"/>
                    </a:lnTo>
                    <a:lnTo>
                      <a:pt x="172" y="92"/>
                    </a:lnTo>
                    <a:lnTo>
                      <a:pt x="168" y="102"/>
                    </a:lnTo>
                    <a:lnTo>
                      <a:pt x="161" y="110"/>
                    </a:lnTo>
                    <a:lnTo>
                      <a:pt x="149" y="126"/>
                    </a:lnTo>
                    <a:lnTo>
                      <a:pt x="132" y="141"/>
                    </a:lnTo>
                    <a:lnTo>
                      <a:pt x="117" y="154"/>
                    </a:lnTo>
                    <a:lnTo>
                      <a:pt x="117" y="154"/>
                    </a:lnTo>
                    <a:lnTo>
                      <a:pt x="103" y="163"/>
                    </a:lnTo>
                    <a:lnTo>
                      <a:pt x="90" y="169"/>
                    </a:lnTo>
                    <a:lnTo>
                      <a:pt x="81" y="171"/>
                    </a:lnTo>
                    <a:lnTo>
                      <a:pt x="71" y="171"/>
                    </a:lnTo>
                    <a:lnTo>
                      <a:pt x="64" y="169"/>
                    </a:lnTo>
                    <a:lnTo>
                      <a:pt x="56" y="162"/>
                    </a:lnTo>
                    <a:lnTo>
                      <a:pt x="48" y="154"/>
                    </a:lnTo>
                    <a:lnTo>
                      <a:pt x="38" y="143"/>
                    </a:lnTo>
                    <a:lnTo>
                      <a:pt x="38" y="143"/>
                    </a:lnTo>
                    <a:close/>
                  </a:path>
                </a:pathLst>
              </a:custGeom>
              <a:solidFill>
                <a:srgbClr val="DBBCAD"/>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26" name="Freeform 17"/>
              <p:cNvSpPr>
                <a:spLocks noEditPoints="1"/>
              </p:cNvSpPr>
              <p:nvPr/>
            </p:nvSpPr>
            <p:spPr bwMode="auto">
              <a:xfrm rot="1800000">
                <a:off x="1436237" y="2776753"/>
                <a:ext cx="81956" cy="96006"/>
              </a:xfrm>
              <a:custGeom>
                <a:avLst/>
                <a:gdLst/>
                <a:ahLst/>
                <a:cxnLst>
                  <a:cxn ang="0">
                    <a:pos x="62" y="148"/>
                  </a:cxn>
                  <a:cxn ang="0">
                    <a:pos x="62" y="148"/>
                  </a:cxn>
                  <a:cxn ang="0">
                    <a:pos x="73" y="157"/>
                  </a:cxn>
                  <a:cxn ang="0">
                    <a:pos x="83" y="163"/>
                  </a:cxn>
                  <a:cxn ang="0">
                    <a:pos x="83" y="163"/>
                  </a:cxn>
                  <a:cxn ang="0">
                    <a:pos x="62" y="139"/>
                  </a:cxn>
                  <a:cxn ang="0">
                    <a:pos x="62" y="148"/>
                  </a:cxn>
                  <a:cxn ang="0">
                    <a:pos x="62" y="148"/>
                  </a:cxn>
                  <a:cxn ang="0">
                    <a:pos x="62" y="20"/>
                  </a:cxn>
                  <a:cxn ang="0">
                    <a:pos x="62" y="12"/>
                  </a:cxn>
                  <a:cxn ang="0">
                    <a:pos x="62" y="12"/>
                  </a:cxn>
                  <a:cxn ang="0">
                    <a:pos x="75" y="22"/>
                  </a:cxn>
                  <a:cxn ang="0">
                    <a:pos x="87" y="33"/>
                  </a:cxn>
                  <a:cxn ang="0">
                    <a:pos x="98" y="46"/>
                  </a:cxn>
                  <a:cxn ang="0">
                    <a:pos x="109" y="60"/>
                  </a:cxn>
                  <a:cxn ang="0">
                    <a:pos x="118" y="73"/>
                  </a:cxn>
                  <a:cxn ang="0">
                    <a:pos x="126" y="88"/>
                  </a:cxn>
                  <a:cxn ang="0">
                    <a:pos x="133" y="105"/>
                  </a:cxn>
                  <a:cxn ang="0">
                    <a:pos x="139" y="120"/>
                  </a:cxn>
                  <a:cxn ang="0">
                    <a:pos x="139" y="120"/>
                  </a:cxn>
                  <a:cxn ang="0">
                    <a:pos x="100" y="67"/>
                  </a:cxn>
                  <a:cxn ang="0">
                    <a:pos x="81" y="42"/>
                  </a:cxn>
                  <a:cxn ang="0">
                    <a:pos x="62" y="20"/>
                  </a:cxn>
                  <a:cxn ang="0">
                    <a:pos x="62" y="20"/>
                  </a:cxn>
                  <a:cxn ang="0">
                    <a:pos x="0" y="50"/>
                  </a:cxn>
                  <a:cxn ang="0">
                    <a:pos x="0" y="50"/>
                  </a:cxn>
                  <a:cxn ang="0">
                    <a:pos x="4" y="64"/>
                  </a:cxn>
                  <a:cxn ang="0">
                    <a:pos x="9" y="77"/>
                  </a:cxn>
                  <a:cxn ang="0">
                    <a:pos x="16" y="91"/>
                  </a:cxn>
                  <a:cxn ang="0">
                    <a:pos x="24" y="103"/>
                  </a:cxn>
                  <a:cxn ang="0">
                    <a:pos x="34" y="117"/>
                  </a:cxn>
                  <a:cxn ang="0">
                    <a:pos x="43" y="128"/>
                  </a:cxn>
                  <a:cxn ang="0">
                    <a:pos x="53" y="139"/>
                  </a:cxn>
                  <a:cxn ang="0">
                    <a:pos x="62" y="148"/>
                  </a:cxn>
                  <a:cxn ang="0">
                    <a:pos x="62" y="139"/>
                  </a:cxn>
                  <a:cxn ang="0">
                    <a:pos x="62" y="139"/>
                  </a:cxn>
                  <a:cxn ang="0">
                    <a:pos x="30" y="95"/>
                  </a:cxn>
                  <a:cxn ang="0">
                    <a:pos x="13" y="72"/>
                  </a:cxn>
                  <a:cxn ang="0">
                    <a:pos x="0" y="50"/>
                  </a:cxn>
                  <a:cxn ang="0">
                    <a:pos x="0" y="50"/>
                  </a:cxn>
                  <a:cxn ang="0">
                    <a:pos x="62" y="12"/>
                  </a:cxn>
                  <a:cxn ang="0">
                    <a:pos x="62" y="20"/>
                  </a:cxn>
                  <a:cxn ang="0">
                    <a:pos x="62" y="20"/>
                  </a:cxn>
                  <a:cxn ang="0">
                    <a:pos x="43" y="0"/>
                  </a:cxn>
                  <a:cxn ang="0">
                    <a:pos x="43" y="0"/>
                  </a:cxn>
                  <a:cxn ang="0">
                    <a:pos x="53" y="5"/>
                  </a:cxn>
                  <a:cxn ang="0">
                    <a:pos x="62" y="12"/>
                  </a:cxn>
                  <a:cxn ang="0">
                    <a:pos x="62" y="12"/>
                  </a:cxn>
                </a:cxnLst>
                <a:rect l="0" t="0" r="r" b="b"/>
                <a:pathLst>
                  <a:path w="139" h="163">
                    <a:moveTo>
                      <a:pt x="62" y="148"/>
                    </a:moveTo>
                    <a:lnTo>
                      <a:pt x="62" y="148"/>
                    </a:lnTo>
                    <a:lnTo>
                      <a:pt x="73" y="157"/>
                    </a:lnTo>
                    <a:lnTo>
                      <a:pt x="83" y="163"/>
                    </a:lnTo>
                    <a:lnTo>
                      <a:pt x="83" y="163"/>
                    </a:lnTo>
                    <a:lnTo>
                      <a:pt x="62" y="139"/>
                    </a:lnTo>
                    <a:lnTo>
                      <a:pt x="62" y="148"/>
                    </a:lnTo>
                    <a:lnTo>
                      <a:pt x="62" y="148"/>
                    </a:lnTo>
                    <a:close/>
                    <a:moveTo>
                      <a:pt x="62" y="20"/>
                    </a:moveTo>
                    <a:lnTo>
                      <a:pt x="62" y="12"/>
                    </a:lnTo>
                    <a:lnTo>
                      <a:pt x="62" y="12"/>
                    </a:lnTo>
                    <a:lnTo>
                      <a:pt x="75" y="22"/>
                    </a:lnTo>
                    <a:lnTo>
                      <a:pt x="87" y="33"/>
                    </a:lnTo>
                    <a:lnTo>
                      <a:pt x="98" y="46"/>
                    </a:lnTo>
                    <a:lnTo>
                      <a:pt x="109" y="60"/>
                    </a:lnTo>
                    <a:lnTo>
                      <a:pt x="118" y="73"/>
                    </a:lnTo>
                    <a:lnTo>
                      <a:pt x="126" y="88"/>
                    </a:lnTo>
                    <a:lnTo>
                      <a:pt x="133" y="105"/>
                    </a:lnTo>
                    <a:lnTo>
                      <a:pt x="139" y="120"/>
                    </a:lnTo>
                    <a:lnTo>
                      <a:pt x="139" y="120"/>
                    </a:lnTo>
                    <a:lnTo>
                      <a:pt x="100" y="67"/>
                    </a:lnTo>
                    <a:lnTo>
                      <a:pt x="81" y="42"/>
                    </a:lnTo>
                    <a:lnTo>
                      <a:pt x="62" y="20"/>
                    </a:lnTo>
                    <a:lnTo>
                      <a:pt x="62" y="20"/>
                    </a:lnTo>
                    <a:close/>
                    <a:moveTo>
                      <a:pt x="0" y="50"/>
                    </a:moveTo>
                    <a:lnTo>
                      <a:pt x="0" y="50"/>
                    </a:lnTo>
                    <a:lnTo>
                      <a:pt x="4" y="64"/>
                    </a:lnTo>
                    <a:lnTo>
                      <a:pt x="9" y="77"/>
                    </a:lnTo>
                    <a:lnTo>
                      <a:pt x="16" y="91"/>
                    </a:lnTo>
                    <a:lnTo>
                      <a:pt x="24" y="103"/>
                    </a:lnTo>
                    <a:lnTo>
                      <a:pt x="34" y="117"/>
                    </a:lnTo>
                    <a:lnTo>
                      <a:pt x="43" y="128"/>
                    </a:lnTo>
                    <a:lnTo>
                      <a:pt x="53" y="139"/>
                    </a:lnTo>
                    <a:lnTo>
                      <a:pt x="62" y="148"/>
                    </a:lnTo>
                    <a:lnTo>
                      <a:pt x="62" y="139"/>
                    </a:lnTo>
                    <a:lnTo>
                      <a:pt x="62" y="139"/>
                    </a:lnTo>
                    <a:lnTo>
                      <a:pt x="30" y="95"/>
                    </a:lnTo>
                    <a:lnTo>
                      <a:pt x="13" y="72"/>
                    </a:lnTo>
                    <a:lnTo>
                      <a:pt x="0" y="50"/>
                    </a:lnTo>
                    <a:lnTo>
                      <a:pt x="0" y="50"/>
                    </a:lnTo>
                    <a:close/>
                    <a:moveTo>
                      <a:pt x="62" y="12"/>
                    </a:moveTo>
                    <a:lnTo>
                      <a:pt x="62" y="20"/>
                    </a:lnTo>
                    <a:lnTo>
                      <a:pt x="62" y="20"/>
                    </a:lnTo>
                    <a:lnTo>
                      <a:pt x="43" y="0"/>
                    </a:lnTo>
                    <a:lnTo>
                      <a:pt x="43" y="0"/>
                    </a:lnTo>
                    <a:lnTo>
                      <a:pt x="53" y="5"/>
                    </a:lnTo>
                    <a:lnTo>
                      <a:pt x="62" y="12"/>
                    </a:lnTo>
                    <a:lnTo>
                      <a:pt x="62" y="12"/>
                    </a:lnTo>
                    <a:close/>
                  </a:path>
                </a:pathLst>
              </a:custGeom>
              <a:solidFill>
                <a:srgbClr val="AB826D"/>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27" name="Freeform 18"/>
              <p:cNvSpPr/>
              <p:nvPr/>
            </p:nvSpPr>
            <p:spPr bwMode="auto">
              <a:xfrm rot="1800000">
                <a:off x="727012" y="2888206"/>
                <a:ext cx="243527" cy="162742"/>
              </a:xfrm>
              <a:custGeom>
                <a:avLst/>
                <a:gdLst/>
                <a:ahLst/>
                <a:cxnLst>
                  <a:cxn ang="0">
                    <a:pos x="416" y="164"/>
                  </a:cxn>
                  <a:cxn ang="0">
                    <a:pos x="402" y="173"/>
                  </a:cxn>
                  <a:cxn ang="0">
                    <a:pos x="383" y="177"/>
                  </a:cxn>
                  <a:cxn ang="0">
                    <a:pos x="359" y="176"/>
                  </a:cxn>
                  <a:cxn ang="0">
                    <a:pos x="303" y="164"/>
                  </a:cxn>
                  <a:cxn ang="0">
                    <a:pos x="239" y="140"/>
                  </a:cxn>
                  <a:cxn ang="0">
                    <a:pos x="176" y="109"/>
                  </a:cxn>
                  <a:cxn ang="0">
                    <a:pos x="119" y="76"/>
                  </a:cxn>
                  <a:cxn ang="0">
                    <a:pos x="78" y="46"/>
                  </a:cxn>
                  <a:cxn ang="0">
                    <a:pos x="60" y="27"/>
                  </a:cxn>
                  <a:cxn ang="0">
                    <a:pos x="56" y="19"/>
                  </a:cxn>
                  <a:cxn ang="0">
                    <a:pos x="58" y="15"/>
                  </a:cxn>
                  <a:cxn ang="0">
                    <a:pos x="60" y="4"/>
                  </a:cxn>
                  <a:cxn ang="0">
                    <a:pos x="56" y="0"/>
                  </a:cxn>
                  <a:cxn ang="0">
                    <a:pos x="45" y="3"/>
                  </a:cxn>
                  <a:cxn ang="0">
                    <a:pos x="33" y="12"/>
                  </a:cxn>
                  <a:cxn ang="0">
                    <a:pos x="19" y="29"/>
                  </a:cxn>
                  <a:cxn ang="0">
                    <a:pos x="7" y="52"/>
                  </a:cxn>
                  <a:cxn ang="0">
                    <a:pos x="0" y="83"/>
                  </a:cxn>
                  <a:cxn ang="0">
                    <a:pos x="2" y="121"/>
                  </a:cxn>
                  <a:cxn ang="0">
                    <a:pos x="3" y="132"/>
                  </a:cxn>
                  <a:cxn ang="0">
                    <a:pos x="14" y="154"/>
                  </a:cxn>
                  <a:cxn ang="0">
                    <a:pos x="29" y="176"/>
                  </a:cxn>
                  <a:cxn ang="0">
                    <a:pos x="51" y="196"/>
                  </a:cxn>
                  <a:cxn ang="0">
                    <a:pos x="78" y="217"/>
                  </a:cxn>
                  <a:cxn ang="0">
                    <a:pos x="108" y="236"/>
                  </a:cxn>
                  <a:cxn ang="0">
                    <a:pos x="141" y="251"/>
                  </a:cxn>
                  <a:cxn ang="0">
                    <a:pos x="176" y="264"/>
                  </a:cxn>
                  <a:cxn ang="0">
                    <a:pos x="212" y="274"/>
                  </a:cxn>
                  <a:cxn ang="0">
                    <a:pos x="247" y="278"/>
                  </a:cxn>
                  <a:cxn ang="0">
                    <a:pos x="281" y="278"/>
                  </a:cxn>
                  <a:cxn ang="0">
                    <a:pos x="315" y="273"/>
                  </a:cxn>
                  <a:cxn ang="0">
                    <a:pos x="345" y="262"/>
                  </a:cxn>
                  <a:cxn ang="0">
                    <a:pos x="371" y="243"/>
                  </a:cxn>
                  <a:cxn ang="0">
                    <a:pos x="394" y="217"/>
                  </a:cxn>
                  <a:cxn ang="0">
                    <a:pos x="411" y="184"/>
                  </a:cxn>
                  <a:cxn ang="0">
                    <a:pos x="416" y="164"/>
                  </a:cxn>
                </a:cxnLst>
                <a:rect l="0" t="0" r="r" b="b"/>
                <a:pathLst>
                  <a:path w="416" h="279">
                    <a:moveTo>
                      <a:pt x="416" y="164"/>
                    </a:moveTo>
                    <a:lnTo>
                      <a:pt x="416" y="164"/>
                    </a:lnTo>
                    <a:lnTo>
                      <a:pt x="409" y="169"/>
                    </a:lnTo>
                    <a:lnTo>
                      <a:pt x="402" y="173"/>
                    </a:lnTo>
                    <a:lnTo>
                      <a:pt x="393" y="176"/>
                    </a:lnTo>
                    <a:lnTo>
                      <a:pt x="383" y="177"/>
                    </a:lnTo>
                    <a:lnTo>
                      <a:pt x="371" y="177"/>
                    </a:lnTo>
                    <a:lnTo>
                      <a:pt x="359" y="176"/>
                    </a:lnTo>
                    <a:lnTo>
                      <a:pt x="333" y="172"/>
                    </a:lnTo>
                    <a:lnTo>
                      <a:pt x="303" y="164"/>
                    </a:lnTo>
                    <a:lnTo>
                      <a:pt x="272" y="153"/>
                    </a:lnTo>
                    <a:lnTo>
                      <a:pt x="239" y="140"/>
                    </a:lnTo>
                    <a:lnTo>
                      <a:pt x="208" y="125"/>
                    </a:lnTo>
                    <a:lnTo>
                      <a:pt x="176" y="109"/>
                    </a:lnTo>
                    <a:lnTo>
                      <a:pt x="146" y="93"/>
                    </a:lnTo>
                    <a:lnTo>
                      <a:pt x="119" y="76"/>
                    </a:lnTo>
                    <a:lnTo>
                      <a:pt x="96" y="61"/>
                    </a:lnTo>
                    <a:lnTo>
                      <a:pt x="78" y="46"/>
                    </a:lnTo>
                    <a:lnTo>
                      <a:pt x="64" y="34"/>
                    </a:lnTo>
                    <a:lnTo>
                      <a:pt x="60" y="27"/>
                    </a:lnTo>
                    <a:lnTo>
                      <a:pt x="58" y="23"/>
                    </a:lnTo>
                    <a:lnTo>
                      <a:pt x="56" y="19"/>
                    </a:lnTo>
                    <a:lnTo>
                      <a:pt x="58" y="15"/>
                    </a:lnTo>
                    <a:lnTo>
                      <a:pt x="58" y="15"/>
                    </a:lnTo>
                    <a:lnTo>
                      <a:pt x="60" y="8"/>
                    </a:lnTo>
                    <a:lnTo>
                      <a:pt x="60" y="4"/>
                    </a:lnTo>
                    <a:lnTo>
                      <a:pt x="59" y="1"/>
                    </a:lnTo>
                    <a:lnTo>
                      <a:pt x="56" y="0"/>
                    </a:lnTo>
                    <a:lnTo>
                      <a:pt x="51" y="0"/>
                    </a:lnTo>
                    <a:lnTo>
                      <a:pt x="45" y="3"/>
                    </a:lnTo>
                    <a:lnTo>
                      <a:pt x="40" y="7"/>
                    </a:lnTo>
                    <a:lnTo>
                      <a:pt x="33" y="12"/>
                    </a:lnTo>
                    <a:lnTo>
                      <a:pt x="26" y="19"/>
                    </a:lnTo>
                    <a:lnTo>
                      <a:pt x="19" y="29"/>
                    </a:lnTo>
                    <a:lnTo>
                      <a:pt x="13" y="40"/>
                    </a:lnTo>
                    <a:lnTo>
                      <a:pt x="7" y="52"/>
                    </a:lnTo>
                    <a:lnTo>
                      <a:pt x="3" y="67"/>
                    </a:lnTo>
                    <a:lnTo>
                      <a:pt x="0" y="83"/>
                    </a:lnTo>
                    <a:lnTo>
                      <a:pt x="0" y="101"/>
                    </a:lnTo>
                    <a:lnTo>
                      <a:pt x="2" y="121"/>
                    </a:lnTo>
                    <a:lnTo>
                      <a:pt x="2" y="121"/>
                    </a:lnTo>
                    <a:lnTo>
                      <a:pt x="3" y="132"/>
                    </a:lnTo>
                    <a:lnTo>
                      <a:pt x="7" y="143"/>
                    </a:lnTo>
                    <a:lnTo>
                      <a:pt x="14" y="154"/>
                    </a:lnTo>
                    <a:lnTo>
                      <a:pt x="21" y="165"/>
                    </a:lnTo>
                    <a:lnTo>
                      <a:pt x="29" y="176"/>
                    </a:lnTo>
                    <a:lnTo>
                      <a:pt x="40" y="187"/>
                    </a:lnTo>
                    <a:lnTo>
                      <a:pt x="51" y="196"/>
                    </a:lnTo>
                    <a:lnTo>
                      <a:pt x="64" y="207"/>
                    </a:lnTo>
                    <a:lnTo>
                      <a:pt x="78" y="217"/>
                    </a:lnTo>
                    <a:lnTo>
                      <a:pt x="93" y="226"/>
                    </a:lnTo>
                    <a:lnTo>
                      <a:pt x="108" y="236"/>
                    </a:lnTo>
                    <a:lnTo>
                      <a:pt x="124" y="244"/>
                    </a:lnTo>
                    <a:lnTo>
                      <a:pt x="141" y="251"/>
                    </a:lnTo>
                    <a:lnTo>
                      <a:pt x="158" y="258"/>
                    </a:lnTo>
                    <a:lnTo>
                      <a:pt x="176" y="264"/>
                    </a:lnTo>
                    <a:lnTo>
                      <a:pt x="194" y="270"/>
                    </a:lnTo>
                    <a:lnTo>
                      <a:pt x="212" y="274"/>
                    </a:lnTo>
                    <a:lnTo>
                      <a:pt x="229" y="277"/>
                    </a:lnTo>
                    <a:lnTo>
                      <a:pt x="247" y="278"/>
                    </a:lnTo>
                    <a:lnTo>
                      <a:pt x="265" y="279"/>
                    </a:lnTo>
                    <a:lnTo>
                      <a:pt x="281" y="278"/>
                    </a:lnTo>
                    <a:lnTo>
                      <a:pt x="299" y="277"/>
                    </a:lnTo>
                    <a:lnTo>
                      <a:pt x="315" y="273"/>
                    </a:lnTo>
                    <a:lnTo>
                      <a:pt x="330" y="269"/>
                    </a:lnTo>
                    <a:lnTo>
                      <a:pt x="345" y="262"/>
                    </a:lnTo>
                    <a:lnTo>
                      <a:pt x="359" y="254"/>
                    </a:lnTo>
                    <a:lnTo>
                      <a:pt x="371" y="243"/>
                    </a:lnTo>
                    <a:lnTo>
                      <a:pt x="383" y="232"/>
                    </a:lnTo>
                    <a:lnTo>
                      <a:pt x="394" y="217"/>
                    </a:lnTo>
                    <a:lnTo>
                      <a:pt x="402" y="202"/>
                    </a:lnTo>
                    <a:lnTo>
                      <a:pt x="411" y="184"/>
                    </a:lnTo>
                    <a:lnTo>
                      <a:pt x="416" y="164"/>
                    </a:lnTo>
                    <a:lnTo>
                      <a:pt x="416" y="164"/>
                    </a:lnTo>
                    <a:close/>
                  </a:path>
                </a:pathLst>
              </a:custGeom>
              <a:solidFill>
                <a:srgbClr val="BD9079"/>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28" name="Freeform 19"/>
              <p:cNvSpPr/>
              <p:nvPr/>
            </p:nvSpPr>
            <p:spPr bwMode="auto">
              <a:xfrm rot="1800000">
                <a:off x="617512" y="2853263"/>
                <a:ext cx="362950" cy="222453"/>
              </a:xfrm>
              <a:custGeom>
                <a:avLst/>
                <a:gdLst/>
                <a:ahLst/>
                <a:cxnLst>
                  <a:cxn ang="0">
                    <a:pos x="593" y="358"/>
                  </a:cxn>
                  <a:cxn ang="0">
                    <a:pos x="593" y="358"/>
                  </a:cxn>
                  <a:cxn ang="0">
                    <a:pos x="597" y="357"/>
                  </a:cxn>
                  <a:cxn ang="0">
                    <a:pos x="600" y="354"/>
                  </a:cxn>
                  <a:cxn ang="0">
                    <a:pos x="607" y="345"/>
                  </a:cxn>
                  <a:cxn ang="0">
                    <a:pos x="611" y="334"/>
                  </a:cxn>
                  <a:cxn ang="0">
                    <a:pos x="615" y="323"/>
                  </a:cxn>
                  <a:cxn ang="0">
                    <a:pos x="620" y="303"/>
                  </a:cxn>
                  <a:cxn ang="0">
                    <a:pos x="622" y="293"/>
                  </a:cxn>
                  <a:cxn ang="0">
                    <a:pos x="622" y="293"/>
                  </a:cxn>
                  <a:cxn ang="0">
                    <a:pos x="605" y="281"/>
                  </a:cxn>
                  <a:cxn ang="0">
                    <a:pos x="585" y="266"/>
                  </a:cxn>
                  <a:cxn ang="0">
                    <a:pos x="556" y="248"/>
                  </a:cxn>
                  <a:cxn ang="0">
                    <a:pos x="525" y="229"/>
                  </a:cxn>
                  <a:cxn ang="0">
                    <a:pos x="447" y="187"/>
                  </a:cxn>
                  <a:cxn ang="0">
                    <a:pos x="360" y="142"/>
                  </a:cxn>
                  <a:cxn ang="0">
                    <a:pos x="266" y="98"/>
                  </a:cxn>
                  <a:cxn ang="0">
                    <a:pos x="175" y="59"/>
                  </a:cxn>
                  <a:cxn ang="0">
                    <a:pos x="131" y="40"/>
                  </a:cxn>
                  <a:cxn ang="0">
                    <a:pos x="90" y="25"/>
                  </a:cxn>
                  <a:cxn ang="0">
                    <a:pos x="53" y="11"/>
                  </a:cxn>
                  <a:cxn ang="0">
                    <a:pos x="19" y="0"/>
                  </a:cxn>
                  <a:cxn ang="0">
                    <a:pos x="19" y="0"/>
                  </a:cxn>
                  <a:cxn ang="0">
                    <a:pos x="14" y="8"/>
                  </a:cxn>
                  <a:cxn ang="0">
                    <a:pos x="10" y="18"/>
                  </a:cxn>
                  <a:cxn ang="0">
                    <a:pos x="4" y="31"/>
                  </a:cxn>
                  <a:cxn ang="0">
                    <a:pos x="2" y="49"/>
                  </a:cxn>
                  <a:cxn ang="0">
                    <a:pos x="0" y="59"/>
                  </a:cxn>
                  <a:cxn ang="0">
                    <a:pos x="0" y="70"/>
                  </a:cxn>
                  <a:cxn ang="0">
                    <a:pos x="2" y="80"/>
                  </a:cxn>
                  <a:cxn ang="0">
                    <a:pos x="3" y="93"/>
                  </a:cxn>
                  <a:cxn ang="0">
                    <a:pos x="7" y="106"/>
                  </a:cxn>
                  <a:cxn ang="0">
                    <a:pos x="11" y="120"/>
                  </a:cxn>
                  <a:cxn ang="0">
                    <a:pos x="11" y="120"/>
                  </a:cxn>
                  <a:cxn ang="0">
                    <a:pos x="15" y="128"/>
                  </a:cxn>
                  <a:cxn ang="0">
                    <a:pos x="21" y="138"/>
                  </a:cxn>
                  <a:cxn ang="0">
                    <a:pos x="29" y="147"/>
                  </a:cxn>
                  <a:cxn ang="0">
                    <a:pos x="40" y="157"/>
                  </a:cxn>
                  <a:cxn ang="0">
                    <a:pos x="64" y="180"/>
                  </a:cxn>
                  <a:cxn ang="0">
                    <a:pos x="97" y="204"/>
                  </a:cxn>
                  <a:cxn ang="0">
                    <a:pos x="134" y="229"/>
                  </a:cxn>
                  <a:cxn ang="0">
                    <a:pos x="176" y="255"/>
                  </a:cxn>
                  <a:cxn ang="0">
                    <a:pos x="220" y="281"/>
                  </a:cxn>
                  <a:cxn ang="0">
                    <a:pos x="267" y="304"/>
                  </a:cxn>
                  <a:cxn ang="0">
                    <a:pos x="315" y="327"/>
                  </a:cxn>
                  <a:cxn ang="0">
                    <a:pos x="363" y="346"/>
                  </a:cxn>
                  <a:cxn ang="0">
                    <a:pos x="386" y="354"/>
                  </a:cxn>
                  <a:cxn ang="0">
                    <a:pos x="409" y="361"/>
                  </a:cxn>
                  <a:cxn ang="0">
                    <a:pos x="432" y="368"/>
                  </a:cxn>
                  <a:cxn ang="0">
                    <a:pos x="454" y="372"/>
                  </a:cxn>
                  <a:cxn ang="0">
                    <a:pos x="476" y="376"/>
                  </a:cxn>
                  <a:cxn ang="0">
                    <a:pos x="496" y="379"/>
                  </a:cxn>
                  <a:cxn ang="0">
                    <a:pos x="515" y="380"/>
                  </a:cxn>
                  <a:cxn ang="0">
                    <a:pos x="534" y="379"/>
                  </a:cxn>
                  <a:cxn ang="0">
                    <a:pos x="551" y="378"/>
                  </a:cxn>
                  <a:cxn ang="0">
                    <a:pos x="567" y="373"/>
                  </a:cxn>
                  <a:cxn ang="0">
                    <a:pos x="581" y="367"/>
                  </a:cxn>
                  <a:cxn ang="0">
                    <a:pos x="593" y="358"/>
                  </a:cxn>
                  <a:cxn ang="0">
                    <a:pos x="593" y="358"/>
                  </a:cxn>
                </a:cxnLst>
                <a:rect l="0" t="0" r="r" b="b"/>
                <a:pathLst>
                  <a:path w="622" h="380">
                    <a:moveTo>
                      <a:pt x="593" y="358"/>
                    </a:moveTo>
                    <a:lnTo>
                      <a:pt x="593" y="358"/>
                    </a:lnTo>
                    <a:lnTo>
                      <a:pt x="597" y="357"/>
                    </a:lnTo>
                    <a:lnTo>
                      <a:pt x="600" y="354"/>
                    </a:lnTo>
                    <a:lnTo>
                      <a:pt x="607" y="345"/>
                    </a:lnTo>
                    <a:lnTo>
                      <a:pt x="611" y="334"/>
                    </a:lnTo>
                    <a:lnTo>
                      <a:pt x="615" y="323"/>
                    </a:lnTo>
                    <a:lnTo>
                      <a:pt x="620" y="303"/>
                    </a:lnTo>
                    <a:lnTo>
                      <a:pt x="622" y="293"/>
                    </a:lnTo>
                    <a:lnTo>
                      <a:pt x="622" y="293"/>
                    </a:lnTo>
                    <a:lnTo>
                      <a:pt x="605" y="281"/>
                    </a:lnTo>
                    <a:lnTo>
                      <a:pt x="585" y="266"/>
                    </a:lnTo>
                    <a:lnTo>
                      <a:pt x="556" y="248"/>
                    </a:lnTo>
                    <a:lnTo>
                      <a:pt x="525" y="229"/>
                    </a:lnTo>
                    <a:lnTo>
                      <a:pt x="447" y="187"/>
                    </a:lnTo>
                    <a:lnTo>
                      <a:pt x="360" y="142"/>
                    </a:lnTo>
                    <a:lnTo>
                      <a:pt x="266" y="98"/>
                    </a:lnTo>
                    <a:lnTo>
                      <a:pt x="175" y="59"/>
                    </a:lnTo>
                    <a:lnTo>
                      <a:pt x="131" y="40"/>
                    </a:lnTo>
                    <a:lnTo>
                      <a:pt x="90" y="25"/>
                    </a:lnTo>
                    <a:lnTo>
                      <a:pt x="53" y="11"/>
                    </a:lnTo>
                    <a:lnTo>
                      <a:pt x="19" y="0"/>
                    </a:lnTo>
                    <a:lnTo>
                      <a:pt x="19" y="0"/>
                    </a:lnTo>
                    <a:lnTo>
                      <a:pt x="14" y="8"/>
                    </a:lnTo>
                    <a:lnTo>
                      <a:pt x="10" y="18"/>
                    </a:lnTo>
                    <a:lnTo>
                      <a:pt x="4" y="31"/>
                    </a:lnTo>
                    <a:lnTo>
                      <a:pt x="2" y="49"/>
                    </a:lnTo>
                    <a:lnTo>
                      <a:pt x="0" y="59"/>
                    </a:lnTo>
                    <a:lnTo>
                      <a:pt x="0" y="70"/>
                    </a:lnTo>
                    <a:lnTo>
                      <a:pt x="2" y="80"/>
                    </a:lnTo>
                    <a:lnTo>
                      <a:pt x="3" y="93"/>
                    </a:lnTo>
                    <a:lnTo>
                      <a:pt x="7" y="106"/>
                    </a:lnTo>
                    <a:lnTo>
                      <a:pt x="11" y="120"/>
                    </a:lnTo>
                    <a:lnTo>
                      <a:pt x="11" y="120"/>
                    </a:lnTo>
                    <a:lnTo>
                      <a:pt x="15" y="128"/>
                    </a:lnTo>
                    <a:lnTo>
                      <a:pt x="21" y="138"/>
                    </a:lnTo>
                    <a:lnTo>
                      <a:pt x="29" y="147"/>
                    </a:lnTo>
                    <a:lnTo>
                      <a:pt x="40" y="157"/>
                    </a:lnTo>
                    <a:lnTo>
                      <a:pt x="64" y="180"/>
                    </a:lnTo>
                    <a:lnTo>
                      <a:pt x="97" y="204"/>
                    </a:lnTo>
                    <a:lnTo>
                      <a:pt x="134" y="229"/>
                    </a:lnTo>
                    <a:lnTo>
                      <a:pt x="176" y="255"/>
                    </a:lnTo>
                    <a:lnTo>
                      <a:pt x="220" y="281"/>
                    </a:lnTo>
                    <a:lnTo>
                      <a:pt x="267" y="304"/>
                    </a:lnTo>
                    <a:lnTo>
                      <a:pt x="315" y="327"/>
                    </a:lnTo>
                    <a:lnTo>
                      <a:pt x="363" y="346"/>
                    </a:lnTo>
                    <a:lnTo>
                      <a:pt x="386" y="354"/>
                    </a:lnTo>
                    <a:lnTo>
                      <a:pt x="409" y="361"/>
                    </a:lnTo>
                    <a:lnTo>
                      <a:pt x="432" y="368"/>
                    </a:lnTo>
                    <a:lnTo>
                      <a:pt x="454" y="372"/>
                    </a:lnTo>
                    <a:lnTo>
                      <a:pt x="476" y="376"/>
                    </a:lnTo>
                    <a:lnTo>
                      <a:pt x="496" y="379"/>
                    </a:lnTo>
                    <a:lnTo>
                      <a:pt x="515" y="380"/>
                    </a:lnTo>
                    <a:lnTo>
                      <a:pt x="534" y="379"/>
                    </a:lnTo>
                    <a:lnTo>
                      <a:pt x="551" y="378"/>
                    </a:lnTo>
                    <a:lnTo>
                      <a:pt x="567" y="373"/>
                    </a:lnTo>
                    <a:lnTo>
                      <a:pt x="581" y="367"/>
                    </a:lnTo>
                    <a:lnTo>
                      <a:pt x="593" y="358"/>
                    </a:lnTo>
                    <a:lnTo>
                      <a:pt x="593" y="358"/>
                    </a:lnTo>
                    <a:close/>
                  </a:path>
                </a:pathLst>
              </a:custGeom>
              <a:solidFill>
                <a:srgbClr val="DBF4FF"/>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29" name="Freeform 20"/>
              <p:cNvSpPr/>
              <p:nvPr/>
            </p:nvSpPr>
            <p:spPr bwMode="auto">
              <a:xfrm rot="1800000">
                <a:off x="380091" y="2801041"/>
                <a:ext cx="511825" cy="589061"/>
              </a:xfrm>
              <a:custGeom>
                <a:avLst/>
                <a:gdLst>
                  <a:gd name="connsiteX0" fmla="*/ 4143 w 10000"/>
                  <a:gd name="connsiteY0" fmla="*/ 20225 h 20225"/>
                  <a:gd name="connsiteX1" fmla="*/ 8994 w 10000"/>
                  <a:gd name="connsiteY1" fmla="*/ 10000 h 20225"/>
                  <a:gd name="connsiteX2" fmla="*/ 9334 w 10000"/>
                  <a:gd name="connsiteY2" fmla="*/ 8956 h 20225"/>
                  <a:gd name="connsiteX3" fmla="*/ 9618 w 10000"/>
                  <a:gd name="connsiteY3" fmla="*/ 8032 h 20225"/>
                  <a:gd name="connsiteX4" fmla="*/ 9802 w 10000"/>
                  <a:gd name="connsiteY4" fmla="*/ 7349 h 20225"/>
                  <a:gd name="connsiteX5" fmla="*/ 9958 w 10000"/>
                  <a:gd name="connsiteY5" fmla="*/ 6888 h 20225"/>
                  <a:gd name="connsiteX6" fmla="*/ 9958 w 10000"/>
                  <a:gd name="connsiteY6" fmla="*/ 6888 h 20225"/>
                  <a:gd name="connsiteX7" fmla="*/ 9972 w 10000"/>
                  <a:gd name="connsiteY7" fmla="*/ 6767 h 20225"/>
                  <a:gd name="connsiteX8" fmla="*/ 10000 w 10000"/>
                  <a:gd name="connsiteY8" fmla="*/ 6647 h 20225"/>
                  <a:gd name="connsiteX9" fmla="*/ 9972 w 10000"/>
                  <a:gd name="connsiteY9" fmla="*/ 6506 h 20225"/>
                  <a:gd name="connsiteX10" fmla="*/ 9943 w 10000"/>
                  <a:gd name="connsiteY10" fmla="*/ 6386 h 20225"/>
                  <a:gd name="connsiteX11" fmla="*/ 9887 w 10000"/>
                  <a:gd name="connsiteY11" fmla="*/ 6265 h 20225"/>
                  <a:gd name="connsiteX12" fmla="*/ 9802 w 10000"/>
                  <a:gd name="connsiteY12" fmla="*/ 6145 h 20225"/>
                  <a:gd name="connsiteX13" fmla="*/ 9575 w 10000"/>
                  <a:gd name="connsiteY13" fmla="*/ 5884 h 20225"/>
                  <a:gd name="connsiteX14" fmla="*/ 9263 w 10000"/>
                  <a:gd name="connsiteY14" fmla="*/ 5582 h 20225"/>
                  <a:gd name="connsiteX15" fmla="*/ 8881 w 10000"/>
                  <a:gd name="connsiteY15" fmla="*/ 5281 h 20225"/>
                  <a:gd name="connsiteX16" fmla="*/ 7932 w 10000"/>
                  <a:gd name="connsiteY16" fmla="*/ 4478 h 20225"/>
                  <a:gd name="connsiteX17" fmla="*/ 7932 w 10000"/>
                  <a:gd name="connsiteY17" fmla="*/ 4478 h 20225"/>
                  <a:gd name="connsiteX18" fmla="*/ 7252 w 10000"/>
                  <a:gd name="connsiteY18" fmla="*/ 3976 h 20225"/>
                  <a:gd name="connsiteX19" fmla="*/ 6346 w 10000"/>
                  <a:gd name="connsiteY19" fmla="*/ 3333 h 20225"/>
                  <a:gd name="connsiteX20" fmla="*/ 5312 w 10000"/>
                  <a:gd name="connsiteY20" fmla="*/ 2610 h 20225"/>
                  <a:gd name="connsiteX21" fmla="*/ 4249 w 10000"/>
                  <a:gd name="connsiteY21" fmla="*/ 1888 h 20225"/>
                  <a:gd name="connsiteX22" fmla="*/ 2295 w 10000"/>
                  <a:gd name="connsiteY22" fmla="*/ 622 h 20225"/>
                  <a:gd name="connsiteX23" fmla="*/ 1615 w 10000"/>
                  <a:gd name="connsiteY23" fmla="*/ 201 h 20225"/>
                  <a:gd name="connsiteX24" fmla="*/ 1232 w 10000"/>
                  <a:gd name="connsiteY24" fmla="*/ 0 h 20225"/>
                  <a:gd name="connsiteX25" fmla="*/ 1232 w 10000"/>
                  <a:gd name="connsiteY25" fmla="*/ 0 h 20225"/>
                  <a:gd name="connsiteX26" fmla="*/ 0 w 10000"/>
                  <a:gd name="connsiteY26" fmla="*/ 3112 h 20225"/>
                  <a:gd name="connsiteX27" fmla="*/ 0 w 10000"/>
                  <a:gd name="connsiteY27" fmla="*/ 10000 h 20225"/>
                  <a:gd name="connsiteX28" fmla="*/ 4143 w 10000"/>
                  <a:gd name="connsiteY28" fmla="*/ 20225 h 20225"/>
                  <a:gd name="connsiteX0-1" fmla="*/ 6527 w 12384"/>
                  <a:gd name="connsiteY0-2" fmla="*/ 20225 h 20225"/>
                  <a:gd name="connsiteX1-3" fmla="*/ 11378 w 12384"/>
                  <a:gd name="connsiteY1-4" fmla="*/ 10000 h 20225"/>
                  <a:gd name="connsiteX2-5" fmla="*/ 11718 w 12384"/>
                  <a:gd name="connsiteY2-6" fmla="*/ 8956 h 20225"/>
                  <a:gd name="connsiteX3-7" fmla="*/ 12002 w 12384"/>
                  <a:gd name="connsiteY3-8" fmla="*/ 8032 h 20225"/>
                  <a:gd name="connsiteX4-9" fmla="*/ 12186 w 12384"/>
                  <a:gd name="connsiteY4-10" fmla="*/ 7349 h 20225"/>
                  <a:gd name="connsiteX5-11" fmla="*/ 12342 w 12384"/>
                  <a:gd name="connsiteY5-12" fmla="*/ 6888 h 20225"/>
                  <a:gd name="connsiteX6-13" fmla="*/ 12342 w 12384"/>
                  <a:gd name="connsiteY6-14" fmla="*/ 6888 h 20225"/>
                  <a:gd name="connsiteX7-15" fmla="*/ 12356 w 12384"/>
                  <a:gd name="connsiteY7-16" fmla="*/ 6767 h 20225"/>
                  <a:gd name="connsiteX8-17" fmla="*/ 12384 w 12384"/>
                  <a:gd name="connsiteY8-18" fmla="*/ 6647 h 20225"/>
                  <a:gd name="connsiteX9-19" fmla="*/ 12356 w 12384"/>
                  <a:gd name="connsiteY9-20" fmla="*/ 6506 h 20225"/>
                  <a:gd name="connsiteX10-21" fmla="*/ 12327 w 12384"/>
                  <a:gd name="connsiteY10-22" fmla="*/ 6386 h 20225"/>
                  <a:gd name="connsiteX11-23" fmla="*/ 12271 w 12384"/>
                  <a:gd name="connsiteY11-24" fmla="*/ 6265 h 20225"/>
                  <a:gd name="connsiteX12-25" fmla="*/ 12186 w 12384"/>
                  <a:gd name="connsiteY12-26" fmla="*/ 6145 h 20225"/>
                  <a:gd name="connsiteX13-27" fmla="*/ 11959 w 12384"/>
                  <a:gd name="connsiteY13-28" fmla="*/ 5884 h 20225"/>
                  <a:gd name="connsiteX14-29" fmla="*/ 11647 w 12384"/>
                  <a:gd name="connsiteY14-30" fmla="*/ 5582 h 20225"/>
                  <a:gd name="connsiteX15-31" fmla="*/ 11265 w 12384"/>
                  <a:gd name="connsiteY15-32" fmla="*/ 5281 h 20225"/>
                  <a:gd name="connsiteX16-33" fmla="*/ 10316 w 12384"/>
                  <a:gd name="connsiteY16-34" fmla="*/ 4478 h 20225"/>
                  <a:gd name="connsiteX17-35" fmla="*/ 10316 w 12384"/>
                  <a:gd name="connsiteY17-36" fmla="*/ 4478 h 20225"/>
                  <a:gd name="connsiteX18-37" fmla="*/ 9636 w 12384"/>
                  <a:gd name="connsiteY18-38" fmla="*/ 3976 h 20225"/>
                  <a:gd name="connsiteX19-39" fmla="*/ 8730 w 12384"/>
                  <a:gd name="connsiteY19-40" fmla="*/ 3333 h 20225"/>
                  <a:gd name="connsiteX20-41" fmla="*/ 7696 w 12384"/>
                  <a:gd name="connsiteY20-42" fmla="*/ 2610 h 20225"/>
                  <a:gd name="connsiteX21-43" fmla="*/ 6633 w 12384"/>
                  <a:gd name="connsiteY21-44" fmla="*/ 1888 h 20225"/>
                  <a:gd name="connsiteX22-45" fmla="*/ 4679 w 12384"/>
                  <a:gd name="connsiteY22-46" fmla="*/ 622 h 20225"/>
                  <a:gd name="connsiteX23-47" fmla="*/ 3999 w 12384"/>
                  <a:gd name="connsiteY23-48" fmla="*/ 201 h 20225"/>
                  <a:gd name="connsiteX24-49" fmla="*/ 3616 w 12384"/>
                  <a:gd name="connsiteY24-50" fmla="*/ 0 h 20225"/>
                  <a:gd name="connsiteX25-51" fmla="*/ 3616 w 12384"/>
                  <a:gd name="connsiteY25-52" fmla="*/ 0 h 20225"/>
                  <a:gd name="connsiteX26-53" fmla="*/ 0 w 12384"/>
                  <a:gd name="connsiteY26-54" fmla="*/ 8508 h 20225"/>
                  <a:gd name="connsiteX27-55" fmla="*/ 2384 w 12384"/>
                  <a:gd name="connsiteY27-56" fmla="*/ 10000 h 20225"/>
                  <a:gd name="connsiteX28-57" fmla="*/ 6527 w 12384"/>
                  <a:gd name="connsiteY28-58" fmla="*/ 20225 h 20225"/>
                  <a:gd name="connsiteX0-59" fmla="*/ 6527 w 12384"/>
                  <a:gd name="connsiteY0-60" fmla="*/ 20225 h 20225"/>
                  <a:gd name="connsiteX1-61" fmla="*/ 11378 w 12384"/>
                  <a:gd name="connsiteY1-62" fmla="*/ 10000 h 20225"/>
                  <a:gd name="connsiteX2-63" fmla="*/ 11718 w 12384"/>
                  <a:gd name="connsiteY2-64" fmla="*/ 8956 h 20225"/>
                  <a:gd name="connsiteX3-65" fmla="*/ 12002 w 12384"/>
                  <a:gd name="connsiteY3-66" fmla="*/ 8032 h 20225"/>
                  <a:gd name="connsiteX4-67" fmla="*/ 12186 w 12384"/>
                  <a:gd name="connsiteY4-68" fmla="*/ 7349 h 20225"/>
                  <a:gd name="connsiteX5-69" fmla="*/ 12342 w 12384"/>
                  <a:gd name="connsiteY5-70" fmla="*/ 6888 h 20225"/>
                  <a:gd name="connsiteX6-71" fmla="*/ 12342 w 12384"/>
                  <a:gd name="connsiteY6-72" fmla="*/ 6888 h 20225"/>
                  <a:gd name="connsiteX7-73" fmla="*/ 12356 w 12384"/>
                  <a:gd name="connsiteY7-74" fmla="*/ 6767 h 20225"/>
                  <a:gd name="connsiteX8-75" fmla="*/ 12384 w 12384"/>
                  <a:gd name="connsiteY8-76" fmla="*/ 6647 h 20225"/>
                  <a:gd name="connsiteX9-77" fmla="*/ 12356 w 12384"/>
                  <a:gd name="connsiteY9-78" fmla="*/ 6506 h 20225"/>
                  <a:gd name="connsiteX10-79" fmla="*/ 12327 w 12384"/>
                  <a:gd name="connsiteY10-80" fmla="*/ 6386 h 20225"/>
                  <a:gd name="connsiteX11-81" fmla="*/ 12271 w 12384"/>
                  <a:gd name="connsiteY11-82" fmla="*/ 6265 h 20225"/>
                  <a:gd name="connsiteX12-83" fmla="*/ 12186 w 12384"/>
                  <a:gd name="connsiteY12-84" fmla="*/ 6145 h 20225"/>
                  <a:gd name="connsiteX13-85" fmla="*/ 11959 w 12384"/>
                  <a:gd name="connsiteY13-86" fmla="*/ 5884 h 20225"/>
                  <a:gd name="connsiteX14-87" fmla="*/ 11647 w 12384"/>
                  <a:gd name="connsiteY14-88" fmla="*/ 5582 h 20225"/>
                  <a:gd name="connsiteX15-89" fmla="*/ 11265 w 12384"/>
                  <a:gd name="connsiteY15-90" fmla="*/ 5281 h 20225"/>
                  <a:gd name="connsiteX16-91" fmla="*/ 10316 w 12384"/>
                  <a:gd name="connsiteY16-92" fmla="*/ 4478 h 20225"/>
                  <a:gd name="connsiteX17-93" fmla="*/ 10316 w 12384"/>
                  <a:gd name="connsiteY17-94" fmla="*/ 4478 h 20225"/>
                  <a:gd name="connsiteX18-95" fmla="*/ 9636 w 12384"/>
                  <a:gd name="connsiteY18-96" fmla="*/ 3976 h 20225"/>
                  <a:gd name="connsiteX19-97" fmla="*/ 8730 w 12384"/>
                  <a:gd name="connsiteY19-98" fmla="*/ 3333 h 20225"/>
                  <a:gd name="connsiteX20-99" fmla="*/ 7696 w 12384"/>
                  <a:gd name="connsiteY20-100" fmla="*/ 2610 h 20225"/>
                  <a:gd name="connsiteX21-101" fmla="*/ 6633 w 12384"/>
                  <a:gd name="connsiteY21-102" fmla="*/ 1888 h 20225"/>
                  <a:gd name="connsiteX22-103" fmla="*/ 4679 w 12384"/>
                  <a:gd name="connsiteY22-104" fmla="*/ 622 h 20225"/>
                  <a:gd name="connsiteX23-105" fmla="*/ 3999 w 12384"/>
                  <a:gd name="connsiteY23-106" fmla="*/ 201 h 20225"/>
                  <a:gd name="connsiteX24-107" fmla="*/ 3616 w 12384"/>
                  <a:gd name="connsiteY24-108" fmla="*/ 0 h 20225"/>
                  <a:gd name="connsiteX25-109" fmla="*/ 3616 w 12384"/>
                  <a:gd name="connsiteY25-110" fmla="*/ 0 h 20225"/>
                  <a:gd name="connsiteX26-111" fmla="*/ 0 w 12384"/>
                  <a:gd name="connsiteY26-112" fmla="*/ 8508 h 20225"/>
                  <a:gd name="connsiteX27-113" fmla="*/ 1404 w 12384"/>
                  <a:gd name="connsiteY27-114" fmla="*/ 11997 h 20225"/>
                  <a:gd name="connsiteX28-115" fmla="*/ 6527 w 12384"/>
                  <a:gd name="connsiteY28-116" fmla="*/ 20225 h 20225"/>
                  <a:gd name="connsiteX0-117" fmla="*/ 6527 w 12384"/>
                  <a:gd name="connsiteY0-118" fmla="*/ 20225 h 20225"/>
                  <a:gd name="connsiteX1-119" fmla="*/ 11378 w 12384"/>
                  <a:gd name="connsiteY1-120" fmla="*/ 10000 h 20225"/>
                  <a:gd name="connsiteX2-121" fmla="*/ 11718 w 12384"/>
                  <a:gd name="connsiteY2-122" fmla="*/ 8956 h 20225"/>
                  <a:gd name="connsiteX3-123" fmla="*/ 12002 w 12384"/>
                  <a:gd name="connsiteY3-124" fmla="*/ 8032 h 20225"/>
                  <a:gd name="connsiteX4-125" fmla="*/ 12186 w 12384"/>
                  <a:gd name="connsiteY4-126" fmla="*/ 7349 h 20225"/>
                  <a:gd name="connsiteX5-127" fmla="*/ 12342 w 12384"/>
                  <a:gd name="connsiteY5-128" fmla="*/ 6888 h 20225"/>
                  <a:gd name="connsiteX6-129" fmla="*/ 12342 w 12384"/>
                  <a:gd name="connsiteY6-130" fmla="*/ 6888 h 20225"/>
                  <a:gd name="connsiteX7-131" fmla="*/ 12356 w 12384"/>
                  <a:gd name="connsiteY7-132" fmla="*/ 6767 h 20225"/>
                  <a:gd name="connsiteX8-133" fmla="*/ 12384 w 12384"/>
                  <a:gd name="connsiteY8-134" fmla="*/ 6647 h 20225"/>
                  <a:gd name="connsiteX9-135" fmla="*/ 12356 w 12384"/>
                  <a:gd name="connsiteY9-136" fmla="*/ 6506 h 20225"/>
                  <a:gd name="connsiteX10-137" fmla="*/ 12327 w 12384"/>
                  <a:gd name="connsiteY10-138" fmla="*/ 6386 h 20225"/>
                  <a:gd name="connsiteX11-139" fmla="*/ 12271 w 12384"/>
                  <a:gd name="connsiteY11-140" fmla="*/ 6265 h 20225"/>
                  <a:gd name="connsiteX12-141" fmla="*/ 12186 w 12384"/>
                  <a:gd name="connsiteY12-142" fmla="*/ 6145 h 20225"/>
                  <a:gd name="connsiteX13-143" fmla="*/ 11959 w 12384"/>
                  <a:gd name="connsiteY13-144" fmla="*/ 5884 h 20225"/>
                  <a:gd name="connsiteX14-145" fmla="*/ 11647 w 12384"/>
                  <a:gd name="connsiteY14-146" fmla="*/ 5582 h 20225"/>
                  <a:gd name="connsiteX15-147" fmla="*/ 11265 w 12384"/>
                  <a:gd name="connsiteY15-148" fmla="*/ 5281 h 20225"/>
                  <a:gd name="connsiteX16-149" fmla="*/ 10316 w 12384"/>
                  <a:gd name="connsiteY16-150" fmla="*/ 4478 h 20225"/>
                  <a:gd name="connsiteX17-151" fmla="*/ 10316 w 12384"/>
                  <a:gd name="connsiteY17-152" fmla="*/ 4478 h 20225"/>
                  <a:gd name="connsiteX18-153" fmla="*/ 9636 w 12384"/>
                  <a:gd name="connsiteY18-154" fmla="*/ 3976 h 20225"/>
                  <a:gd name="connsiteX19-155" fmla="*/ 8730 w 12384"/>
                  <a:gd name="connsiteY19-156" fmla="*/ 3333 h 20225"/>
                  <a:gd name="connsiteX20-157" fmla="*/ 7696 w 12384"/>
                  <a:gd name="connsiteY20-158" fmla="*/ 2610 h 20225"/>
                  <a:gd name="connsiteX21-159" fmla="*/ 6633 w 12384"/>
                  <a:gd name="connsiteY21-160" fmla="*/ 1888 h 20225"/>
                  <a:gd name="connsiteX22-161" fmla="*/ 4679 w 12384"/>
                  <a:gd name="connsiteY22-162" fmla="*/ 622 h 20225"/>
                  <a:gd name="connsiteX23-163" fmla="*/ 3999 w 12384"/>
                  <a:gd name="connsiteY23-164" fmla="*/ 201 h 20225"/>
                  <a:gd name="connsiteX24-165" fmla="*/ 3616 w 12384"/>
                  <a:gd name="connsiteY24-166" fmla="*/ 0 h 20225"/>
                  <a:gd name="connsiteX25-167" fmla="*/ 3616 w 12384"/>
                  <a:gd name="connsiteY25-168" fmla="*/ 0 h 20225"/>
                  <a:gd name="connsiteX26-169" fmla="*/ 0 w 12384"/>
                  <a:gd name="connsiteY26-170" fmla="*/ 8508 h 20225"/>
                  <a:gd name="connsiteX27-171" fmla="*/ 1404 w 12384"/>
                  <a:gd name="connsiteY27-172" fmla="*/ 11997 h 20225"/>
                  <a:gd name="connsiteX28-173" fmla="*/ 6527 w 12384"/>
                  <a:gd name="connsiteY28-174" fmla="*/ 20225 h 20225"/>
                  <a:gd name="connsiteX0-175" fmla="*/ 6736 w 12384"/>
                  <a:gd name="connsiteY0-176" fmla="*/ 20125 h 20125"/>
                  <a:gd name="connsiteX1-177" fmla="*/ 11378 w 12384"/>
                  <a:gd name="connsiteY1-178" fmla="*/ 10000 h 20125"/>
                  <a:gd name="connsiteX2-179" fmla="*/ 11718 w 12384"/>
                  <a:gd name="connsiteY2-180" fmla="*/ 8956 h 20125"/>
                  <a:gd name="connsiteX3-181" fmla="*/ 12002 w 12384"/>
                  <a:gd name="connsiteY3-182" fmla="*/ 8032 h 20125"/>
                  <a:gd name="connsiteX4-183" fmla="*/ 12186 w 12384"/>
                  <a:gd name="connsiteY4-184" fmla="*/ 7349 h 20125"/>
                  <a:gd name="connsiteX5-185" fmla="*/ 12342 w 12384"/>
                  <a:gd name="connsiteY5-186" fmla="*/ 6888 h 20125"/>
                  <a:gd name="connsiteX6-187" fmla="*/ 12342 w 12384"/>
                  <a:gd name="connsiteY6-188" fmla="*/ 6888 h 20125"/>
                  <a:gd name="connsiteX7-189" fmla="*/ 12356 w 12384"/>
                  <a:gd name="connsiteY7-190" fmla="*/ 6767 h 20125"/>
                  <a:gd name="connsiteX8-191" fmla="*/ 12384 w 12384"/>
                  <a:gd name="connsiteY8-192" fmla="*/ 6647 h 20125"/>
                  <a:gd name="connsiteX9-193" fmla="*/ 12356 w 12384"/>
                  <a:gd name="connsiteY9-194" fmla="*/ 6506 h 20125"/>
                  <a:gd name="connsiteX10-195" fmla="*/ 12327 w 12384"/>
                  <a:gd name="connsiteY10-196" fmla="*/ 6386 h 20125"/>
                  <a:gd name="connsiteX11-197" fmla="*/ 12271 w 12384"/>
                  <a:gd name="connsiteY11-198" fmla="*/ 6265 h 20125"/>
                  <a:gd name="connsiteX12-199" fmla="*/ 12186 w 12384"/>
                  <a:gd name="connsiteY12-200" fmla="*/ 6145 h 20125"/>
                  <a:gd name="connsiteX13-201" fmla="*/ 11959 w 12384"/>
                  <a:gd name="connsiteY13-202" fmla="*/ 5884 h 20125"/>
                  <a:gd name="connsiteX14-203" fmla="*/ 11647 w 12384"/>
                  <a:gd name="connsiteY14-204" fmla="*/ 5582 h 20125"/>
                  <a:gd name="connsiteX15-205" fmla="*/ 11265 w 12384"/>
                  <a:gd name="connsiteY15-206" fmla="*/ 5281 h 20125"/>
                  <a:gd name="connsiteX16-207" fmla="*/ 10316 w 12384"/>
                  <a:gd name="connsiteY16-208" fmla="*/ 4478 h 20125"/>
                  <a:gd name="connsiteX17-209" fmla="*/ 10316 w 12384"/>
                  <a:gd name="connsiteY17-210" fmla="*/ 4478 h 20125"/>
                  <a:gd name="connsiteX18-211" fmla="*/ 9636 w 12384"/>
                  <a:gd name="connsiteY18-212" fmla="*/ 3976 h 20125"/>
                  <a:gd name="connsiteX19-213" fmla="*/ 8730 w 12384"/>
                  <a:gd name="connsiteY19-214" fmla="*/ 3333 h 20125"/>
                  <a:gd name="connsiteX20-215" fmla="*/ 7696 w 12384"/>
                  <a:gd name="connsiteY20-216" fmla="*/ 2610 h 20125"/>
                  <a:gd name="connsiteX21-217" fmla="*/ 6633 w 12384"/>
                  <a:gd name="connsiteY21-218" fmla="*/ 1888 h 20125"/>
                  <a:gd name="connsiteX22-219" fmla="*/ 4679 w 12384"/>
                  <a:gd name="connsiteY22-220" fmla="*/ 622 h 20125"/>
                  <a:gd name="connsiteX23-221" fmla="*/ 3999 w 12384"/>
                  <a:gd name="connsiteY23-222" fmla="*/ 201 h 20125"/>
                  <a:gd name="connsiteX24-223" fmla="*/ 3616 w 12384"/>
                  <a:gd name="connsiteY24-224" fmla="*/ 0 h 20125"/>
                  <a:gd name="connsiteX25-225" fmla="*/ 3616 w 12384"/>
                  <a:gd name="connsiteY25-226" fmla="*/ 0 h 20125"/>
                  <a:gd name="connsiteX26-227" fmla="*/ 0 w 12384"/>
                  <a:gd name="connsiteY26-228" fmla="*/ 8508 h 20125"/>
                  <a:gd name="connsiteX27-229" fmla="*/ 1404 w 12384"/>
                  <a:gd name="connsiteY27-230" fmla="*/ 11997 h 20125"/>
                  <a:gd name="connsiteX28-231" fmla="*/ 6736 w 12384"/>
                  <a:gd name="connsiteY28-232" fmla="*/ 20125 h 20125"/>
                  <a:gd name="connsiteX0-233" fmla="*/ 6736 w 12384"/>
                  <a:gd name="connsiteY0-234" fmla="*/ 20125 h 20125"/>
                  <a:gd name="connsiteX1-235" fmla="*/ 11378 w 12384"/>
                  <a:gd name="connsiteY1-236" fmla="*/ 10000 h 20125"/>
                  <a:gd name="connsiteX2-237" fmla="*/ 11718 w 12384"/>
                  <a:gd name="connsiteY2-238" fmla="*/ 8956 h 20125"/>
                  <a:gd name="connsiteX3-239" fmla="*/ 12002 w 12384"/>
                  <a:gd name="connsiteY3-240" fmla="*/ 8032 h 20125"/>
                  <a:gd name="connsiteX4-241" fmla="*/ 12186 w 12384"/>
                  <a:gd name="connsiteY4-242" fmla="*/ 7349 h 20125"/>
                  <a:gd name="connsiteX5-243" fmla="*/ 12342 w 12384"/>
                  <a:gd name="connsiteY5-244" fmla="*/ 6888 h 20125"/>
                  <a:gd name="connsiteX6-245" fmla="*/ 12342 w 12384"/>
                  <a:gd name="connsiteY6-246" fmla="*/ 6888 h 20125"/>
                  <a:gd name="connsiteX7-247" fmla="*/ 12356 w 12384"/>
                  <a:gd name="connsiteY7-248" fmla="*/ 6767 h 20125"/>
                  <a:gd name="connsiteX8-249" fmla="*/ 12384 w 12384"/>
                  <a:gd name="connsiteY8-250" fmla="*/ 6647 h 20125"/>
                  <a:gd name="connsiteX9-251" fmla="*/ 12356 w 12384"/>
                  <a:gd name="connsiteY9-252" fmla="*/ 6506 h 20125"/>
                  <a:gd name="connsiteX10-253" fmla="*/ 12327 w 12384"/>
                  <a:gd name="connsiteY10-254" fmla="*/ 6386 h 20125"/>
                  <a:gd name="connsiteX11-255" fmla="*/ 12271 w 12384"/>
                  <a:gd name="connsiteY11-256" fmla="*/ 6265 h 20125"/>
                  <a:gd name="connsiteX12-257" fmla="*/ 12186 w 12384"/>
                  <a:gd name="connsiteY12-258" fmla="*/ 6145 h 20125"/>
                  <a:gd name="connsiteX13-259" fmla="*/ 11959 w 12384"/>
                  <a:gd name="connsiteY13-260" fmla="*/ 5884 h 20125"/>
                  <a:gd name="connsiteX14-261" fmla="*/ 11647 w 12384"/>
                  <a:gd name="connsiteY14-262" fmla="*/ 5582 h 20125"/>
                  <a:gd name="connsiteX15-263" fmla="*/ 11265 w 12384"/>
                  <a:gd name="connsiteY15-264" fmla="*/ 5281 h 20125"/>
                  <a:gd name="connsiteX16-265" fmla="*/ 10316 w 12384"/>
                  <a:gd name="connsiteY16-266" fmla="*/ 4478 h 20125"/>
                  <a:gd name="connsiteX17-267" fmla="*/ 10316 w 12384"/>
                  <a:gd name="connsiteY17-268" fmla="*/ 4478 h 20125"/>
                  <a:gd name="connsiteX18-269" fmla="*/ 9636 w 12384"/>
                  <a:gd name="connsiteY18-270" fmla="*/ 3976 h 20125"/>
                  <a:gd name="connsiteX19-271" fmla="*/ 8730 w 12384"/>
                  <a:gd name="connsiteY19-272" fmla="*/ 3333 h 20125"/>
                  <a:gd name="connsiteX20-273" fmla="*/ 7696 w 12384"/>
                  <a:gd name="connsiteY20-274" fmla="*/ 2610 h 20125"/>
                  <a:gd name="connsiteX21-275" fmla="*/ 6633 w 12384"/>
                  <a:gd name="connsiteY21-276" fmla="*/ 1888 h 20125"/>
                  <a:gd name="connsiteX22-277" fmla="*/ 4679 w 12384"/>
                  <a:gd name="connsiteY22-278" fmla="*/ 622 h 20125"/>
                  <a:gd name="connsiteX23-279" fmla="*/ 3999 w 12384"/>
                  <a:gd name="connsiteY23-280" fmla="*/ 201 h 20125"/>
                  <a:gd name="connsiteX24-281" fmla="*/ 3616 w 12384"/>
                  <a:gd name="connsiteY24-282" fmla="*/ 0 h 20125"/>
                  <a:gd name="connsiteX25-283" fmla="*/ 3616 w 12384"/>
                  <a:gd name="connsiteY25-284" fmla="*/ 0 h 20125"/>
                  <a:gd name="connsiteX26-285" fmla="*/ 0 w 12384"/>
                  <a:gd name="connsiteY26-286" fmla="*/ 8508 h 20125"/>
                  <a:gd name="connsiteX27-287" fmla="*/ 1436 w 12384"/>
                  <a:gd name="connsiteY27-288" fmla="*/ 11830 h 20125"/>
                  <a:gd name="connsiteX28-289" fmla="*/ 6736 w 12384"/>
                  <a:gd name="connsiteY28-290" fmla="*/ 20125 h 201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Lst>
                <a:rect l="l" t="t" r="r" b="b"/>
                <a:pathLst>
                  <a:path w="12384" h="20125">
                    <a:moveTo>
                      <a:pt x="6736" y="20125"/>
                    </a:moveTo>
                    <a:lnTo>
                      <a:pt x="11378" y="10000"/>
                    </a:lnTo>
                    <a:lnTo>
                      <a:pt x="11718" y="8956"/>
                    </a:lnTo>
                    <a:cubicBezTo>
                      <a:pt x="11813" y="8648"/>
                      <a:pt x="11907" y="8340"/>
                      <a:pt x="12002" y="8032"/>
                    </a:cubicBezTo>
                    <a:cubicBezTo>
                      <a:pt x="12063" y="7804"/>
                      <a:pt x="12125" y="7577"/>
                      <a:pt x="12186" y="7349"/>
                    </a:cubicBezTo>
                    <a:lnTo>
                      <a:pt x="12342" y="6888"/>
                    </a:lnTo>
                    <a:lnTo>
                      <a:pt x="12342" y="6888"/>
                    </a:lnTo>
                    <a:cubicBezTo>
                      <a:pt x="12347" y="6848"/>
                      <a:pt x="12351" y="6807"/>
                      <a:pt x="12356" y="6767"/>
                    </a:cubicBezTo>
                    <a:cubicBezTo>
                      <a:pt x="12365" y="6727"/>
                      <a:pt x="12375" y="6687"/>
                      <a:pt x="12384" y="6647"/>
                    </a:cubicBezTo>
                    <a:cubicBezTo>
                      <a:pt x="12375" y="6600"/>
                      <a:pt x="12365" y="6553"/>
                      <a:pt x="12356" y="6506"/>
                    </a:cubicBezTo>
                    <a:cubicBezTo>
                      <a:pt x="12346" y="6466"/>
                      <a:pt x="12337" y="6426"/>
                      <a:pt x="12327" y="6386"/>
                    </a:cubicBezTo>
                    <a:cubicBezTo>
                      <a:pt x="12308" y="6346"/>
                      <a:pt x="12290" y="6305"/>
                      <a:pt x="12271" y="6265"/>
                    </a:cubicBezTo>
                    <a:cubicBezTo>
                      <a:pt x="12243" y="6225"/>
                      <a:pt x="12214" y="6185"/>
                      <a:pt x="12186" y="6145"/>
                    </a:cubicBezTo>
                    <a:lnTo>
                      <a:pt x="11959" y="5884"/>
                    </a:lnTo>
                    <a:lnTo>
                      <a:pt x="11647" y="5582"/>
                    </a:lnTo>
                    <a:lnTo>
                      <a:pt x="11265" y="5281"/>
                    </a:lnTo>
                    <a:lnTo>
                      <a:pt x="10316" y="4478"/>
                    </a:lnTo>
                    <a:lnTo>
                      <a:pt x="10316" y="4478"/>
                    </a:lnTo>
                    <a:lnTo>
                      <a:pt x="9636" y="3976"/>
                    </a:lnTo>
                    <a:lnTo>
                      <a:pt x="8730" y="3333"/>
                    </a:lnTo>
                    <a:lnTo>
                      <a:pt x="7696" y="2610"/>
                    </a:lnTo>
                    <a:lnTo>
                      <a:pt x="6633" y="1888"/>
                    </a:lnTo>
                    <a:lnTo>
                      <a:pt x="4679" y="622"/>
                    </a:lnTo>
                    <a:lnTo>
                      <a:pt x="3999" y="201"/>
                    </a:lnTo>
                    <a:lnTo>
                      <a:pt x="3616" y="0"/>
                    </a:lnTo>
                    <a:lnTo>
                      <a:pt x="3616" y="0"/>
                    </a:lnTo>
                    <a:lnTo>
                      <a:pt x="0" y="8508"/>
                    </a:lnTo>
                    <a:cubicBezTo>
                      <a:pt x="468" y="9671"/>
                      <a:pt x="624" y="10313"/>
                      <a:pt x="1436" y="11830"/>
                    </a:cubicBezTo>
                    <a:lnTo>
                      <a:pt x="6736" y="20125"/>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30" name="Freeform 21"/>
              <p:cNvSpPr/>
              <p:nvPr/>
            </p:nvSpPr>
            <p:spPr bwMode="auto">
              <a:xfrm rot="1800000">
                <a:off x="389530" y="2815651"/>
                <a:ext cx="491100" cy="557651"/>
              </a:xfrm>
              <a:custGeom>
                <a:avLst/>
                <a:gdLst>
                  <a:gd name="connsiteX0" fmla="*/ 4262 w 10000"/>
                  <a:gd name="connsiteY0" fmla="*/ 20097 h 20097"/>
                  <a:gd name="connsiteX1" fmla="*/ 8964 w 10000"/>
                  <a:gd name="connsiteY1" fmla="*/ 10000 h 20097"/>
                  <a:gd name="connsiteX2" fmla="*/ 9547 w 10000"/>
                  <a:gd name="connsiteY2" fmla="*/ 8161 h 20097"/>
                  <a:gd name="connsiteX3" fmla="*/ 9781 w 10000"/>
                  <a:gd name="connsiteY3" fmla="*/ 7378 h 20097"/>
                  <a:gd name="connsiteX4" fmla="*/ 9942 w 10000"/>
                  <a:gd name="connsiteY4" fmla="*/ 6871 h 20097"/>
                  <a:gd name="connsiteX5" fmla="*/ 9942 w 10000"/>
                  <a:gd name="connsiteY5" fmla="*/ 6871 h 20097"/>
                  <a:gd name="connsiteX6" fmla="*/ 9985 w 10000"/>
                  <a:gd name="connsiteY6" fmla="*/ 6744 h 20097"/>
                  <a:gd name="connsiteX7" fmla="*/ 10000 w 10000"/>
                  <a:gd name="connsiteY7" fmla="*/ 6638 h 20097"/>
                  <a:gd name="connsiteX8" fmla="*/ 9985 w 10000"/>
                  <a:gd name="connsiteY8" fmla="*/ 6490 h 20097"/>
                  <a:gd name="connsiteX9" fmla="*/ 9942 w 10000"/>
                  <a:gd name="connsiteY9" fmla="*/ 6385 h 20097"/>
                  <a:gd name="connsiteX10" fmla="*/ 9883 w 10000"/>
                  <a:gd name="connsiteY10" fmla="*/ 6258 h 20097"/>
                  <a:gd name="connsiteX11" fmla="*/ 9810 w 10000"/>
                  <a:gd name="connsiteY11" fmla="*/ 6110 h 20097"/>
                  <a:gd name="connsiteX12" fmla="*/ 9591 w 10000"/>
                  <a:gd name="connsiteY12" fmla="*/ 5856 h 20097"/>
                  <a:gd name="connsiteX13" fmla="*/ 9285 w 10000"/>
                  <a:gd name="connsiteY13" fmla="*/ 5560 h 20097"/>
                  <a:gd name="connsiteX14" fmla="*/ 8905 w 10000"/>
                  <a:gd name="connsiteY14" fmla="*/ 5243 h 20097"/>
                  <a:gd name="connsiteX15" fmla="*/ 7971 w 10000"/>
                  <a:gd name="connsiteY15" fmla="*/ 4482 h 20097"/>
                  <a:gd name="connsiteX16" fmla="*/ 7971 w 10000"/>
                  <a:gd name="connsiteY16" fmla="*/ 4482 h 20097"/>
                  <a:gd name="connsiteX17" fmla="*/ 7314 w 10000"/>
                  <a:gd name="connsiteY17" fmla="*/ 3953 h 20097"/>
                  <a:gd name="connsiteX18" fmla="*/ 6423 w 10000"/>
                  <a:gd name="connsiteY18" fmla="*/ 3319 h 20097"/>
                  <a:gd name="connsiteX19" fmla="*/ 4380 w 10000"/>
                  <a:gd name="connsiteY19" fmla="*/ 1882 h 20097"/>
                  <a:gd name="connsiteX20" fmla="*/ 2482 w 10000"/>
                  <a:gd name="connsiteY20" fmla="*/ 613 h 20097"/>
                  <a:gd name="connsiteX21" fmla="*/ 1810 w 10000"/>
                  <a:gd name="connsiteY21" fmla="*/ 211 h 20097"/>
                  <a:gd name="connsiteX22" fmla="*/ 1445 w 10000"/>
                  <a:gd name="connsiteY22" fmla="*/ 0 h 20097"/>
                  <a:gd name="connsiteX23" fmla="*/ 1445 w 10000"/>
                  <a:gd name="connsiteY23" fmla="*/ 0 h 20097"/>
                  <a:gd name="connsiteX24" fmla="*/ 1299 w 10000"/>
                  <a:gd name="connsiteY24" fmla="*/ 465 h 20097"/>
                  <a:gd name="connsiteX25" fmla="*/ 978 w 10000"/>
                  <a:gd name="connsiteY25" fmla="*/ 1311 h 20097"/>
                  <a:gd name="connsiteX26" fmla="*/ 0 w 10000"/>
                  <a:gd name="connsiteY26" fmla="*/ 3784 h 20097"/>
                  <a:gd name="connsiteX27" fmla="*/ 0 w 10000"/>
                  <a:gd name="connsiteY27" fmla="*/ 10000 h 20097"/>
                  <a:gd name="connsiteX28" fmla="*/ 4262 w 10000"/>
                  <a:gd name="connsiteY28" fmla="*/ 20097 h 20097"/>
                  <a:gd name="connsiteX0-1" fmla="*/ 5248 w 10986"/>
                  <a:gd name="connsiteY0-2" fmla="*/ 20097 h 20097"/>
                  <a:gd name="connsiteX1-3" fmla="*/ 9950 w 10986"/>
                  <a:gd name="connsiteY1-4" fmla="*/ 10000 h 20097"/>
                  <a:gd name="connsiteX2-5" fmla="*/ 10533 w 10986"/>
                  <a:gd name="connsiteY2-6" fmla="*/ 8161 h 20097"/>
                  <a:gd name="connsiteX3-7" fmla="*/ 10767 w 10986"/>
                  <a:gd name="connsiteY3-8" fmla="*/ 7378 h 20097"/>
                  <a:gd name="connsiteX4-9" fmla="*/ 10928 w 10986"/>
                  <a:gd name="connsiteY4-10" fmla="*/ 6871 h 20097"/>
                  <a:gd name="connsiteX5-11" fmla="*/ 10928 w 10986"/>
                  <a:gd name="connsiteY5-12" fmla="*/ 6871 h 20097"/>
                  <a:gd name="connsiteX6-13" fmla="*/ 10971 w 10986"/>
                  <a:gd name="connsiteY6-14" fmla="*/ 6744 h 20097"/>
                  <a:gd name="connsiteX7-15" fmla="*/ 10986 w 10986"/>
                  <a:gd name="connsiteY7-16" fmla="*/ 6638 h 20097"/>
                  <a:gd name="connsiteX8-17" fmla="*/ 10971 w 10986"/>
                  <a:gd name="connsiteY8-18" fmla="*/ 6490 h 20097"/>
                  <a:gd name="connsiteX9-19" fmla="*/ 10928 w 10986"/>
                  <a:gd name="connsiteY9-20" fmla="*/ 6385 h 20097"/>
                  <a:gd name="connsiteX10-21" fmla="*/ 10869 w 10986"/>
                  <a:gd name="connsiteY10-22" fmla="*/ 6258 h 20097"/>
                  <a:gd name="connsiteX11-23" fmla="*/ 10796 w 10986"/>
                  <a:gd name="connsiteY11-24" fmla="*/ 6110 h 20097"/>
                  <a:gd name="connsiteX12-25" fmla="*/ 10577 w 10986"/>
                  <a:gd name="connsiteY12-26" fmla="*/ 5856 h 20097"/>
                  <a:gd name="connsiteX13-27" fmla="*/ 10271 w 10986"/>
                  <a:gd name="connsiteY13-28" fmla="*/ 5560 h 20097"/>
                  <a:gd name="connsiteX14-29" fmla="*/ 9891 w 10986"/>
                  <a:gd name="connsiteY14-30" fmla="*/ 5243 h 20097"/>
                  <a:gd name="connsiteX15-31" fmla="*/ 8957 w 10986"/>
                  <a:gd name="connsiteY15-32" fmla="*/ 4482 h 20097"/>
                  <a:gd name="connsiteX16-33" fmla="*/ 8957 w 10986"/>
                  <a:gd name="connsiteY16-34" fmla="*/ 4482 h 20097"/>
                  <a:gd name="connsiteX17-35" fmla="*/ 8300 w 10986"/>
                  <a:gd name="connsiteY17-36" fmla="*/ 3953 h 20097"/>
                  <a:gd name="connsiteX18-37" fmla="*/ 7409 w 10986"/>
                  <a:gd name="connsiteY18-38" fmla="*/ 3319 h 20097"/>
                  <a:gd name="connsiteX19-39" fmla="*/ 5366 w 10986"/>
                  <a:gd name="connsiteY19-40" fmla="*/ 1882 h 20097"/>
                  <a:gd name="connsiteX20-41" fmla="*/ 3468 w 10986"/>
                  <a:gd name="connsiteY20-42" fmla="*/ 613 h 20097"/>
                  <a:gd name="connsiteX21-43" fmla="*/ 2796 w 10986"/>
                  <a:gd name="connsiteY21-44" fmla="*/ 211 h 20097"/>
                  <a:gd name="connsiteX22-45" fmla="*/ 2431 w 10986"/>
                  <a:gd name="connsiteY22-46" fmla="*/ 0 h 20097"/>
                  <a:gd name="connsiteX23-47" fmla="*/ 2431 w 10986"/>
                  <a:gd name="connsiteY23-48" fmla="*/ 0 h 20097"/>
                  <a:gd name="connsiteX24-49" fmla="*/ 2285 w 10986"/>
                  <a:gd name="connsiteY24-50" fmla="*/ 465 h 20097"/>
                  <a:gd name="connsiteX25-51" fmla="*/ 1964 w 10986"/>
                  <a:gd name="connsiteY25-52" fmla="*/ 1311 h 20097"/>
                  <a:gd name="connsiteX26-53" fmla="*/ 986 w 10986"/>
                  <a:gd name="connsiteY26-54" fmla="*/ 3784 h 20097"/>
                  <a:gd name="connsiteX27-55" fmla="*/ 0 w 10986"/>
                  <a:gd name="connsiteY27-56" fmla="*/ 12162 h 20097"/>
                  <a:gd name="connsiteX28-57" fmla="*/ 5248 w 10986"/>
                  <a:gd name="connsiteY28-58" fmla="*/ 20097 h 20097"/>
                  <a:gd name="connsiteX0-59" fmla="*/ 6491 w 12229"/>
                  <a:gd name="connsiteY0-60" fmla="*/ 20097 h 20097"/>
                  <a:gd name="connsiteX1-61" fmla="*/ 11193 w 12229"/>
                  <a:gd name="connsiteY1-62" fmla="*/ 10000 h 20097"/>
                  <a:gd name="connsiteX2-63" fmla="*/ 11776 w 12229"/>
                  <a:gd name="connsiteY2-64" fmla="*/ 8161 h 20097"/>
                  <a:gd name="connsiteX3-65" fmla="*/ 12010 w 12229"/>
                  <a:gd name="connsiteY3-66" fmla="*/ 7378 h 20097"/>
                  <a:gd name="connsiteX4-67" fmla="*/ 12171 w 12229"/>
                  <a:gd name="connsiteY4-68" fmla="*/ 6871 h 20097"/>
                  <a:gd name="connsiteX5-69" fmla="*/ 12171 w 12229"/>
                  <a:gd name="connsiteY5-70" fmla="*/ 6871 h 20097"/>
                  <a:gd name="connsiteX6-71" fmla="*/ 12214 w 12229"/>
                  <a:gd name="connsiteY6-72" fmla="*/ 6744 h 20097"/>
                  <a:gd name="connsiteX7-73" fmla="*/ 12229 w 12229"/>
                  <a:gd name="connsiteY7-74" fmla="*/ 6638 h 20097"/>
                  <a:gd name="connsiteX8-75" fmla="*/ 12214 w 12229"/>
                  <a:gd name="connsiteY8-76" fmla="*/ 6490 h 20097"/>
                  <a:gd name="connsiteX9-77" fmla="*/ 12171 w 12229"/>
                  <a:gd name="connsiteY9-78" fmla="*/ 6385 h 20097"/>
                  <a:gd name="connsiteX10-79" fmla="*/ 12112 w 12229"/>
                  <a:gd name="connsiteY10-80" fmla="*/ 6258 h 20097"/>
                  <a:gd name="connsiteX11-81" fmla="*/ 12039 w 12229"/>
                  <a:gd name="connsiteY11-82" fmla="*/ 6110 h 20097"/>
                  <a:gd name="connsiteX12-83" fmla="*/ 11820 w 12229"/>
                  <a:gd name="connsiteY12-84" fmla="*/ 5856 h 20097"/>
                  <a:gd name="connsiteX13-85" fmla="*/ 11514 w 12229"/>
                  <a:gd name="connsiteY13-86" fmla="*/ 5560 h 20097"/>
                  <a:gd name="connsiteX14-87" fmla="*/ 11134 w 12229"/>
                  <a:gd name="connsiteY14-88" fmla="*/ 5243 h 20097"/>
                  <a:gd name="connsiteX15-89" fmla="*/ 10200 w 12229"/>
                  <a:gd name="connsiteY15-90" fmla="*/ 4482 h 20097"/>
                  <a:gd name="connsiteX16-91" fmla="*/ 10200 w 12229"/>
                  <a:gd name="connsiteY16-92" fmla="*/ 4482 h 20097"/>
                  <a:gd name="connsiteX17-93" fmla="*/ 9543 w 12229"/>
                  <a:gd name="connsiteY17-94" fmla="*/ 3953 h 20097"/>
                  <a:gd name="connsiteX18-95" fmla="*/ 8652 w 12229"/>
                  <a:gd name="connsiteY18-96" fmla="*/ 3319 h 20097"/>
                  <a:gd name="connsiteX19-97" fmla="*/ 6609 w 12229"/>
                  <a:gd name="connsiteY19-98" fmla="*/ 1882 h 20097"/>
                  <a:gd name="connsiteX20-99" fmla="*/ 4711 w 12229"/>
                  <a:gd name="connsiteY20-100" fmla="*/ 613 h 20097"/>
                  <a:gd name="connsiteX21-101" fmla="*/ 4039 w 12229"/>
                  <a:gd name="connsiteY21-102" fmla="*/ 211 h 20097"/>
                  <a:gd name="connsiteX22-103" fmla="*/ 3674 w 12229"/>
                  <a:gd name="connsiteY22-104" fmla="*/ 0 h 20097"/>
                  <a:gd name="connsiteX23-105" fmla="*/ 3674 w 12229"/>
                  <a:gd name="connsiteY23-106" fmla="*/ 0 h 20097"/>
                  <a:gd name="connsiteX24-107" fmla="*/ 3528 w 12229"/>
                  <a:gd name="connsiteY24-108" fmla="*/ 465 h 20097"/>
                  <a:gd name="connsiteX25-109" fmla="*/ 3207 w 12229"/>
                  <a:gd name="connsiteY25-110" fmla="*/ 1311 h 20097"/>
                  <a:gd name="connsiteX26-111" fmla="*/ 0 w 12229"/>
                  <a:gd name="connsiteY26-112" fmla="*/ 9139 h 20097"/>
                  <a:gd name="connsiteX27-113" fmla="*/ 1243 w 12229"/>
                  <a:gd name="connsiteY27-114" fmla="*/ 12162 h 20097"/>
                  <a:gd name="connsiteX28-115" fmla="*/ 6491 w 12229"/>
                  <a:gd name="connsiteY28-116" fmla="*/ 20097 h 20097"/>
                  <a:gd name="connsiteX0-117" fmla="*/ 6491 w 12229"/>
                  <a:gd name="connsiteY0-118" fmla="*/ 20097 h 20097"/>
                  <a:gd name="connsiteX1-119" fmla="*/ 11193 w 12229"/>
                  <a:gd name="connsiteY1-120" fmla="*/ 10000 h 20097"/>
                  <a:gd name="connsiteX2-121" fmla="*/ 11776 w 12229"/>
                  <a:gd name="connsiteY2-122" fmla="*/ 8161 h 20097"/>
                  <a:gd name="connsiteX3-123" fmla="*/ 12010 w 12229"/>
                  <a:gd name="connsiteY3-124" fmla="*/ 7378 h 20097"/>
                  <a:gd name="connsiteX4-125" fmla="*/ 12171 w 12229"/>
                  <a:gd name="connsiteY4-126" fmla="*/ 6871 h 20097"/>
                  <a:gd name="connsiteX5-127" fmla="*/ 12171 w 12229"/>
                  <a:gd name="connsiteY5-128" fmla="*/ 6871 h 20097"/>
                  <a:gd name="connsiteX6-129" fmla="*/ 12214 w 12229"/>
                  <a:gd name="connsiteY6-130" fmla="*/ 6744 h 20097"/>
                  <a:gd name="connsiteX7-131" fmla="*/ 12229 w 12229"/>
                  <a:gd name="connsiteY7-132" fmla="*/ 6638 h 20097"/>
                  <a:gd name="connsiteX8-133" fmla="*/ 12214 w 12229"/>
                  <a:gd name="connsiteY8-134" fmla="*/ 6490 h 20097"/>
                  <a:gd name="connsiteX9-135" fmla="*/ 12171 w 12229"/>
                  <a:gd name="connsiteY9-136" fmla="*/ 6385 h 20097"/>
                  <a:gd name="connsiteX10-137" fmla="*/ 12112 w 12229"/>
                  <a:gd name="connsiteY10-138" fmla="*/ 6258 h 20097"/>
                  <a:gd name="connsiteX11-139" fmla="*/ 12039 w 12229"/>
                  <a:gd name="connsiteY11-140" fmla="*/ 6110 h 20097"/>
                  <a:gd name="connsiteX12-141" fmla="*/ 11820 w 12229"/>
                  <a:gd name="connsiteY12-142" fmla="*/ 5856 h 20097"/>
                  <a:gd name="connsiteX13-143" fmla="*/ 11514 w 12229"/>
                  <a:gd name="connsiteY13-144" fmla="*/ 5560 h 20097"/>
                  <a:gd name="connsiteX14-145" fmla="*/ 11134 w 12229"/>
                  <a:gd name="connsiteY14-146" fmla="*/ 5243 h 20097"/>
                  <a:gd name="connsiteX15-147" fmla="*/ 10200 w 12229"/>
                  <a:gd name="connsiteY15-148" fmla="*/ 4482 h 20097"/>
                  <a:gd name="connsiteX16-149" fmla="*/ 10200 w 12229"/>
                  <a:gd name="connsiteY16-150" fmla="*/ 4482 h 20097"/>
                  <a:gd name="connsiteX17-151" fmla="*/ 9543 w 12229"/>
                  <a:gd name="connsiteY17-152" fmla="*/ 3953 h 20097"/>
                  <a:gd name="connsiteX18-153" fmla="*/ 8652 w 12229"/>
                  <a:gd name="connsiteY18-154" fmla="*/ 3319 h 20097"/>
                  <a:gd name="connsiteX19-155" fmla="*/ 6609 w 12229"/>
                  <a:gd name="connsiteY19-156" fmla="*/ 1882 h 20097"/>
                  <a:gd name="connsiteX20-157" fmla="*/ 4711 w 12229"/>
                  <a:gd name="connsiteY20-158" fmla="*/ 613 h 20097"/>
                  <a:gd name="connsiteX21-159" fmla="*/ 4039 w 12229"/>
                  <a:gd name="connsiteY21-160" fmla="*/ 211 h 20097"/>
                  <a:gd name="connsiteX22-161" fmla="*/ 3674 w 12229"/>
                  <a:gd name="connsiteY22-162" fmla="*/ 0 h 20097"/>
                  <a:gd name="connsiteX23-163" fmla="*/ 3674 w 12229"/>
                  <a:gd name="connsiteY23-164" fmla="*/ 0 h 20097"/>
                  <a:gd name="connsiteX24-165" fmla="*/ 3528 w 12229"/>
                  <a:gd name="connsiteY24-166" fmla="*/ 465 h 20097"/>
                  <a:gd name="connsiteX25-167" fmla="*/ 3207 w 12229"/>
                  <a:gd name="connsiteY25-168" fmla="*/ 1311 h 20097"/>
                  <a:gd name="connsiteX26-169" fmla="*/ 0 w 12229"/>
                  <a:gd name="connsiteY26-170" fmla="*/ 9139 h 20097"/>
                  <a:gd name="connsiteX27-171" fmla="*/ 1243 w 12229"/>
                  <a:gd name="connsiteY27-172" fmla="*/ 12162 h 20097"/>
                  <a:gd name="connsiteX28-173" fmla="*/ 6491 w 12229"/>
                  <a:gd name="connsiteY28-174" fmla="*/ 20097 h 20097"/>
                  <a:gd name="connsiteX0-175" fmla="*/ 6491 w 12229"/>
                  <a:gd name="connsiteY0-176" fmla="*/ 20097 h 20097"/>
                  <a:gd name="connsiteX1-177" fmla="*/ 11193 w 12229"/>
                  <a:gd name="connsiteY1-178" fmla="*/ 10000 h 20097"/>
                  <a:gd name="connsiteX2-179" fmla="*/ 11776 w 12229"/>
                  <a:gd name="connsiteY2-180" fmla="*/ 8161 h 20097"/>
                  <a:gd name="connsiteX3-181" fmla="*/ 12010 w 12229"/>
                  <a:gd name="connsiteY3-182" fmla="*/ 7378 h 20097"/>
                  <a:gd name="connsiteX4-183" fmla="*/ 12171 w 12229"/>
                  <a:gd name="connsiteY4-184" fmla="*/ 6871 h 20097"/>
                  <a:gd name="connsiteX5-185" fmla="*/ 12171 w 12229"/>
                  <a:gd name="connsiteY5-186" fmla="*/ 6871 h 20097"/>
                  <a:gd name="connsiteX6-187" fmla="*/ 12214 w 12229"/>
                  <a:gd name="connsiteY6-188" fmla="*/ 6744 h 20097"/>
                  <a:gd name="connsiteX7-189" fmla="*/ 12229 w 12229"/>
                  <a:gd name="connsiteY7-190" fmla="*/ 6638 h 20097"/>
                  <a:gd name="connsiteX8-191" fmla="*/ 12214 w 12229"/>
                  <a:gd name="connsiteY8-192" fmla="*/ 6490 h 20097"/>
                  <a:gd name="connsiteX9-193" fmla="*/ 12171 w 12229"/>
                  <a:gd name="connsiteY9-194" fmla="*/ 6385 h 20097"/>
                  <a:gd name="connsiteX10-195" fmla="*/ 12112 w 12229"/>
                  <a:gd name="connsiteY10-196" fmla="*/ 6258 h 20097"/>
                  <a:gd name="connsiteX11-197" fmla="*/ 12039 w 12229"/>
                  <a:gd name="connsiteY11-198" fmla="*/ 6110 h 20097"/>
                  <a:gd name="connsiteX12-199" fmla="*/ 11820 w 12229"/>
                  <a:gd name="connsiteY12-200" fmla="*/ 5856 h 20097"/>
                  <a:gd name="connsiteX13-201" fmla="*/ 11514 w 12229"/>
                  <a:gd name="connsiteY13-202" fmla="*/ 5560 h 20097"/>
                  <a:gd name="connsiteX14-203" fmla="*/ 11134 w 12229"/>
                  <a:gd name="connsiteY14-204" fmla="*/ 5243 h 20097"/>
                  <a:gd name="connsiteX15-205" fmla="*/ 10200 w 12229"/>
                  <a:gd name="connsiteY15-206" fmla="*/ 4482 h 20097"/>
                  <a:gd name="connsiteX16-207" fmla="*/ 10200 w 12229"/>
                  <a:gd name="connsiteY16-208" fmla="*/ 4482 h 20097"/>
                  <a:gd name="connsiteX17-209" fmla="*/ 9543 w 12229"/>
                  <a:gd name="connsiteY17-210" fmla="*/ 3953 h 20097"/>
                  <a:gd name="connsiteX18-211" fmla="*/ 8652 w 12229"/>
                  <a:gd name="connsiteY18-212" fmla="*/ 3319 h 20097"/>
                  <a:gd name="connsiteX19-213" fmla="*/ 6609 w 12229"/>
                  <a:gd name="connsiteY19-214" fmla="*/ 1882 h 20097"/>
                  <a:gd name="connsiteX20-215" fmla="*/ 4711 w 12229"/>
                  <a:gd name="connsiteY20-216" fmla="*/ 613 h 20097"/>
                  <a:gd name="connsiteX21-217" fmla="*/ 4039 w 12229"/>
                  <a:gd name="connsiteY21-218" fmla="*/ 211 h 20097"/>
                  <a:gd name="connsiteX22-219" fmla="*/ 3674 w 12229"/>
                  <a:gd name="connsiteY22-220" fmla="*/ 0 h 20097"/>
                  <a:gd name="connsiteX23-221" fmla="*/ 3674 w 12229"/>
                  <a:gd name="connsiteY23-222" fmla="*/ 0 h 20097"/>
                  <a:gd name="connsiteX24-223" fmla="*/ 3528 w 12229"/>
                  <a:gd name="connsiteY24-224" fmla="*/ 465 h 20097"/>
                  <a:gd name="connsiteX25-225" fmla="*/ 3207 w 12229"/>
                  <a:gd name="connsiteY25-226" fmla="*/ 1311 h 20097"/>
                  <a:gd name="connsiteX26-227" fmla="*/ 0 w 12229"/>
                  <a:gd name="connsiteY26-228" fmla="*/ 9139 h 20097"/>
                  <a:gd name="connsiteX27-229" fmla="*/ 2180 w 12229"/>
                  <a:gd name="connsiteY27-230" fmla="*/ 13609 h 20097"/>
                  <a:gd name="connsiteX28-231" fmla="*/ 6491 w 12229"/>
                  <a:gd name="connsiteY28-232" fmla="*/ 20097 h 20097"/>
                  <a:gd name="connsiteX0-233" fmla="*/ 6491 w 12229"/>
                  <a:gd name="connsiteY0-234" fmla="*/ 20097 h 20097"/>
                  <a:gd name="connsiteX1-235" fmla="*/ 11193 w 12229"/>
                  <a:gd name="connsiteY1-236" fmla="*/ 10000 h 20097"/>
                  <a:gd name="connsiteX2-237" fmla="*/ 11776 w 12229"/>
                  <a:gd name="connsiteY2-238" fmla="*/ 8161 h 20097"/>
                  <a:gd name="connsiteX3-239" fmla="*/ 12010 w 12229"/>
                  <a:gd name="connsiteY3-240" fmla="*/ 7378 h 20097"/>
                  <a:gd name="connsiteX4-241" fmla="*/ 12171 w 12229"/>
                  <a:gd name="connsiteY4-242" fmla="*/ 6871 h 20097"/>
                  <a:gd name="connsiteX5-243" fmla="*/ 12171 w 12229"/>
                  <a:gd name="connsiteY5-244" fmla="*/ 6871 h 20097"/>
                  <a:gd name="connsiteX6-245" fmla="*/ 12214 w 12229"/>
                  <a:gd name="connsiteY6-246" fmla="*/ 6744 h 20097"/>
                  <a:gd name="connsiteX7-247" fmla="*/ 12229 w 12229"/>
                  <a:gd name="connsiteY7-248" fmla="*/ 6638 h 20097"/>
                  <a:gd name="connsiteX8-249" fmla="*/ 12214 w 12229"/>
                  <a:gd name="connsiteY8-250" fmla="*/ 6490 h 20097"/>
                  <a:gd name="connsiteX9-251" fmla="*/ 12171 w 12229"/>
                  <a:gd name="connsiteY9-252" fmla="*/ 6385 h 20097"/>
                  <a:gd name="connsiteX10-253" fmla="*/ 12112 w 12229"/>
                  <a:gd name="connsiteY10-254" fmla="*/ 6258 h 20097"/>
                  <a:gd name="connsiteX11-255" fmla="*/ 12039 w 12229"/>
                  <a:gd name="connsiteY11-256" fmla="*/ 6110 h 20097"/>
                  <a:gd name="connsiteX12-257" fmla="*/ 11820 w 12229"/>
                  <a:gd name="connsiteY12-258" fmla="*/ 5856 h 20097"/>
                  <a:gd name="connsiteX13-259" fmla="*/ 11514 w 12229"/>
                  <a:gd name="connsiteY13-260" fmla="*/ 5560 h 20097"/>
                  <a:gd name="connsiteX14-261" fmla="*/ 11134 w 12229"/>
                  <a:gd name="connsiteY14-262" fmla="*/ 5243 h 20097"/>
                  <a:gd name="connsiteX15-263" fmla="*/ 10200 w 12229"/>
                  <a:gd name="connsiteY15-264" fmla="*/ 4482 h 20097"/>
                  <a:gd name="connsiteX16-265" fmla="*/ 10200 w 12229"/>
                  <a:gd name="connsiteY16-266" fmla="*/ 4482 h 20097"/>
                  <a:gd name="connsiteX17-267" fmla="*/ 9543 w 12229"/>
                  <a:gd name="connsiteY17-268" fmla="*/ 3953 h 20097"/>
                  <a:gd name="connsiteX18-269" fmla="*/ 8652 w 12229"/>
                  <a:gd name="connsiteY18-270" fmla="*/ 3319 h 20097"/>
                  <a:gd name="connsiteX19-271" fmla="*/ 6609 w 12229"/>
                  <a:gd name="connsiteY19-272" fmla="*/ 1882 h 20097"/>
                  <a:gd name="connsiteX20-273" fmla="*/ 4711 w 12229"/>
                  <a:gd name="connsiteY20-274" fmla="*/ 613 h 20097"/>
                  <a:gd name="connsiteX21-275" fmla="*/ 4039 w 12229"/>
                  <a:gd name="connsiteY21-276" fmla="*/ 211 h 20097"/>
                  <a:gd name="connsiteX22-277" fmla="*/ 3674 w 12229"/>
                  <a:gd name="connsiteY22-278" fmla="*/ 0 h 20097"/>
                  <a:gd name="connsiteX23-279" fmla="*/ 3674 w 12229"/>
                  <a:gd name="connsiteY23-280" fmla="*/ 0 h 20097"/>
                  <a:gd name="connsiteX24-281" fmla="*/ 3528 w 12229"/>
                  <a:gd name="connsiteY24-282" fmla="*/ 465 h 20097"/>
                  <a:gd name="connsiteX25-283" fmla="*/ 3207 w 12229"/>
                  <a:gd name="connsiteY25-284" fmla="*/ 1311 h 20097"/>
                  <a:gd name="connsiteX26-285" fmla="*/ 0 w 12229"/>
                  <a:gd name="connsiteY26-286" fmla="*/ 9139 h 20097"/>
                  <a:gd name="connsiteX27-287" fmla="*/ 2180 w 12229"/>
                  <a:gd name="connsiteY27-288" fmla="*/ 13609 h 20097"/>
                  <a:gd name="connsiteX28-289" fmla="*/ 6491 w 12229"/>
                  <a:gd name="connsiteY28-290" fmla="*/ 20097 h 200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Lst>
                <a:rect l="l" t="t" r="r" b="b"/>
                <a:pathLst>
                  <a:path w="12229" h="20097">
                    <a:moveTo>
                      <a:pt x="6491" y="20097"/>
                    </a:moveTo>
                    <a:lnTo>
                      <a:pt x="11193" y="10000"/>
                    </a:lnTo>
                    <a:lnTo>
                      <a:pt x="11776" y="8161"/>
                    </a:lnTo>
                    <a:lnTo>
                      <a:pt x="12010" y="7378"/>
                    </a:lnTo>
                    <a:cubicBezTo>
                      <a:pt x="12064" y="7209"/>
                      <a:pt x="12117" y="7040"/>
                      <a:pt x="12171" y="6871"/>
                    </a:cubicBezTo>
                    <a:lnTo>
                      <a:pt x="12171" y="6871"/>
                    </a:lnTo>
                    <a:cubicBezTo>
                      <a:pt x="12185" y="6829"/>
                      <a:pt x="12200" y="6786"/>
                      <a:pt x="12214" y="6744"/>
                    </a:cubicBezTo>
                    <a:cubicBezTo>
                      <a:pt x="12219" y="6709"/>
                      <a:pt x="12224" y="6673"/>
                      <a:pt x="12229" y="6638"/>
                    </a:cubicBezTo>
                    <a:cubicBezTo>
                      <a:pt x="12224" y="6589"/>
                      <a:pt x="12219" y="6539"/>
                      <a:pt x="12214" y="6490"/>
                    </a:cubicBezTo>
                    <a:cubicBezTo>
                      <a:pt x="12200" y="6455"/>
                      <a:pt x="12185" y="6420"/>
                      <a:pt x="12171" y="6385"/>
                    </a:cubicBezTo>
                    <a:cubicBezTo>
                      <a:pt x="12151" y="6343"/>
                      <a:pt x="12132" y="6300"/>
                      <a:pt x="12112" y="6258"/>
                    </a:cubicBezTo>
                    <a:cubicBezTo>
                      <a:pt x="12088" y="6209"/>
                      <a:pt x="12063" y="6159"/>
                      <a:pt x="12039" y="6110"/>
                    </a:cubicBezTo>
                    <a:lnTo>
                      <a:pt x="11820" y="5856"/>
                    </a:lnTo>
                    <a:lnTo>
                      <a:pt x="11514" y="5560"/>
                    </a:lnTo>
                    <a:lnTo>
                      <a:pt x="11134" y="5243"/>
                    </a:lnTo>
                    <a:lnTo>
                      <a:pt x="10200" y="4482"/>
                    </a:lnTo>
                    <a:lnTo>
                      <a:pt x="10200" y="4482"/>
                    </a:lnTo>
                    <a:lnTo>
                      <a:pt x="9543" y="3953"/>
                    </a:lnTo>
                    <a:lnTo>
                      <a:pt x="8652" y="3319"/>
                    </a:lnTo>
                    <a:lnTo>
                      <a:pt x="6609" y="1882"/>
                    </a:lnTo>
                    <a:lnTo>
                      <a:pt x="4711" y="613"/>
                    </a:lnTo>
                    <a:lnTo>
                      <a:pt x="4039" y="211"/>
                    </a:lnTo>
                    <a:lnTo>
                      <a:pt x="3674" y="0"/>
                    </a:lnTo>
                    <a:lnTo>
                      <a:pt x="3674" y="0"/>
                    </a:lnTo>
                    <a:cubicBezTo>
                      <a:pt x="3625" y="155"/>
                      <a:pt x="3577" y="310"/>
                      <a:pt x="3528" y="465"/>
                    </a:cubicBezTo>
                    <a:lnTo>
                      <a:pt x="3207" y="1311"/>
                    </a:lnTo>
                    <a:lnTo>
                      <a:pt x="0" y="9139"/>
                    </a:lnTo>
                    <a:cubicBezTo>
                      <a:pt x="568" y="10018"/>
                      <a:pt x="1766" y="12601"/>
                      <a:pt x="2180" y="13609"/>
                    </a:cubicBezTo>
                    <a:cubicBezTo>
                      <a:pt x="3469" y="16044"/>
                      <a:pt x="5054" y="17934"/>
                      <a:pt x="6491" y="20097"/>
                    </a:cubicBezTo>
                    <a:close/>
                  </a:path>
                </a:pathLst>
              </a:custGeom>
              <a:solidFill>
                <a:srgbClr val="0F373B"/>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31" name="Freeform 22"/>
              <p:cNvSpPr/>
              <p:nvPr/>
            </p:nvSpPr>
            <p:spPr bwMode="auto">
              <a:xfrm rot="1800000">
                <a:off x="603886" y="2887704"/>
                <a:ext cx="103031" cy="201378"/>
              </a:xfrm>
              <a:custGeom>
                <a:avLst/>
                <a:gdLst/>
                <a:ahLst/>
                <a:cxnLst>
                  <a:cxn ang="0">
                    <a:pos x="177" y="0"/>
                  </a:cxn>
                  <a:cxn ang="0">
                    <a:pos x="177" y="0"/>
                  </a:cxn>
                  <a:cxn ang="0">
                    <a:pos x="158" y="45"/>
                  </a:cxn>
                  <a:cxn ang="0">
                    <a:pos x="139" y="90"/>
                  </a:cxn>
                  <a:cxn ang="0">
                    <a:pos x="117" y="135"/>
                  </a:cxn>
                  <a:cxn ang="0">
                    <a:pos x="96" y="180"/>
                  </a:cxn>
                  <a:cxn ang="0">
                    <a:pos x="52" y="266"/>
                  </a:cxn>
                  <a:cxn ang="0">
                    <a:pos x="10" y="343"/>
                  </a:cxn>
                  <a:cxn ang="0">
                    <a:pos x="0" y="343"/>
                  </a:cxn>
                  <a:cxn ang="0">
                    <a:pos x="0" y="343"/>
                  </a:cxn>
                  <a:cxn ang="0">
                    <a:pos x="18" y="305"/>
                  </a:cxn>
                  <a:cxn ang="0">
                    <a:pos x="37" y="264"/>
                  </a:cxn>
                  <a:cxn ang="0">
                    <a:pos x="81" y="177"/>
                  </a:cxn>
                  <a:cxn ang="0">
                    <a:pos x="128" y="87"/>
                  </a:cxn>
                  <a:cxn ang="0">
                    <a:pos x="177" y="0"/>
                  </a:cxn>
                  <a:cxn ang="0">
                    <a:pos x="177" y="0"/>
                  </a:cxn>
                </a:cxnLst>
                <a:rect l="0" t="0" r="r" b="b"/>
                <a:pathLst>
                  <a:path w="177" h="343">
                    <a:moveTo>
                      <a:pt x="177" y="0"/>
                    </a:moveTo>
                    <a:lnTo>
                      <a:pt x="177" y="0"/>
                    </a:lnTo>
                    <a:lnTo>
                      <a:pt x="158" y="45"/>
                    </a:lnTo>
                    <a:lnTo>
                      <a:pt x="139" y="90"/>
                    </a:lnTo>
                    <a:lnTo>
                      <a:pt x="117" y="135"/>
                    </a:lnTo>
                    <a:lnTo>
                      <a:pt x="96" y="180"/>
                    </a:lnTo>
                    <a:lnTo>
                      <a:pt x="52" y="266"/>
                    </a:lnTo>
                    <a:lnTo>
                      <a:pt x="10" y="343"/>
                    </a:lnTo>
                    <a:lnTo>
                      <a:pt x="0" y="343"/>
                    </a:lnTo>
                    <a:lnTo>
                      <a:pt x="0" y="343"/>
                    </a:lnTo>
                    <a:lnTo>
                      <a:pt x="18" y="305"/>
                    </a:lnTo>
                    <a:lnTo>
                      <a:pt x="37" y="264"/>
                    </a:lnTo>
                    <a:lnTo>
                      <a:pt x="81" y="177"/>
                    </a:lnTo>
                    <a:lnTo>
                      <a:pt x="128" y="87"/>
                    </a:lnTo>
                    <a:lnTo>
                      <a:pt x="177" y="0"/>
                    </a:lnTo>
                    <a:lnTo>
                      <a:pt x="177" y="0"/>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32" name="Freeform 23"/>
              <p:cNvSpPr>
                <a:spLocks noEditPoints="1"/>
              </p:cNvSpPr>
              <p:nvPr/>
            </p:nvSpPr>
            <p:spPr bwMode="auto">
              <a:xfrm rot="1800000">
                <a:off x="640608" y="3001370"/>
                <a:ext cx="58540" cy="59711"/>
              </a:xfrm>
              <a:custGeom>
                <a:avLst/>
                <a:gdLst/>
                <a:ahLst/>
                <a:cxnLst>
                  <a:cxn ang="0">
                    <a:pos x="79" y="93"/>
                  </a:cxn>
                  <a:cxn ang="0">
                    <a:pos x="93" y="78"/>
                  </a:cxn>
                  <a:cxn ang="0">
                    <a:pos x="99" y="60"/>
                  </a:cxn>
                  <a:cxn ang="0">
                    <a:pos x="101" y="41"/>
                  </a:cxn>
                  <a:cxn ang="0">
                    <a:pos x="93" y="22"/>
                  </a:cxn>
                  <a:cxn ang="0">
                    <a:pos x="88" y="18"/>
                  </a:cxn>
                  <a:cxn ang="0">
                    <a:pos x="73" y="5"/>
                  </a:cxn>
                  <a:cxn ang="0">
                    <a:pos x="50" y="0"/>
                  </a:cxn>
                  <a:cxn ang="0">
                    <a:pos x="50" y="12"/>
                  </a:cxn>
                  <a:cxn ang="0">
                    <a:pos x="68" y="16"/>
                  </a:cxn>
                  <a:cxn ang="0">
                    <a:pos x="83" y="29"/>
                  </a:cxn>
                  <a:cxn ang="0">
                    <a:pos x="86" y="35"/>
                  </a:cxn>
                  <a:cxn ang="0">
                    <a:pos x="88" y="50"/>
                  </a:cxn>
                  <a:cxn ang="0">
                    <a:pos x="86" y="65"/>
                  </a:cxn>
                  <a:cxn ang="0">
                    <a:pos x="78" y="78"/>
                  </a:cxn>
                  <a:cxn ang="0">
                    <a:pos x="72" y="83"/>
                  </a:cxn>
                  <a:cxn ang="0">
                    <a:pos x="61" y="87"/>
                  </a:cxn>
                  <a:cxn ang="0">
                    <a:pos x="50" y="89"/>
                  </a:cxn>
                  <a:cxn ang="0">
                    <a:pos x="50" y="101"/>
                  </a:cxn>
                  <a:cxn ang="0">
                    <a:pos x="65" y="99"/>
                  </a:cxn>
                  <a:cxn ang="0">
                    <a:pos x="79" y="93"/>
                  </a:cxn>
                  <a:cxn ang="0">
                    <a:pos x="50" y="0"/>
                  </a:cxn>
                  <a:cxn ang="0">
                    <a:pos x="44" y="0"/>
                  </a:cxn>
                  <a:cxn ang="0">
                    <a:pos x="29" y="4"/>
                  </a:cxn>
                  <a:cxn ang="0">
                    <a:pos x="23" y="8"/>
                  </a:cxn>
                  <a:cxn ang="0">
                    <a:pos x="8" y="23"/>
                  </a:cxn>
                  <a:cxn ang="0">
                    <a:pos x="1" y="41"/>
                  </a:cxn>
                  <a:cxn ang="0">
                    <a:pos x="1" y="60"/>
                  </a:cxn>
                  <a:cxn ang="0">
                    <a:pos x="8" y="79"/>
                  </a:cxn>
                  <a:cxn ang="0">
                    <a:pos x="12" y="83"/>
                  </a:cxn>
                  <a:cxn ang="0">
                    <a:pos x="27" y="95"/>
                  </a:cxn>
                  <a:cxn ang="0">
                    <a:pos x="50" y="101"/>
                  </a:cxn>
                  <a:cxn ang="0">
                    <a:pos x="50" y="89"/>
                  </a:cxn>
                  <a:cxn ang="0">
                    <a:pos x="33" y="84"/>
                  </a:cxn>
                  <a:cxn ang="0">
                    <a:pos x="19" y="72"/>
                  </a:cxn>
                  <a:cxn ang="0">
                    <a:pos x="15" y="65"/>
                  </a:cxn>
                  <a:cxn ang="0">
                    <a:pos x="12" y="50"/>
                  </a:cxn>
                  <a:cxn ang="0">
                    <a:pos x="15" y="35"/>
                  </a:cxn>
                  <a:cxn ang="0">
                    <a:pos x="23" y="23"/>
                  </a:cxn>
                  <a:cxn ang="0">
                    <a:pos x="29" y="18"/>
                  </a:cxn>
                  <a:cxn ang="0">
                    <a:pos x="39" y="14"/>
                  </a:cxn>
                  <a:cxn ang="0">
                    <a:pos x="50" y="12"/>
                  </a:cxn>
                </a:cxnLst>
                <a:rect l="0" t="0" r="r" b="b"/>
                <a:pathLst>
                  <a:path w="101" h="101">
                    <a:moveTo>
                      <a:pt x="79" y="93"/>
                    </a:moveTo>
                    <a:lnTo>
                      <a:pt x="79" y="93"/>
                    </a:lnTo>
                    <a:lnTo>
                      <a:pt x="87" y="86"/>
                    </a:lnTo>
                    <a:lnTo>
                      <a:pt x="93" y="78"/>
                    </a:lnTo>
                    <a:lnTo>
                      <a:pt x="97" y="69"/>
                    </a:lnTo>
                    <a:lnTo>
                      <a:pt x="99" y="60"/>
                    </a:lnTo>
                    <a:lnTo>
                      <a:pt x="101" y="50"/>
                    </a:lnTo>
                    <a:lnTo>
                      <a:pt x="101" y="41"/>
                    </a:lnTo>
                    <a:lnTo>
                      <a:pt x="97" y="31"/>
                    </a:lnTo>
                    <a:lnTo>
                      <a:pt x="93" y="22"/>
                    </a:lnTo>
                    <a:lnTo>
                      <a:pt x="93" y="22"/>
                    </a:lnTo>
                    <a:lnTo>
                      <a:pt x="88" y="18"/>
                    </a:lnTo>
                    <a:lnTo>
                      <a:pt x="84" y="12"/>
                    </a:lnTo>
                    <a:lnTo>
                      <a:pt x="73" y="5"/>
                    </a:lnTo>
                    <a:lnTo>
                      <a:pt x="63" y="1"/>
                    </a:lnTo>
                    <a:lnTo>
                      <a:pt x="50" y="0"/>
                    </a:lnTo>
                    <a:lnTo>
                      <a:pt x="50" y="12"/>
                    </a:lnTo>
                    <a:lnTo>
                      <a:pt x="50" y="12"/>
                    </a:lnTo>
                    <a:lnTo>
                      <a:pt x="60" y="14"/>
                    </a:lnTo>
                    <a:lnTo>
                      <a:pt x="68" y="16"/>
                    </a:lnTo>
                    <a:lnTo>
                      <a:pt x="76" y="22"/>
                    </a:lnTo>
                    <a:lnTo>
                      <a:pt x="83" y="29"/>
                    </a:lnTo>
                    <a:lnTo>
                      <a:pt x="83" y="29"/>
                    </a:lnTo>
                    <a:lnTo>
                      <a:pt x="86" y="35"/>
                    </a:lnTo>
                    <a:lnTo>
                      <a:pt x="88" y="44"/>
                    </a:lnTo>
                    <a:lnTo>
                      <a:pt x="88" y="50"/>
                    </a:lnTo>
                    <a:lnTo>
                      <a:pt x="88" y="59"/>
                    </a:lnTo>
                    <a:lnTo>
                      <a:pt x="86" y="65"/>
                    </a:lnTo>
                    <a:lnTo>
                      <a:pt x="83" y="72"/>
                    </a:lnTo>
                    <a:lnTo>
                      <a:pt x="78" y="78"/>
                    </a:lnTo>
                    <a:lnTo>
                      <a:pt x="72" y="83"/>
                    </a:lnTo>
                    <a:lnTo>
                      <a:pt x="72" y="83"/>
                    </a:lnTo>
                    <a:lnTo>
                      <a:pt x="67" y="86"/>
                    </a:lnTo>
                    <a:lnTo>
                      <a:pt x="61" y="87"/>
                    </a:lnTo>
                    <a:lnTo>
                      <a:pt x="56" y="89"/>
                    </a:lnTo>
                    <a:lnTo>
                      <a:pt x="50" y="89"/>
                    </a:lnTo>
                    <a:lnTo>
                      <a:pt x="50" y="101"/>
                    </a:lnTo>
                    <a:lnTo>
                      <a:pt x="50" y="101"/>
                    </a:lnTo>
                    <a:lnTo>
                      <a:pt x="57" y="101"/>
                    </a:lnTo>
                    <a:lnTo>
                      <a:pt x="65" y="99"/>
                    </a:lnTo>
                    <a:lnTo>
                      <a:pt x="72" y="97"/>
                    </a:lnTo>
                    <a:lnTo>
                      <a:pt x="79" y="93"/>
                    </a:lnTo>
                    <a:lnTo>
                      <a:pt x="79" y="93"/>
                    </a:lnTo>
                    <a:close/>
                    <a:moveTo>
                      <a:pt x="50" y="0"/>
                    </a:moveTo>
                    <a:lnTo>
                      <a:pt x="50" y="0"/>
                    </a:lnTo>
                    <a:lnTo>
                      <a:pt x="44" y="0"/>
                    </a:lnTo>
                    <a:lnTo>
                      <a:pt x="37" y="3"/>
                    </a:lnTo>
                    <a:lnTo>
                      <a:pt x="29" y="4"/>
                    </a:lnTo>
                    <a:lnTo>
                      <a:pt x="23" y="8"/>
                    </a:lnTo>
                    <a:lnTo>
                      <a:pt x="23" y="8"/>
                    </a:lnTo>
                    <a:lnTo>
                      <a:pt x="15" y="15"/>
                    </a:lnTo>
                    <a:lnTo>
                      <a:pt x="8" y="23"/>
                    </a:lnTo>
                    <a:lnTo>
                      <a:pt x="4" y="31"/>
                    </a:lnTo>
                    <a:lnTo>
                      <a:pt x="1" y="41"/>
                    </a:lnTo>
                    <a:lnTo>
                      <a:pt x="0" y="50"/>
                    </a:lnTo>
                    <a:lnTo>
                      <a:pt x="1" y="60"/>
                    </a:lnTo>
                    <a:lnTo>
                      <a:pt x="4" y="69"/>
                    </a:lnTo>
                    <a:lnTo>
                      <a:pt x="8" y="79"/>
                    </a:lnTo>
                    <a:lnTo>
                      <a:pt x="8" y="79"/>
                    </a:lnTo>
                    <a:lnTo>
                      <a:pt x="12" y="83"/>
                    </a:lnTo>
                    <a:lnTo>
                      <a:pt x="18" y="89"/>
                    </a:lnTo>
                    <a:lnTo>
                      <a:pt x="27" y="95"/>
                    </a:lnTo>
                    <a:lnTo>
                      <a:pt x="38" y="99"/>
                    </a:lnTo>
                    <a:lnTo>
                      <a:pt x="50" y="101"/>
                    </a:lnTo>
                    <a:lnTo>
                      <a:pt x="50" y="89"/>
                    </a:lnTo>
                    <a:lnTo>
                      <a:pt x="50" y="89"/>
                    </a:lnTo>
                    <a:lnTo>
                      <a:pt x="41" y="89"/>
                    </a:lnTo>
                    <a:lnTo>
                      <a:pt x="33" y="84"/>
                    </a:lnTo>
                    <a:lnTo>
                      <a:pt x="24" y="79"/>
                    </a:lnTo>
                    <a:lnTo>
                      <a:pt x="19" y="72"/>
                    </a:lnTo>
                    <a:lnTo>
                      <a:pt x="19" y="72"/>
                    </a:lnTo>
                    <a:lnTo>
                      <a:pt x="15" y="65"/>
                    </a:lnTo>
                    <a:lnTo>
                      <a:pt x="12" y="57"/>
                    </a:lnTo>
                    <a:lnTo>
                      <a:pt x="12" y="50"/>
                    </a:lnTo>
                    <a:lnTo>
                      <a:pt x="12" y="44"/>
                    </a:lnTo>
                    <a:lnTo>
                      <a:pt x="15" y="35"/>
                    </a:lnTo>
                    <a:lnTo>
                      <a:pt x="18" y="29"/>
                    </a:lnTo>
                    <a:lnTo>
                      <a:pt x="23" y="23"/>
                    </a:lnTo>
                    <a:lnTo>
                      <a:pt x="29" y="18"/>
                    </a:lnTo>
                    <a:lnTo>
                      <a:pt x="29" y="18"/>
                    </a:lnTo>
                    <a:lnTo>
                      <a:pt x="34" y="15"/>
                    </a:lnTo>
                    <a:lnTo>
                      <a:pt x="39" y="14"/>
                    </a:lnTo>
                    <a:lnTo>
                      <a:pt x="45" y="12"/>
                    </a:lnTo>
                    <a:lnTo>
                      <a:pt x="50" y="12"/>
                    </a:lnTo>
                    <a:lnTo>
                      <a:pt x="50" y="0"/>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33" name="Freeform 24"/>
              <p:cNvSpPr/>
              <p:nvPr/>
            </p:nvSpPr>
            <p:spPr bwMode="auto">
              <a:xfrm rot="1800000">
                <a:off x="664275" y="3034303"/>
                <a:ext cx="11708" cy="11708"/>
              </a:xfrm>
              <a:custGeom>
                <a:avLst/>
                <a:gdLst/>
                <a:ahLst/>
                <a:cxnLst>
                  <a:cxn ang="0">
                    <a:pos x="15" y="18"/>
                  </a:cxn>
                  <a:cxn ang="0">
                    <a:pos x="15" y="18"/>
                  </a:cxn>
                  <a:cxn ang="0">
                    <a:pos x="18" y="15"/>
                  </a:cxn>
                  <a:cxn ang="0">
                    <a:pos x="19" y="12"/>
                  </a:cxn>
                  <a:cxn ang="0">
                    <a:pos x="19" y="8"/>
                  </a:cxn>
                  <a:cxn ang="0">
                    <a:pos x="18" y="4"/>
                  </a:cxn>
                  <a:cxn ang="0">
                    <a:pos x="18" y="4"/>
                  </a:cxn>
                  <a:cxn ang="0">
                    <a:pos x="15" y="1"/>
                  </a:cxn>
                  <a:cxn ang="0">
                    <a:pos x="12" y="0"/>
                  </a:cxn>
                  <a:cxn ang="0">
                    <a:pos x="8" y="0"/>
                  </a:cxn>
                  <a:cxn ang="0">
                    <a:pos x="4" y="1"/>
                  </a:cxn>
                  <a:cxn ang="0">
                    <a:pos x="4" y="1"/>
                  </a:cxn>
                  <a:cxn ang="0">
                    <a:pos x="1" y="6"/>
                  </a:cxn>
                  <a:cxn ang="0">
                    <a:pos x="0" y="8"/>
                  </a:cxn>
                  <a:cxn ang="0">
                    <a:pos x="0" y="12"/>
                  </a:cxn>
                  <a:cxn ang="0">
                    <a:pos x="3" y="15"/>
                  </a:cxn>
                  <a:cxn ang="0">
                    <a:pos x="3" y="15"/>
                  </a:cxn>
                  <a:cxn ang="0">
                    <a:pos x="5" y="18"/>
                  </a:cxn>
                  <a:cxn ang="0">
                    <a:pos x="8" y="19"/>
                  </a:cxn>
                  <a:cxn ang="0">
                    <a:pos x="12" y="19"/>
                  </a:cxn>
                  <a:cxn ang="0">
                    <a:pos x="15" y="18"/>
                  </a:cxn>
                  <a:cxn ang="0">
                    <a:pos x="15" y="18"/>
                  </a:cxn>
                </a:cxnLst>
                <a:rect l="0" t="0" r="r" b="b"/>
                <a:pathLst>
                  <a:path w="19" h="19">
                    <a:moveTo>
                      <a:pt x="15" y="18"/>
                    </a:moveTo>
                    <a:lnTo>
                      <a:pt x="15" y="18"/>
                    </a:lnTo>
                    <a:lnTo>
                      <a:pt x="18" y="15"/>
                    </a:lnTo>
                    <a:lnTo>
                      <a:pt x="19" y="12"/>
                    </a:lnTo>
                    <a:lnTo>
                      <a:pt x="19" y="8"/>
                    </a:lnTo>
                    <a:lnTo>
                      <a:pt x="18" y="4"/>
                    </a:lnTo>
                    <a:lnTo>
                      <a:pt x="18" y="4"/>
                    </a:lnTo>
                    <a:lnTo>
                      <a:pt x="15" y="1"/>
                    </a:lnTo>
                    <a:lnTo>
                      <a:pt x="12" y="0"/>
                    </a:lnTo>
                    <a:lnTo>
                      <a:pt x="8" y="0"/>
                    </a:lnTo>
                    <a:lnTo>
                      <a:pt x="4" y="1"/>
                    </a:lnTo>
                    <a:lnTo>
                      <a:pt x="4" y="1"/>
                    </a:lnTo>
                    <a:lnTo>
                      <a:pt x="1" y="6"/>
                    </a:lnTo>
                    <a:lnTo>
                      <a:pt x="0" y="8"/>
                    </a:lnTo>
                    <a:lnTo>
                      <a:pt x="0" y="12"/>
                    </a:lnTo>
                    <a:lnTo>
                      <a:pt x="3" y="15"/>
                    </a:lnTo>
                    <a:lnTo>
                      <a:pt x="3" y="15"/>
                    </a:lnTo>
                    <a:lnTo>
                      <a:pt x="5" y="18"/>
                    </a:lnTo>
                    <a:lnTo>
                      <a:pt x="8" y="19"/>
                    </a:lnTo>
                    <a:lnTo>
                      <a:pt x="12" y="19"/>
                    </a:lnTo>
                    <a:lnTo>
                      <a:pt x="15" y="18"/>
                    </a:lnTo>
                    <a:lnTo>
                      <a:pt x="15" y="18"/>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34" name="Freeform 25"/>
              <p:cNvSpPr/>
              <p:nvPr/>
            </p:nvSpPr>
            <p:spPr bwMode="auto">
              <a:xfrm rot="1800000">
                <a:off x="663481" y="3017531"/>
                <a:ext cx="11708" cy="10537"/>
              </a:xfrm>
              <a:custGeom>
                <a:avLst/>
                <a:gdLst/>
                <a:ahLst/>
                <a:cxnLst>
                  <a:cxn ang="0">
                    <a:pos x="15" y="17"/>
                  </a:cxn>
                  <a:cxn ang="0">
                    <a:pos x="15" y="17"/>
                  </a:cxn>
                  <a:cxn ang="0">
                    <a:pos x="17" y="15"/>
                  </a:cxn>
                  <a:cxn ang="0">
                    <a:pos x="19" y="10"/>
                  </a:cxn>
                  <a:cxn ang="0">
                    <a:pos x="19" y="6"/>
                  </a:cxn>
                  <a:cxn ang="0">
                    <a:pos x="17" y="4"/>
                  </a:cxn>
                  <a:cxn ang="0">
                    <a:pos x="17" y="4"/>
                  </a:cxn>
                  <a:cxn ang="0">
                    <a:pos x="15" y="1"/>
                  </a:cxn>
                  <a:cxn ang="0">
                    <a:pos x="11" y="0"/>
                  </a:cxn>
                  <a:cxn ang="0">
                    <a:pos x="8" y="0"/>
                  </a:cxn>
                  <a:cxn ang="0">
                    <a:pos x="4" y="1"/>
                  </a:cxn>
                  <a:cxn ang="0">
                    <a:pos x="4" y="1"/>
                  </a:cxn>
                  <a:cxn ang="0">
                    <a:pos x="1" y="4"/>
                  </a:cxn>
                  <a:cxn ang="0">
                    <a:pos x="0" y="6"/>
                  </a:cxn>
                  <a:cxn ang="0">
                    <a:pos x="0" y="10"/>
                  </a:cxn>
                  <a:cxn ang="0">
                    <a:pos x="1" y="15"/>
                  </a:cxn>
                  <a:cxn ang="0">
                    <a:pos x="1" y="15"/>
                  </a:cxn>
                  <a:cxn ang="0">
                    <a:pos x="4" y="17"/>
                  </a:cxn>
                  <a:cxn ang="0">
                    <a:pos x="8" y="19"/>
                  </a:cxn>
                  <a:cxn ang="0">
                    <a:pos x="11" y="19"/>
                  </a:cxn>
                  <a:cxn ang="0">
                    <a:pos x="15" y="17"/>
                  </a:cxn>
                  <a:cxn ang="0">
                    <a:pos x="15" y="17"/>
                  </a:cxn>
                </a:cxnLst>
                <a:rect l="0" t="0" r="r" b="b"/>
                <a:pathLst>
                  <a:path w="19" h="19">
                    <a:moveTo>
                      <a:pt x="15" y="17"/>
                    </a:moveTo>
                    <a:lnTo>
                      <a:pt x="15" y="17"/>
                    </a:lnTo>
                    <a:lnTo>
                      <a:pt x="17" y="15"/>
                    </a:lnTo>
                    <a:lnTo>
                      <a:pt x="19" y="10"/>
                    </a:lnTo>
                    <a:lnTo>
                      <a:pt x="19" y="6"/>
                    </a:lnTo>
                    <a:lnTo>
                      <a:pt x="17" y="4"/>
                    </a:lnTo>
                    <a:lnTo>
                      <a:pt x="17" y="4"/>
                    </a:lnTo>
                    <a:lnTo>
                      <a:pt x="15" y="1"/>
                    </a:lnTo>
                    <a:lnTo>
                      <a:pt x="11" y="0"/>
                    </a:lnTo>
                    <a:lnTo>
                      <a:pt x="8" y="0"/>
                    </a:lnTo>
                    <a:lnTo>
                      <a:pt x="4" y="1"/>
                    </a:lnTo>
                    <a:lnTo>
                      <a:pt x="4" y="1"/>
                    </a:lnTo>
                    <a:lnTo>
                      <a:pt x="1" y="4"/>
                    </a:lnTo>
                    <a:lnTo>
                      <a:pt x="0" y="6"/>
                    </a:lnTo>
                    <a:lnTo>
                      <a:pt x="0" y="10"/>
                    </a:lnTo>
                    <a:lnTo>
                      <a:pt x="1" y="15"/>
                    </a:lnTo>
                    <a:lnTo>
                      <a:pt x="1" y="15"/>
                    </a:lnTo>
                    <a:lnTo>
                      <a:pt x="4" y="17"/>
                    </a:lnTo>
                    <a:lnTo>
                      <a:pt x="8" y="19"/>
                    </a:lnTo>
                    <a:lnTo>
                      <a:pt x="11" y="19"/>
                    </a:lnTo>
                    <a:lnTo>
                      <a:pt x="15" y="17"/>
                    </a:lnTo>
                    <a:lnTo>
                      <a:pt x="15" y="17"/>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35" name="Freeform 26"/>
              <p:cNvSpPr/>
              <p:nvPr/>
            </p:nvSpPr>
            <p:spPr bwMode="auto">
              <a:xfrm rot="1800000">
                <a:off x="586810" y="3043192"/>
                <a:ext cx="59711" cy="36295"/>
              </a:xfrm>
              <a:custGeom>
                <a:avLst/>
                <a:gdLst/>
                <a:ahLst/>
                <a:cxnLst>
                  <a:cxn ang="0">
                    <a:pos x="99" y="61"/>
                  </a:cxn>
                  <a:cxn ang="0">
                    <a:pos x="99" y="61"/>
                  </a:cxn>
                  <a:cxn ang="0">
                    <a:pos x="101" y="53"/>
                  </a:cxn>
                  <a:cxn ang="0">
                    <a:pos x="101" y="45"/>
                  </a:cxn>
                  <a:cxn ang="0">
                    <a:pos x="99" y="37"/>
                  </a:cxn>
                  <a:cxn ang="0">
                    <a:pos x="95" y="29"/>
                  </a:cxn>
                  <a:cxn ang="0">
                    <a:pos x="91" y="20"/>
                  </a:cxn>
                  <a:cxn ang="0">
                    <a:pos x="86" y="14"/>
                  </a:cxn>
                  <a:cxn ang="0">
                    <a:pos x="79" y="8"/>
                  </a:cxn>
                  <a:cxn ang="0">
                    <a:pos x="71" y="4"/>
                  </a:cxn>
                  <a:cxn ang="0">
                    <a:pos x="71" y="4"/>
                  </a:cxn>
                  <a:cxn ang="0">
                    <a:pos x="61" y="1"/>
                  </a:cxn>
                  <a:cxn ang="0">
                    <a:pos x="52" y="0"/>
                  </a:cxn>
                  <a:cxn ang="0">
                    <a:pos x="42" y="0"/>
                  </a:cxn>
                  <a:cxn ang="0">
                    <a:pos x="32" y="3"/>
                  </a:cxn>
                  <a:cxn ang="0">
                    <a:pos x="24" y="7"/>
                  </a:cxn>
                  <a:cxn ang="0">
                    <a:pos x="16" y="12"/>
                  </a:cxn>
                  <a:cxn ang="0">
                    <a:pos x="9" y="20"/>
                  </a:cxn>
                  <a:cxn ang="0">
                    <a:pos x="4" y="29"/>
                  </a:cxn>
                  <a:cxn ang="0">
                    <a:pos x="4" y="29"/>
                  </a:cxn>
                  <a:cxn ang="0">
                    <a:pos x="1" y="37"/>
                  </a:cxn>
                  <a:cxn ang="0">
                    <a:pos x="0" y="45"/>
                  </a:cxn>
                  <a:cxn ang="0">
                    <a:pos x="0" y="53"/>
                  </a:cxn>
                  <a:cxn ang="0">
                    <a:pos x="1" y="61"/>
                  </a:cxn>
                  <a:cxn ang="0">
                    <a:pos x="13" y="61"/>
                  </a:cxn>
                  <a:cxn ang="0">
                    <a:pos x="13" y="61"/>
                  </a:cxn>
                  <a:cxn ang="0">
                    <a:pos x="12" y="54"/>
                  </a:cxn>
                  <a:cxn ang="0">
                    <a:pos x="12" y="48"/>
                  </a:cxn>
                  <a:cxn ang="0">
                    <a:pos x="12" y="41"/>
                  </a:cxn>
                  <a:cxn ang="0">
                    <a:pos x="15" y="34"/>
                  </a:cxn>
                  <a:cxn ang="0">
                    <a:pos x="15" y="34"/>
                  </a:cxn>
                  <a:cxn ang="0">
                    <a:pos x="19" y="27"/>
                  </a:cxn>
                  <a:cxn ang="0">
                    <a:pos x="24" y="22"/>
                  </a:cxn>
                  <a:cxn ang="0">
                    <a:pos x="30" y="16"/>
                  </a:cxn>
                  <a:cxn ang="0">
                    <a:pos x="37" y="14"/>
                  </a:cxn>
                  <a:cxn ang="0">
                    <a:pos x="43" y="12"/>
                  </a:cxn>
                  <a:cxn ang="0">
                    <a:pos x="52" y="11"/>
                  </a:cxn>
                  <a:cxn ang="0">
                    <a:pos x="58" y="12"/>
                  </a:cxn>
                  <a:cxn ang="0">
                    <a:pos x="67" y="15"/>
                  </a:cxn>
                  <a:cxn ang="0">
                    <a:pos x="67" y="15"/>
                  </a:cxn>
                  <a:cxn ang="0">
                    <a:pos x="72" y="19"/>
                  </a:cxn>
                  <a:cxn ang="0">
                    <a:pos x="77" y="23"/>
                  </a:cxn>
                  <a:cxn ang="0">
                    <a:pos x="83" y="29"/>
                  </a:cxn>
                  <a:cxn ang="0">
                    <a:pos x="86" y="34"/>
                  </a:cxn>
                  <a:cxn ang="0">
                    <a:pos x="88" y="41"/>
                  </a:cxn>
                  <a:cxn ang="0">
                    <a:pos x="88" y="48"/>
                  </a:cxn>
                  <a:cxn ang="0">
                    <a:pos x="88" y="54"/>
                  </a:cxn>
                  <a:cxn ang="0">
                    <a:pos x="87" y="61"/>
                  </a:cxn>
                  <a:cxn ang="0">
                    <a:pos x="99" y="61"/>
                  </a:cxn>
                </a:cxnLst>
                <a:rect l="0" t="0" r="r" b="b"/>
                <a:pathLst>
                  <a:path w="101" h="61">
                    <a:moveTo>
                      <a:pt x="99" y="61"/>
                    </a:moveTo>
                    <a:lnTo>
                      <a:pt x="99" y="61"/>
                    </a:lnTo>
                    <a:lnTo>
                      <a:pt x="101" y="53"/>
                    </a:lnTo>
                    <a:lnTo>
                      <a:pt x="101" y="45"/>
                    </a:lnTo>
                    <a:lnTo>
                      <a:pt x="99" y="37"/>
                    </a:lnTo>
                    <a:lnTo>
                      <a:pt x="95" y="29"/>
                    </a:lnTo>
                    <a:lnTo>
                      <a:pt x="91" y="20"/>
                    </a:lnTo>
                    <a:lnTo>
                      <a:pt x="86" y="14"/>
                    </a:lnTo>
                    <a:lnTo>
                      <a:pt x="79" y="8"/>
                    </a:lnTo>
                    <a:lnTo>
                      <a:pt x="71" y="4"/>
                    </a:lnTo>
                    <a:lnTo>
                      <a:pt x="71" y="4"/>
                    </a:lnTo>
                    <a:lnTo>
                      <a:pt x="61" y="1"/>
                    </a:lnTo>
                    <a:lnTo>
                      <a:pt x="52" y="0"/>
                    </a:lnTo>
                    <a:lnTo>
                      <a:pt x="42" y="0"/>
                    </a:lnTo>
                    <a:lnTo>
                      <a:pt x="32" y="3"/>
                    </a:lnTo>
                    <a:lnTo>
                      <a:pt x="24" y="7"/>
                    </a:lnTo>
                    <a:lnTo>
                      <a:pt x="16" y="12"/>
                    </a:lnTo>
                    <a:lnTo>
                      <a:pt x="9" y="20"/>
                    </a:lnTo>
                    <a:lnTo>
                      <a:pt x="4" y="29"/>
                    </a:lnTo>
                    <a:lnTo>
                      <a:pt x="4" y="29"/>
                    </a:lnTo>
                    <a:lnTo>
                      <a:pt x="1" y="37"/>
                    </a:lnTo>
                    <a:lnTo>
                      <a:pt x="0" y="45"/>
                    </a:lnTo>
                    <a:lnTo>
                      <a:pt x="0" y="53"/>
                    </a:lnTo>
                    <a:lnTo>
                      <a:pt x="1" y="61"/>
                    </a:lnTo>
                    <a:lnTo>
                      <a:pt x="13" y="61"/>
                    </a:lnTo>
                    <a:lnTo>
                      <a:pt x="13" y="61"/>
                    </a:lnTo>
                    <a:lnTo>
                      <a:pt x="12" y="54"/>
                    </a:lnTo>
                    <a:lnTo>
                      <a:pt x="12" y="48"/>
                    </a:lnTo>
                    <a:lnTo>
                      <a:pt x="12" y="41"/>
                    </a:lnTo>
                    <a:lnTo>
                      <a:pt x="15" y="34"/>
                    </a:lnTo>
                    <a:lnTo>
                      <a:pt x="15" y="34"/>
                    </a:lnTo>
                    <a:lnTo>
                      <a:pt x="19" y="27"/>
                    </a:lnTo>
                    <a:lnTo>
                      <a:pt x="24" y="22"/>
                    </a:lnTo>
                    <a:lnTo>
                      <a:pt x="30" y="16"/>
                    </a:lnTo>
                    <a:lnTo>
                      <a:pt x="37" y="14"/>
                    </a:lnTo>
                    <a:lnTo>
                      <a:pt x="43" y="12"/>
                    </a:lnTo>
                    <a:lnTo>
                      <a:pt x="52" y="11"/>
                    </a:lnTo>
                    <a:lnTo>
                      <a:pt x="58" y="12"/>
                    </a:lnTo>
                    <a:lnTo>
                      <a:pt x="67" y="15"/>
                    </a:lnTo>
                    <a:lnTo>
                      <a:pt x="67" y="15"/>
                    </a:lnTo>
                    <a:lnTo>
                      <a:pt x="72" y="19"/>
                    </a:lnTo>
                    <a:lnTo>
                      <a:pt x="77" y="23"/>
                    </a:lnTo>
                    <a:lnTo>
                      <a:pt x="83" y="29"/>
                    </a:lnTo>
                    <a:lnTo>
                      <a:pt x="86" y="34"/>
                    </a:lnTo>
                    <a:lnTo>
                      <a:pt x="88" y="41"/>
                    </a:lnTo>
                    <a:lnTo>
                      <a:pt x="88" y="48"/>
                    </a:lnTo>
                    <a:lnTo>
                      <a:pt x="88" y="54"/>
                    </a:lnTo>
                    <a:lnTo>
                      <a:pt x="87" y="61"/>
                    </a:lnTo>
                    <a:lnTo>
                      <a:pt x="99" y="61"/>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36" name="Freeform 27"/>
              <p:cNvSpPr/>
              <p:nvPr/>
            </p:nvSpPr>
            <p:spPr bwMode="auto">
              <a:xfrm rot="1800000">
                <a:off x="599360" y="3070638"/>
                <a:ext cx="11708" cy="4683"/>
              </a:xfrm>
              <a:custGeom>
                <a:avLst/>
                <a:gdLst/>
                <a:ahLst/>
                <a:cxnLst>
                  <a:cxn ang="0">
                    <a:pos x="19" y="7"/>
                  </a:cxn>
                  <a:cxn ang="0">
                    <a:pos x="19" y="7"/>
                  </a:cxn>
                  <a:cxn ang="0">
                    <a:pos x="18" y="3"/>
                  </a:cxn>
                  <a:cxn ang="0">
                    <a:pos x="13" y="0"/>
                  </a:cxn>
                  <a:cxn ang="0">
                    <a:pos x="13" y="0"/>
                  </a:cxn>
                  <a:cxn ang="0">
                    <a:pos x="9" y="0"/>
                  </a:cxn>
                  <a:cxn ang="0">
                    <a:pos x="7" y="0"/>
                  </a:cxn>
                  <a:cxn ang="0">
                    <a:pos x="3" y="3"/>
                  </a:cxn>
                  <a:cxn ang="0">
                    <a:pos x="1" y="6"/>
                  </a:cxn>
                  <a:cxn ang="0">
                    <a:pos x="1" y="6"/>
                  </a:cxn>
                  <a:cxn ang="0">
                    <a:pos x="0" y="7"/>
                  </a:cxn>
                  <a:cxn ang="0">
                    <a:pos x="19" y="7"/>
                  </a:cxn>
                </a:cxnLst>
                <a:rect l="0" t="0" r="r" b="b"/>
                <a:pathLst>
                  <a:path w="19" h="7">
                    <a:moveTo>
                      <a:pt x="19" y="7"/>
                    </a:moveTo>
                    <a:lnTo>
                      <a:pt x="19" y="7"/>
                    </a:lnTo>
                    <a:lnTo>
                      <a:pt x="18" y="3"/>
                    </a:lnTo>
                    <a:lnTo>
                      <a:pt x="13" y="0"/>
                    </a:lnTo>
                    <a:lnTo>
                      <a:pt x="13" y="0"/>
                    </a:lnTo>
                    <a:lnTo>
                      <a:pt x="9" y="0"/>
                    </a:lnTo>
                    <a:lnTo>
                      <a:pt x="7" y="0"/>
                    </a:lnTo>
                    <a:lnTo>
                      <a:pt x="3" y="3"/>
                    </a:lnTo>
                    <a:lnTo>
                      <a:pt x="1" y="6"/>
                    </a:lnTo>
                    <a:lnTo>
                      <a:pt x="1" y="6"/>
                    </a:lnTo>
                    <a:lnTo>
                      <a:pt x="0" y="7"/>
                    </a:lnTo>
                    <a:lnTo>
                      <a:pt x="19" y="7"/>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38" name="Freeform 28"/>
              <p:cNvSpPr/>
              <p:nvPr/>
            </p:nvSpPr>
            <p:spPr bwMode="auto">
              <a:xfrm rot="1800000">
                <a:off x="613190" y="3060148"/>
                <a:ext cx="11708" cy="10537"/>
              </a:xfrm>
              <a:custGeom>
                <a:avLst/>
                <a:gdLst/>
                <a:ahLst/>
                <a:cxnLst>
                  <a:cxn ang="0">
                    <a:pos x="6" y="19"/>
                  </a:cxn>
                  <a:cxn ang="0">
                    <a:pos x="6" y="19"/>
                  </a:cxn>
                  <a:cxn ang="0">
                    <a:pos x="9" y="19"/>
                  </a:cxn>
                  <a:cxn ang="0">
                    <a:pos x="13" y="19"/>
                  </a:cxn>
                  <a:cxn ang="0">
                    <a:pos x="15" y="18"/>
                  </a:cxn>
                  <a:cxn ang="0">
                    <a:pos x="18" y="13"/>
                  </a:cxn>
                  <a:cxn ang="0">
                    <a:pos x="18" y="13"/>
                  </a:cxn>
                  <a:cxn ang="0">
                    <a:pos x="20" y="11"/>
                  </a:cxn>
                  <a:cxn ang="0">
                    <a:pos x="18" y="7"/>
                  </a:cxn>
                  <a:cxn ang="0">
                    <a:pos x="17" y="4"/>
                  </a:cxn>
                  <a:cxn ang="0">
                    <a:pos x="14" y="1"/>
                  </a:cxn>
                  <a:cxn ang="0">
                    <a:pos x="14" y="1"/>
                  </a:cxn>
                  <a:cxn ang="0">
                    <a:pos x="10" y="0"/>
                  </a:cxn>
                  <a:cxn ang="0">
                    <a:pos x="6" y="1"/>
                  </a:cxn>
                  <a:cxn ang="0">
                    <a:pos x="3" y="3"/>
                  </a:cxn>
                  <a:cxn ang="0">
                    <a:pos x="0" y="5"/>
                  </a:cxn>
                  <a:cxn ang="0">
                    <a:pos x="0" y="5"/>
                  </a:cxn>
                  <a:cxn ang="0">
                    <a:pos x="0" y="9"/>
                  </a:cxn>
                  <a:cxn ang="0">
                    <a:pos x="0" y="13"/>
                  </a:cxn>
                  <a:cxn ang="0">
                    <a:pos x="2" y="16"/>
                  </a:cxn>
                  <a:cxn ang="0">
                    <a:pos x="6" y="19"/>
                  </a:cxn>
                  <a:cxn ang="0">
                    <a:pos x="6" y="19"/>
                  </a:cxn>
                </a:cxnLst>
                <a:rect l="0" t="0" r="r" b="b"/>
                <a:pathLst>
                  <a:path w="20" h="19">
                    <a:moveTo>
                      <a:pt x="6" y="19"/>
                    </a:moveTo>
                    <a:lnTo>
                      <a:pt x="6" y="19"/>
                    </a:lnTo>
                    <a:lnTo>
                      <a:pt x="9" y="19"/>
                    </a:lnTo>
                    <a:lnTo>
                      <a:pt x="13" y="19"/>
                    </a:lnTo>
                    <a:lnTo>
                      <a:pt x="15" y="18"/>
                    </a:lnTo>
                    <a:lnTo>
                      <a:pt x="18" y="13"/>
                    </a:lnTo>
                    <a:lnTo>
                      <a:pt x="18" y="13"/>
                    </a:lnTo>
                    <a:lnTo>
                      <a:pt x="20" y="11"/>
                    </a:lnTo>
                    <a:lnTo>
                      <a:pt x="18" y="7"/>
                    </a:lnTo>
                    <a:lnTo>
                      <a:pt x="17" y="4"/>
                    </a:lnTo>
                    <a:lnTo>
                      <a:pt x="14" y="1"/>
                    </a:lnTo>
                    <a:lnTo>
                      <a:pt x="14" y="1"/>
                    </a:lnTo>
                    <a:lnTo>
                      <a:pt x="10" y="0"/>
                    </a:lnTo>
                    <a:lnTo>
                      <a:pt x="6" y="1"/>
                    </a:lnTo>
                    <a:lnTo>
                      <a:pt x="3" y="3"/>
                    </a:lnTo>
                    <a:lnTo>
                      <a:pt x="0" y="5"/>
                    </a:lnTo>
                    <a:lnTo>
                      <a:pt x="0" y="5"/>
                    </a:lnTo>
                    <a:lnTo>
                      <a:pt x="0" y="9"/>
                    </a:lnTo>
                    <a:lnTo>
                      <a:pt x="0" y="13"/>
                    </a:lnTo>
                    <a:lnTo>
                      <a:pt x="2" y="16"/>
                    </a:lnTo>
                    <a:lnTo>
                      <a:pt x="6" y="19"/>
                    </a:lnTo>
                    <a:lnTo>
                      <a:pt x="6" y="19"/>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39" name="Freeform 29"/>
              <p:cNvSpPr>
                <a:spLocks noEditPoints="1"/>
              </p:cNvSpPr>
              <p:nvPr/>
            </p:nvSpPr>
            <p:spPr bwMode="auto">
              <a:xfrm rot="1800000">
                <a:off x="707437" y="2962893"/>
                <a:ext cx="58540" cy="59711"/>
              </a:xfrm>
              <a:custGeom>
                <a:avLst/>
                <a:gdLst/>
                <a:ahLst/>
                <a:cxnLst>
                  <a:cxn ang="0">
                    <a:pos x="51" y="101"/>
                  </a:cxn>
                  <a:cxn ang="0">
                    <a:pos x="74" y="96"/>
                  </a:cxn>
                  <a:cxn ang="0">
                    <a:pos x="92" y="80"/>
                  </a:cxn>
                  <a:cxn ang="0">
                    <a:pos x="97" y="70"/>
                  </a:cxn>
                  <a:cxn ang="0">
                    <a:pos x="101" y="51"/>
                  </a:cxn>
                  <a:cxn ang="0">
                    <a:pos x="98" y="33"/>
                  </a:cxn>
                  <a:cxn ang="0">
                    <a:pos x="88" y="15"/>
                  </a:cxn>
                  <a:cxn ang="0">
                    <a:pos x="81" y="9"/>
                  </a:cxn>
                  <a:cxn ang="0">
                    <a:pos x="66" y="2"/>
                  </a:cxn>
                  <a:cxn ang="0">
                    <a:pos x="51" y="0"/>
                  </a:cxn>
                  <a:cxn ang="0">
                    <a:pos x="51" y="11"/>
                  </a:cxn>
                  <a:cxn ang="0">
                    <a:pos x="63" y="14"/>
                  </a:cxn>
                  <a:cxn ang="0">
                    <a:pos x="74" y="18"/>
                  </a:cxn>
                  <a:cxn ang="0">
                    <a:pos x="79" y="24"/>
                  </a:cxn>
                  <a:cxn ang="0">
                    <a:pos x="88" y="37"/>
                  </a:cxn>
                  <a:cxn ang="0">
                    <a:pos x="89" y="51"/>
                  </a:cxn>
                  <a:cxn ang="0">
                    <a:pos x="86" y="66"/>
                  </a:cxn>
                  <a:cxn ang="0">
                    <a:pos x="82" y="73"/>
                  </a:cxn>
                  <a:cxn ang="0">
                    <a:pos x="68" y="85"/>
                  </a:cxn>
                  <a:cxn ang="0">
                    <a:pos x="51" y="89"/>
                  </a:cxn>
                  <a:cxn ang="0">
                    <a:pos x="22" y="92"/>
                  </a:cxn>
                  <a:cxn ang="0">
                    <a:pos x="29" y="96"/>
                  </a:cxn>
                  <a:cxn ang="0">
                    <a:pos x="44" y="100"/>
                  </a:cxn>
                  <a:cxn ang="0">
                    <a:pos x="51" y="89"/>
                  </a:cxn>
                  <a:cxn ang="0">
                    <a:pos x="45" y="89"/>
                  </a:cxn>
                  <a:cxn ang="0">
                    <a:pos x="34" y="85"/>
                  </a:cxn>
                  <a:cxn ang="0">
                    <a:pos x="29" y="82"/>
                  </a:cxn>
                  <a:cxn ang="0">
                    <a:pos x="18" y="70"/>
                  </a:cxn>
                  <a:cxn ang="0">
                    <a:pos x="13" y="56"/>
                  </a:cxn>
                  <a:cxn ang="0">
                    <a:pos x="13" y="41"/>
                  </a:cxn>
                  <a:cxn ang="0">
                    <a:pos x="19" y="28"/>
                  </a:cxn>
                  <a:cxn ang="0">
                    <a:pos x="26" y="21"/>
                  </a:cxn>
                  <a:cxn ang="0">
                    <a:pos x="43" y="13"/>
                  </a:cxn>
                  <a:cxn ang="0">
                    <a:pos x="51" y="0"/>
                  </a:cxn>
                  <a:cxn ang="0">
                    <a:pos x="40" y="2"/>
                  </a:cxn>
                  <a:cxn ang="0">
                    <a:pos x="18" y="11"/>
                  </a:cxn>
                  <a:cxn ang="0">
                    <a:pos x="10" y="21"/>
                  </a:cxn>
                  <a:cxn ang="0">
                    <a:pos x="2" y="40"/>
                  </a:cxn>
                  <a:cxn ang="0">
                    <a:pos x="2" y="59"/>
                  </a:cxn>
                  <a:cxn ang="0">
                    <a:pos x="8" y="77"/>
                  </a:cxn>
                  <a:cxn ang="0">
                    <a:pos x="22" y="92"/>
                  </a:cxn>
                </a:cxnLst>
                <a:rect l="0" t="0" r="r" b="b"/>
                <a:pathLst>
                  <a:path w="101" h="101">
                    <a:moveTo>
                      <a:pt x="51" y="101"/>
                    </a:moveTo>
                    <a:lnTo>
                      <a:pt x="51" y="101"/>
                    </a:lnTo>
                    <a:lnTo>
                      <a:pt x="63" y="100"/>
                    </a:lnTo>
                    <a:lnTo>
                      <a:pt x="74" y="96"/>
                    </a:lnTo>
                    <a:lnTo>
                      <a:pt x="83" y="89"/>
                    </a:lnTo>
                    <a:lnTo>
                      <a:pt x="92" y="80"/>
                    </a:lnTo>
                    <a:lnTo>
                      <a:pt x="92" y="80"/>
                    </a:lnTo>
                    <a:lnTo>
                      <a:pt x="97" y="70"/>
                    </a:lnTo>
                    <a:lnTo>
                      <a:pt x="100" y="62"/>
                    </a:lnTo>
                    <a:lnTo>
                      <a:pt x="101" y="51"/>
                    </a:lnTo>
                    <a:lnTo>
                      <a:pt x="101" y="41"/>
                    </a:lnTo>
                    <a:lnTo>
                      <a:pt x="98" y="33"/>
                    </a:lnTo>
                    <a:lnTo>
                      <a:pt x="94" y="24"/>
                    </a:lnTo>
                    <a:lnTo>
                      <a:pt x="88" y="15"/>
                    </a:lnTo>
                    <a:lnTo>
                      <a:pt x="81" y="9"/>
                    </a:lnTo>
                    <a:lnTo>
                      <a:pt x="81" y="9"/>
                    </a:lnTo>
                    <a:lnTo>
                      <a:pt x="74" y="5"/>
                    </a:lnTo>
                    <a:lnTo>
                      <a:pt x="66" y="2"/>
                    </a:lnTo>
                    <a:lnTo>
                      <a:pt x="59" y="0"/>
                    </a:lnTo>
                    <a:lnTo>
                      <a:pt x="51" y="0"/>
                    </a:lnTo>
                    <a:lnTo>
                      <a:pt x="51" y="11"/>
                    </a:lnTo>
                    <a:lnTo>
                      <a:pt x="51" y="11"/>
                    </a:lnTo>
                    <a:lnTo>
                      <a:pt x="56" y="13"/>
                    </a:lnTo>
                    <a:lnTo>
                      <a:pt x="63" y="14"/>
                    </a:lnTo>
                    <a:lnTo>
                      <a:pt x="68" y="15"/>
                    </a:lnTo>
                    <a:lnTo>
                      <a:pt x="74" y="18"/>
                    </a:lnTo>
                    <a:lnTo>
                      <a:pt x="74" y="18"/>
                    </a:lnTo>
                    <a:lnTo>
                      <a:pt x="79" y="24"/>
                    </a:lnTo>
                    <a:lnTo>
                      <a:pt x="83" y="30"/>
                    </a:lnTo>
                    <a:lnTo>
                      <a:pt x="88" y="37"/>
                    </a:lnTo>
                    <a:lnTo>
                      <a:pt x="89" y="44"/>
                    </a:lnTo>
                    <a:lnTo>
                      <a:pt x="89" y="51"/>
                    </a:lnTo>
                    <a:lnTo>
                      <a:pt x="89" y="59"/>
                    </a:lnTo>
                    <a:lnTo>
                      <a:pt x="86" y="66"/>
                    </a:lnTo>
                    <a:lnTo>
                      <a:pt x="82" y="73"/>
                    </a:lnTo>
                    <a:lnTo>
                      <a:pt x="82" y="73"/>
                    </a:lnTo>
                    <a:lnTo>
                      <a:pt x="77" y="80"/>
                    </a:lnTo>
                    <a:lnTo>
                      <a:pt x="68" y="85"/>
                    </a:lnTo>
                    <a:lnTo>
                      <a:pt x="60" y="88"/>
                    </a:lnTo>
                    <a:lnTo>
                      <a:pt x="51" y="89"/>
                    </a:lnTo>
                    <a:lnTo>
                      <a:pt x="51" y="101"/>
                    </a:lnTo>
                    <a:close/>
                    <a:moveTo>
                      <a:pt x="22" y="92"/>
                    </a:moveTo>
                    <a:lnTo>
                      <a:pt x="22" y="92"/>
                    </a:lnTo>
                    <a:lnTo>
                      <a:pt x="29" y="96"/>
                    </a:lnTo>
                    <a:lnTo>
                      <a:pt x="36" y="99"/>
                    </a:lnTo>
                    <a:lnTo>
                      <a:pt x="44" y="100"/>
                    </a:lnTo>
                    <a:lnTo>
                      <a:pt x="51" y="101"/>
                    </a:lnTo>
                    <a:lnTo>
                      <a:pt x="51" y="89"/>
                    </a:lnTo>
                    <a:lnTo>
                      <a:pt x="51" y="89"/>
                    </a:lnTo>
                    <a:lnTo>
                      <a:pt x="45" y="89"/>
                    </a:lnTo>
                    <a:lnTo>
                      <a:pt x="40" y="88"/>
                    </a:lnTo>
                    <a:lnTo>
                      <a:pt x="34" y="85"/>
                    </a:lnTo>
                    <a:lnTo>
                      <a:pt x="29" y="82"/>
                    </a:lnTo>
                    <a:lnTo>
                      <a:pt x="29" y="82"/>
                    </a:lnTo>
                    <a:lnTo>
                      <a:pt x="22" y="77"/>
                    </a:lnTo>
                    <a:lnTo>
                      <a:pt x="18" y="70"/>
                    </a:lnTo>
                    <a:lnTo>
                      <a:pt x="15" y="65"/>
                    </a:lnTo>
                    <a:lnTo>
                      <a:pt x="13" y="56"/>
                    </a:lnTo>
                    <a:lnTo>
                      <a:pt x="13" y="50"/>
                    </a:lnTo>
                    <a:lnTo>
                      <a:pt x="13" y="41"/>
                    </a:lnTo>
                    <a:lnTo>
                      <a:pt x="15" y="35"/>
                    </a:lnTo>
                    <a:lnTo>
                      <a:pt x="19" y="28"/>
                    </a:lnTo>
                    <a:lnTo>
                      <a:pt x="19" y="28"/>
                    </a:lnTo>
                    <a:lnTo>
                      <a:pt x="26" y="21"/>
                    </a:lnTo>
                    <a:lnTo>
                      <a:pt x="33" y="15"/>
                    </a:lnTo>
                    <a:lnTo>
                      <a:pt x="43" y="13"/>
                    </a:lnTo>
                    <a:lnTo>
                      <a:pt x="51" y="11"/>
                    </a:lnTo>
                    <a:lnTo>
                      <a:pt x="51" y="0"/>
                    </a:lnTo>
                    <a:lnTo>
                      <a:pt x="51" y="0"/>
                    </a:lnTo>
                    <a:lnTo>
                      <a:pt x="40" y="2"/>
                    </a:lnTo>
                    <a:lnTo>
                      <a:pt x="28" y="5"/>
                    </a:lnTo>
                    <a:lnTo>
                      <a:pt x="18" y="11"/>
                    </a:lnTo>
                    <a:lnTo>
                      <a:pt x="10" y="21"/>
                    </a:lnTo>
                    <a:lnTo>
                      <a:pt x="10" y="21"/>
                    </a:lnTo>
                    <a:lnTo>
                      <a:pt x="4" y="30"/>
                    </a:lnTo>
                    <a:lnTo>
                      <a:pt x="2" y="40"/>
                    </a:lnTo>
                    <a:lnTo>
                      <a:pt x="0" y="50"/>
                    </a:lnTo>
                    <a:lnTo>
                      <a:pt x="2" y="59"/>
                    </a:lnTo>
                    <a:lnTo>
                      <a:pt x="3" y="69"/>
                    </a:lnTo>
                    <a:lnTo>
                      <a:pt x="8" y="77"/>
                    </a:lnTo>
                    <a:lnTo>
                      <a:pt x="14" y="85"/>
                    </a:lnTo>
                    <a:lnTo>
                      <a:pt x="22" y="92"/>
                    </a:lnTo>
                    <a:lnTo>
                      <a:pt x="22" y="92"/>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40" name="Freeform 30"/>
              <p:cNvSpPr/>
              <p:nvPr/>
            </p:nvSpPr>
            <p:spPr bwMode="auto">
              <a:xfrm rot="1800000">
                <a:off x="723284" y="2991222"/>
                <a:ext cx="11708" cy="10537"/>
              </a:xfrm>
              <a:custGeom>
                <a:avLst/>
                <a:gdLst/>
                <a:ahLst/>
                <a:cxnLst>
                  <a:cxn ang="0">
                    <a:pos x="4" y="17"/>
                  </a:cxn>
                  <a:cxn ang="0">
                    <a:pos x="4" y="17"/>
                  </a:cxn>
                  <a:cxn ang="0">
                    <a:pos x="7" y="19"/>
                  </a:cxn>
                  <a:cxn ang="0">
                    <a:pos x="11" y="19"/>
                  </a:cxn>
                  <a:cxn ang="0">
                    <a:pos x="14" y="17"/>
                  </a:cxn>
                  <a:cxn ang="0">
                    <a:pos x="16" y="15"/>
                  </a:cxn>
                  <a:cxn ang="0">
                    <a:pos x="16" y="15"/>
                  </a:cxn>
                  <a:cxn ang="0">
                    <a:pos x="19" y="11"/>
                  </a:cxn>
                  <a:cxn ang="0">
                    <a:pos x="19" y="8"/>
                  </a:cxn>
                  <a:cxn ang="0">
                    <a:pos x="18" y="4"/>
                  </a:cxn>
                  <a:cxn ang="0">
                    <a:pos x="15" y="1"/>
                  </a:cxn>
                  <a:cxn ang="0">
                    <a:pos x="15" y="1"/>
                  </a:cxn>
                  <a:cxn ang="0">
                    <a:pos x="11" y="0"/>
                  </a:cxn>
                  <a:cxn ang="0">
                    <a:pos x="7" y="0"/>
                  </a:cxn>
                  <a:cxn ang="0">
                    <a:pos x="4" y="1"/>
                  </a:cxn>
                  <a:cxn ang="0">
                    <a:pos x="1" y="4"/>
                  </a:cxn>
                  <a:cxn ang="0">
                    <a:pos x="1" y="4"/>
                  </a:cxn>
                  <a:cxn ang="0">
                    <a:pos x="0" y="6"/>
                  </a:cxn>
                  <a:cxn ang="0">
                    <a:pos x="0" y="11"/>
                  </a:cxn>
                  <a:cxn ang="0">
                    <a:pos x="1" y="13"/>
                  </a:cxn>
                  <a:cxn ang="0">
                    <a:pos x="4" y="17"/>
                  </a:cxn>
                  <a:cxn ang="0">
                    <a:pos x="4" y="17"/>
                  </a:cxn>
                </a:cxnLst>
                <a:rect l="0" t="0" r="r" b="b"/>
                <a:pathLst>
                  <a:path w="19" h="19">
                    <a:moveTo>
                      <a:pt x="4" y="17"/>
                    </a:moveTo>
                    <a:lnTo>
                      <a:pt x="4" y="17"/>
                    </a:lnTo>
                    <a:lnTo>
                      <a:pt x="7" y="19"/>
                    </a:lnTo>
                    <a:lnTo>
                      <a:pt x="11" y="19"/>
                    </a:lnTo>
                    <a:lnTo>
                      <a:pt x="14" y="17"/>
                    </a:lnTo>
                    <a:lnTo>
                      <a:pt x="16" y="15"/>
                    </a:lnTo>
                    <a:lnTo>
                      <a:pt x="16" y="15"/>
                    </a:lnTo>
                    <a:lnTo>
                      <a:pt x="19" y="11"/>
                    </a:lnTo>
                    <a:lnTo>
                      <a:pt x="19" y="8"/>
                    </a:lnTo>
                    <a:lnTo>
                      <a:pt x="18" y="4"/>
                    </a:lnTo>
                    <a:lnTo>
                      <a:pt x="15" y="1"/>
                    </a:lnTo>
                    <a:lnTo>
                      <a:pt x="15" y="1"/>
                    </a:lnTo>
                    <a:lnTo>
                      <a:pt x="11" y="0"/>
                    </a:lnTo>
                    <a:lnTo>
                      <a:pt x="7" y="0"/>
                    </a:lnTo>
                    <a:lnTo>
                      <a:pt x="4" y="1"/>
                    </a:lnTo>
                    <a:lnTo>
                      <a:pt x="1" y="4"/>
                    </a:lnTo>
                    <a:lnTo>
                      <a:pt x="1" y="4"/>
                    </a:lnTo>
                    <a:lnTo>
                      <a:pt x="0" y="6"/>
                    </a:lnTo>
                    <a:lnTo>
                      <a:pt x="0" y="11"/>
                    </a:lnTo>
                    <a:lnTo>
                      <a:pt x="1" y="13"/>
                    </a:lnTo>
                    <a:lnTo>
                      <a:pt x="4" y="17"/>
                    </a:lnTo>
                    <a:lnTo>
                      <a:pt x="4" y="17"/>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41" name="Freeform 31"/>
              <p:cNvSpPr/>
              <p:nvPr/>
            </p:nvSpPr>
            <p:spPr bwMode="auto">
              <a:xfrm rot="1800000">
                <a:off x="740099" y="2983017"/>
                <a:ext cx="10538" cy="10537"/>
              </a:xfrm>
              <a:custGeom>
                <a:avLst/>
                <a:gdLst/>
                <a:ahLst/>
                <a:cxnLst>
                  <a:cxn ang="0">
                    <a:pos x="4" y="17"/>
                  </a:cxn>
                  <a:cxn ang="0">
                    <a:pos x="4" y="17"/>
                  </a:cxn>
                  <a:cxn ang="0">
                    <a:pos x="7" y="19"/>
                  </a:cxn>
                  <a:cxn ang="0">
                    <a:pos x="11" y="19"/>
                  </a:cxn>
                  <a:cxn ang="0">
                    <a:pos x="13" y="17"/>
                  </a:cxn>
                  <a:cxn ang="0">
                    <a:pos x="16" y="15"/>
                  </a:cxn>
                  <a:cxn ang="0">
                    <a:pos x="16" y="15"/>
                  </a:cxn>
                  <a:cxn ang="0">
                    <a:pos x="19" y="12"/>
                  </a:cxn>
                  <a:cxn ang="0">
                    <a:pos x="19" y="8"/>
                  </a:cxn>
                  <a:cxn ang="0">
                    <a:pos x="17" y="5"/>
                  </a:cxn>
                  <a:cxn ang="0">
                    <a:pos x="15" y="2"/>
                  </a:cxn>
                  <a:cxn ang="0">
                    <a:pos x="15" y="2"/>
                  </a:cxn>
                  <a:cxn ang="0">
                    <a:pos x="11" y="0"/>
                  </a:cxn>
                  <a:cxn ang="0">
                    <a:pos x="8" y="0"/>
                  </a:cxn>
                  <a:cxn ang="0">
                    <a:pos x="4" y="1"/>
                  </a:cxn>
                  <a:cxn ang="0">
                    <a:pos x="1" y="4"/>
                  </a:cxn>
                  <a:cxn ang="0">
                    <a:pos x="1" y="4"/>
                  </a:cxn>
                  <a:cxn ang="0">
                    <a:pos x="0" y="8"/>
                  </a:cxn>
                  <a:cxn ang="0">
                    <a:pos x="0" y="12"/>
                  </a:cxn>
                  <a:cxn ang="0">
                    <a:pos x="1" y="15"/>
                  </a:cxn>
                  <a:cxn ang="0">
                    <a:pos x="4" y="17"/>
                  </a:cxn>
                  <a:cxn ang="0">
                    <a:pos x="4" y="17"/>
                  </a:cxn>
                </a:cxnLst>
                <a:rect l="0" t="0" r="r" b="b"/>
                <a:pathLst>
                  <a:path w="19" h="19">
                    <a:moveTo>
                      <a:pt x="4" y="17"/>
                    </a:moveTo>
                    <a:lnTo>
                      <a:pt x="4" y="17"/>
                    </a:lnTo>
                    <a:lnTo>
                      <a:pt x="7" y="19"/>
                    </a:lnTo>
                    <a:lnTo>
                      <a:pt x="11" y="19"/>
                    </a:lnTo>
                    <a:lnTo>
                      <a:pt x="13" y="17"/>
                    </a:lnTo>
                    <a:lnTo>
                      <a:pt x="16" y="15"/>
                    </a:lnTo>
                    <a:lnTo>
                      <a:pt x="16" y="15"/>
                    </a:lnTo>
                    <a:lnTo>
                      <a:pt x="19" y="12"/>
                    </a:lnTo>
                    <a:lnTo>
                      <a:pt x="19" y="8"/>
                    </a:lnTo>
                    <a:lnTo>
                      <a:pt x="17" y="5"/>
                    </a:lnTo>
                    <a:lnTo>
                      <a:pt x="15" y="2"/>
                    </a:lnTo>
                    <a:lnTo>
                      <a:pt x="15" y="2"/>
                    </a:lnTo>
                    <a:lnTo>
                      <a:pt x="11" y="0"/>
                    </a:lnTo>
                    <a:lnTo>
                      <a:pt x="8" y="0"/>
                    </a:lnTo>
                    <a:lnTo>
                      <a:pt x="4" y="1"/>
                    </a:lnTo>
                    <a:lnTo>
                      <a:pt x="1" y="4"/>
                    </a:lnTo>
                    <a:lnTo>
                      <a:pt x="1" y="4"/>
                    </a:lnTo>
                    <a:lnTo>
                      <a:pt x="0" y="8"/>
                    </a:lnTo>
                    <a:lnTo>
                      <a:pt x="0" y="12"/>
                    </a:lnTo>
                    <a:lnTo>
                      <a:pt x="1" y="15"/>
                    </a:lnTo>
                    <a:lnTo>
                      <a:pt x="4" y="17"/>
                    </a:lnTo>
                    <a:lnTo>
                      <a:pt x="4" y="17"/>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42" name="Freeform 33"/>
              <p:cNvSpPr/>
              <p:nvPr/>
            </p:nvSpPr>
            <p:spPr bwMode="auto">
              <a:xfrm rot="1800000">
                <a:off x="1351836" y="2426147"/>
                <a:ext cx="1328864" cy="1030309"/>
              </a:xfrm>
              <a:custGeom>
                <a:avLst/>
                <a:gdLst/>
                <a:ahLst/>
                <a:cxnLst>
                  <a:cxn ang="0">
                    <a:pos x="0" y="1679"/>
                  </a:cxn>
                  <a:cxn ang="0">
                    <a:pos x="0" y="80"/>
                  </a:cxn>
                  <a:cxn ang="0">
                    <a:pos x="0" y="80"/>
                  </a:cxn>
                  <a:cxn ang="0">
                    <a:pos x="1" y="72"/>
                  </a:cxn>
                  <a:cxn ang="0">
                    <a:pos x="2" y="64"/>
                  </a:cxn>
                  <a:cxn ang="0">
                    <a:pos x="6" y="49"/>
                  </a:cxn>
                  <a:cxn ang="0">
                    <a:pos x="15" y="35"/>
                  </a:cxn>
                  <a:cxn ang="0">
                    <a:pos x="24" y="24"/>
                  </a:cxn>
                  <a:cxn ang="0">
                    <a:pos x="35" y="15"/>
                  </a:cxn>
                  <a:cxn ang="0">
                    <a:pos x="49" y="7"/>
                  </a:cxn>
                  <a:cxn ang="0">
                    <a:pos x="64" y="2"/>
                  </a:cxn>
                  <a:cxn ang="0">
                    <a:pos x="72" y="1"/>
                  </a:cxn>
                  <a:cxn ang="0">
                    <a:pos x="80" y="0"/>
                  </a:cxn>
                  <a:cxn ang="0">
                    <a:pos x="2192" y="0"/>
                  </a:cxn>
                  <a:cxn ang="0">
                    <a:pos x="2192" y="0"/>
                  </a:cxn>
                  <a:cxn ang="0">
                    <a:pos x="2200" y="1"/>
                  </a:cxn>
                  <a:cxn ang="0">
                    <a:pos x="2207" y="2"/>
                  </a:cxn>
                  <a:cxn ang="0">
                    <a:pos x="2222" y="7"/>
                  </a:cxn>
                  <a:cxn ang="0">
                    <a:pos x="2236" y="15"/>
                  </a:cxn>
                  <a:cxn ang="0">
                    <a:pos x="2248" y="24"/>
                  </a:cxn>
                  <a:cxn ang="0">
                    <a:pos x="2257" y="35"/>
                  </a:cxn>
                  <a:cxn ang="0">
                    <a:pos x="2266" y="49"/>
                  </a:cxn>
                  <a:cxn ang="0">
                    <a:pos x="2270" y="64"/>
                  </a:cxn>
                  <a:cxn ang="0">
                    <a:pos x="2271" y="72"/>
                  </a:cxn>
                  <a:cxn ang="0">
                    <a:pos x="2271" y="80"/>
                  </a:cxn>
                  <a:cxn ang="0">
                    <a:pos x="2271" y="1679"/>
                  </a:cxn>
                  <a:cxn ang="0">
                    <a:pos x="2271" y="1679"/>
                  </a:cxn>
                  <a:cxn ang="0">
                    <a:pos x="2271" y="1687"/>
                  </a:cxn>
                  <a:cxn ang="0">
                    <a:pos x="2270" y="1695"/>
                  </a:cxn>
                  <a:cxn ang="0">
                    <a:pos x="2266" y="1710"/>
                  </a:cxn>
                  <a:cxn ang="0">
                    <a:pos x="2257" y="1724"/>
                  </a:cxn>
                  <a:cxn ang="0">
                    <a:pos x="2248" y="1734"/>
                  </a:cxn>
                  <a:cxn ang="0">
                    <a:pos x="2236" y="1745"/>
                  </a:cxn>
                  <a:cxn ang="0">
                    <a:pos x="2222" y="1752"/>
                  </a:cxn>
                  <a:cxn ang="0">
                    <a:pos x="2207" y="1756"/>
                  </a:cxn>
                  <a:cxn ang="0">
                    <a:pos x="2200" y="1758"/>
                  </a:cxn>
                  <a:cxn ang="0">
                    <a:pos x="2192" y="1759"/>
                  </a:cxn>
                  <a:cxn ang="0">
                    <a:pos x="80" y="1759"/>
                  </a:cxn>
                  <a:cxn ang="0">
                    <a:pos x="80" y="1759"/>
                  </a:cxn>
                  <a:cxn ang="0">
                    <a:pos x="72" y="1758"/>
                  </a:cxn>
                  <a:cxn ang="0">
                    <a:pos x="64" y="1756"/>
                  </a:cxn>
                  <a:cxn ang="0">
                    <a:pos x="49" y="1752"/>
                  </a:cxn>
                  <a:cxn ang="0">
                    <a:pos x="35" y="1745"/>
                  </a:cxn>
                  <a:cxn ang="0">
                    <a:pos x="24" y="1734"/>
                  </a:cxn>
                  <a:cxn ang="0">
                    <a:pos x="15" y="1724"/>
                  </a:cxn>
                  <a:cxn ang="0">
                    <a:pos x="6" y="1710"/>
                  </a:cxn>
                  <a:cxn ang="0">
                    <a:pos x="2" y="1695"/>
                  </a:cxn>
                  <a:cxn ang="0">
                    <a:pos x="1" y="1687"/>
                  </a:cxn>
                  <a:cxn ang="0">
                    <a:pos x="0" y="1679"/>
                  </a:cxn>
                  <a:cxn ang="0">
                    <a:pos x="0" y="1679"/>
                  </a:cxn>
                </a:cxnLst>
                <a:rect l="0" t="0" r="r" b="b"/>
                <a:pathLst>
                  <a:path w="2271" h="1759">
                    <a:moveTo>
                      <a:pt x="0" y="1679"/>
                    </a:moveTo>
                    <a:lnTo>
                      <a:pt x="0" y="80"/>
                    </a:lnTo>
                    <a:lnTo>
                      <a:pt x="0" y="80"/>
                    </a:lnTo>
                    <a:lnTo>
                      <a:pt x="1" y="72"/>
                    </a:lnTo>
                    <a:lnTo>
                      <a:pt x="2" y="64"/>
                    </a:lnTo>
                    <a:lnTo>
                      <a:pt x="6" y="49"/>
                    </a:lnTo>
                    <a:lnTo>
                      <a:pt x="15" y="35"/>
                    </a:lnTo>
                    <a:lnTo>
                      <a:pt x="24" y="24"/>
                    </a:lnTo>
                    <a:lnTo>
                      <a:pt x="35" y="15"/>
                    </a:lnTo>
                    <a:lnTo>
                      <a:pt x="49" y="7"/>
                    </a:lnTo>
                    <a:lnTo>
                      <a:pt x="64" y="2"/>
                    </a:lnTo>
                    <a:lnTo>
                      <a:pt x="72" y="1"/>
                    </a:lnTo>
                    <a:lnTo>
                      <a:pt x="80" y="0"/>
                    </a:lnTo>
                    <a:lnTo>
                      <a:pt x="2192" y="0"/>
                    </a:lnTo>
                    <a:lnTo>
                      <a:pt x="2192" y="0"/>
                    </a:lnTo>
                    <a:lnTo>
                      <a:pt x="2200" y="1"/>
                    </a:lnTo>
                    <a:lnTo>
                      <a:pt x="2207" y="2"/>
                    </a:lnTo>
                    <a:lnTo>
                      <a:pt x="2222" y="7"/>
                    </a:lnTo>
                    <a:lnTo>
                      <a:pt x="2236" y="15"/>
                    </a:lnTo>
                    <a:lnTo>
                      <a:pt x="2248" y="24"/>
                    </a:lnTo>
                    <a:lnTo>
                      <a:pt x="2257" y="35"/>
                    </a:lnTo>
                    <a:lnTo>
                      <a:pt x="2266" y="49"/>
                    </a:lnTo>
                    <a:lnTo>
                      <a:pt x="2270" y="64"/>
                    </a:lnTo>
                    <a:lnTo>
                      <a:pt x="2271" y="72"/>
                    </a:lnTo>
                    <a:lnTo>
                      <a:pt x="2271" y="80"/>
                    </a:lnTo>
                    <a:lnTo>
                      <a:pt x="2271" y="1679"/>
                    </a:lnTo>
                    <a:lnTo>
                      <a:pt x="2271" y="1679"/>
                    </a:lnTo>
                    <a:lnTo>
                      <a:pt x="2271" y="1687"/>
                    </a:lnTo>
                    <a:lnTo>
                      <a:pt x="2270" y="1695"/>
                    </a:lnTo>
                    <a:lnTo>
                      <a:pt x="2266" y="1710"/>
                    </a:lnTo>
                    <a:lnTo>
                      <a:pt x="2257" y="1724"/>
                    </a:lnTo>
                    <a:lnTo>
                      <a:pt x="2248" y="1734"/>
                    </a:lnTo>
                    <a:lnTo>
                      <a:pt x="2236" y="1745"/>
                    </a:lnTo>
                    <a:lnTo>
                      <a:pt x="2222" y="1752"/>
                    </a:lnTo>
                    <a:lnTo>
                      <a:pt x="2207" y="1756"/>
                    </a:lnTo>
                    <a:lnTo>
                      <a:pt x="2200" y="1758"/>
                    </a:lnTo>
                    <a:lnTo>
                      <a:pt x="2192" y="1759"/>
                    </a:lnTo>
                    <a:lnTo>
                      <a:pt x="80" y="1759"/>
                    </a:lnTo>
                    <a:lnTo>
                      <a:pt x="80" y="1759"/>
                    </a:lnTo>
                    <a:lnTo>
                      <a:pt x="72" y="1758"/>
                    </a:lnTo>
                    <a:lnTo>
                      <a:pt x="64" y="1756"/>
                    </a:lnTo>
                    <a:lnTo>
                      <a:pt x="49" y="1752"/>
                    </a:lnTo>
                    <a:lnTo>
                      <a:pt x="35" y="1745"/>
                    </a:lnTo>
                    <a:lnTo>
                      <a:pt x="24" y="1734"/>
                    </a:lnTo>
                    <a:lnTo>
                      <a:pt x="15" y="1724"/>
                    </a:lnTo>
                    <a:lnTo>
                      <a:pt x="6" y="1710"/>
                    </a:lnTo>
                    <a:lnTo>
                      <a:pt x="2" y="1695"/>
                    </a:lnTo>
                    <a:lnTo>
                      <a:pt x="1" y="1687"/>
                    </a:lnTo>
                    <a:lnTo>
                      <a:pt x="0" y="1679"/>
                    </a:lnTo>
                    <a:lnTo>
                      <a:pt x="0" y="1679"/>
                    </a:lnTo>
                    <a:close/>
                  </a:path>
                </a:pathLst>
              </a:custGeom>
              <a:solidFill>
                <a:srgbClr val="C0BFC7"/>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43" name="Freeform 34"/>
              <p:cNvSpPr/>
              <p:nvPr/>
            </p:nvSpPr>
            <p:spPr bwMode="auto">
              <a:xfrm rot="1800000">
                <a:off x="1359661" y="2435728"/>
                <a:ext cx="1313643" cy="1012746"/>
              </a:xfrm>
              <a:custGeom>
                <a:avLst/>
                <a:gdLst/>
                <a:ahLst/>
                <a:cxnLst>
                  <a:cxn ang="0">
                    <a:pos x="0" y="1664"/>
                  </a:cxn>
                  <a:cxn ang="0">
                    <a:pos x="0" y="65"/>
                  </a:cxn>
                  <a:cxn ang="0">
                    <a:pos x="0" y="65"/>
                  </a:cxn>
                  <a:cxn ang="0">
                    <a:pos x="1" y="52"/>
                  </a:cxn>
                  <a:cxn ang="0">
                    <a:pos x="5" y="39"/>
                  </a:cxn>
                  <a:cxn ang="0">
                    <a:pos x="11" y="28"/>
                  </a:cxn>
                  <a:cxn ang="0">
                    <a:pos x="19" y="19"/>
                  </a:cxn>
                  <a:cxn ang="0">
                    <a:pos x="28" y="11"/>
                  </a:cxn>
                  <a:cxn ang="0">
                    <a:pos x="39" y="5"/>
                  </a:cxn>
                  <a:cxn ang="0">
                    <a:pos x="51" y="1"/>
                  </a:cxn>
                  <a:cxn ang="0">
                    <a:pos x="65" y="0"/>
                  </a:cxn>
                  <a:cxn ang="0">
                    <a:pos x="2177" y="0"/>
                  </a:cxn>
                  <a:cxn ang="0">
                    <a:pos x="2177" y="0"/>
                  </a:cxn>
                  <a:cxn ang="0">
                    <a:pos x="2189" y="1"/>
                  </a:cxn>
                  <a:cxn ang="0">
                    <a:pos x="2201" y="5"/>
                  </a:cxn>
                  <a:cxn ang="0">
                    <a:pos x="2212" y="11"/>
                  </a:cxn>
                  <a:cxn ang="0">
                    <a:pos x="2222" y="19"/>
                  </a:cxn>
                  <a:cxn ang="0">
                    <a:pos x="2230" y="28"/>
                  </a:cxn>
                  <a:cxn ang="0">
                    <a:pos x="2237" y="39"/>
                  </a:cxn>
                  <a:cxn ang="0">
                    <a:pos x="2241" y="52"/>
                  </a:cxn>
                  <a:cxn ang="0">
                    <a:pos x="2242" y="65"/>
                  </a:cxn>
                  <a:cxn ang="0">
                    <a:pos x="2242" y="1664"/>
                  </a:cxn>
                  <a:cxn ang="0">
                    <a:pos x="2242" y="1664"/>
                  </a:cxn>
                  <a:cxn ang="0">
                    <a:pos x="2241" y="1677"/>
                  </a:cxn>
                  <a:cxn ang="0">
                    <a:pos x="2237" y="1689"/>
                  </a:cxn>
                  <a:cxn ang="0">
                    <a:pos x="2230" y="1700"/>
                  </a:cxn>
                  <a:cxn ang="0">
                    <a:pos x="2222" y="1710"/>
                  </a:cxn>
                  <a:cxn ang="0">
                    <a:pos x="2212" y="1718"/>
                  </a:cxn>
                  <a:cxn ang="0">
                    <a:pos x="2201" y="1724"/>
                  </a:cxn>
                  <a:cxn ang="0">
                    <a:pos x="2189" y="1728"/>
                  </a:cxn>
                  <a:cxn ang="0">
                    <a:pos x="2177" y="1729"/>
                  </a:cxn>
                  <a:cxn ang="0">
                    <a:pos x="65" y="1729"/>
                  </a:cxn>
                  <a:cxn ang="0">
                    <a:pos x="65" y="1729"/>
                  </a:cxn>
                  <a:cxn ang="0">
                    <a:pos x="51" y="1728"/>
                  </a:cxn>
                  <a:cxn ang="0">
                    <a:pos x="39" y="1724"/>
                  </a:cxn>
                  <a:cxn ang="0">
                    <a:pos x="28" y="1718"/>
                  </a:cxn>
                  <a:cxn ang="0">
                    <a:pos x="19" y="1710"/>
                  </a:cxn>
                  <a:cxn ang="0">
                    <a:pos x="11" y="1700"/>
                  </a:cxn>
                  <a:cxn ang="0">
                    <a:pos x="5" y="1689"/>
                  </a:cxn>
                  <a:cxn ang="0">
                    <a:pos x="1" y="1677"/>
                  </a:cxn>
                  <a:cxn ang="0">
                    <a:pos x="0" y="1664"/>
                  </a:cxn>
                  <a:cxn ang="0">
                    <a:pos x="0" y="1664"/>
                  </a:cxn>
                </a:cxnLst>
                <a:rect l="0" t="0" r="r" b="b"/>
                <a:pathLst>
                  <a:path w="2242" h="1729">
                    <a:moveTo>
                      <a:pt x="0" y="1664"/>
                    </a:moveTo>
                    <a:lnTo>
                      <a:pt x="0" y="65"/>
                    </a:lnTo>
                    <a:lnTo>
                      <a:pt x="0" y="65"/>
                    </a:lnTo>
                    <a:lnTo>
                      <a:pt x="1" y="52"/>
                    </a:lnTo>
                    <a:lnTo>
                      <a:pt x="5" y="39"/>
                    </a:lnTo>
                    <a:lnTo>
                      <a:pt x="11" y="28"/>
                    </a:lnTo>
                    <a:lnTo>
                      <a:pt x="19" y="19"/>
                    </a:lnTo>
                    <a:lnTo>
                      <a:pt x="28" y="11"/>
                    </a:lnTo>
                    <a:lnTo>
                      <a:pt x="39" y="5"/>
                    </a:lnTo>
                    <a:lnTo>
                      <a:pt x="51" y="1"/>
                    </a:lnTo>
                    <a:lnTo>
                      <a:pt x="65" y="0"/>
                    </a:lnTo>
                    <a:lnTo>
                      <a:pt x="2177" y="0"/>
                    </a:lnTo>
                    <a:lnTo>
                      <a:pt x="2177" y="0"/>
                    </a:lnTo>
                    <a:lnTo>
                      <a:pt x="2189" y="1"/>
                    </a:lnTo>
                    <a:lnTo>
                      <a:pt x="2201" y="5"/>
                    </a:lnTo>
                    <a:lnTo>
                      <a:pt x="2212" y="11"/>
                    </a:lnTo>
                    <a:lnTo>
                      <a:pt x="2222" y="19"/>
                    </a:lnTo>
                    <a:lnTo>
                      <a:pt x="2230" y="28"/>
                    </a:lnTo>
                    <a:lnTo>
                      <a:pt x="2237" y="39"/>
                    </a:lnTo>
                    <a:lnTo>
                      <a:pt x="2241" y="52"/>
                    </a:lnTo>
                    <a:lnTo>
                      <a:pt x="2242" y="65"/>
                    </a:lnTo>
                    <a:lnTo>
                      <a:pt x="2242" y="1664"/>
                    </a:lnTo>
                    <a:lnTo>
                      <a:pt x="2242" y="1664"/>
                    </a:lnTo>
                    <a:lnTo>
                      <a:pt x="2241" y="1677"/>
                    </a:lnTo>
                    <a:lnTo>
                      <a:pt x="2237" y="1689"/>
                    </a:lnTo>
                    <a:lnTo>
                      <a:pt x="2230" y="1700"/>
                    </a:lnTo>
                    <a:lnTo>
                      <a:pt x="2222" y="1710"/>
                    </a:lnTo>
                    <a:lnTo>
                      <a:pt x="2212" y="1718"/>
                    </a:lnTo>
                    <a:lnTo>
                      <a:pt x="2201" y="1724"/>
                    </a:lnTo>
                    <a:lnTo>
                      <a:pt x="2189" y="1728"/>
                    </a:lnTo>
                    <a:lnTo>
                      <a:pt x="2177" y="1729"/>
                    </a:lnTo>
                    <a:lnTo>
                      <a:pt x="65" y="1729"/>
                    </a:lnTo>
                    <a:lnTo>
                      <a:pt x="65" y="1729"/>
                    </a:lnTo>
                    <a:lnTo>
                      <a:pt x="51" y="1728"/>
                    </a:lnTo>
                    <a:lnTo>
                      <a:pt x="39" y="1724"/>
                    </a:lnTo>
                    <a:lnTo>
                      <a:pt x="28" y="1718"/>
                    </a:lnTo>
                    <a:lnTo>
                      <a:pt x="19" y="1710"/>
                    </a:lnTo>
                    <a:lnTo>
                      <a:pt x="11" y="1700"/>
                    </a:lnTo>
                    <a:lnTo>
                      <a:pt x="5" y="1689"/>
                    </a:lnTo>
                    <a:lnTo>
                      <a:pt x="1" y="1677"/>
                    </a:lnTo>
                    <a:lnTo>
                      <a:pt x="0" y="1664"/>
                    </a:lnTo>
                    <a:lnTo>
                      <a:pt x="0" y="1664"/>
                    </a:lnTo>
                    <a:close/>
                  </a:path>
                </a:pathLst>
              </a:custGeom>
              <a:solidFill>
                <a:srgbClr val="706F75"/>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44" name="Freeform 35"/>
              <p:cNvSpPr/>
              <p:nvPr/>
            </p:nvSpPr>
            <p:spPr bwMode="auto">
              <a:xfrm rot="1800000">
                <a:off x="1481074" y="2419321"/>
                <a:ext cx="1130998" cy="576036"/>
              </a:xfrm>
              <a:custGeom>
                <a:avLst/>
                <a:gdLst/>
                <a:ahLst/>
                <a:cxnLst>
                  <a:cxn ang="0">
                    <a:pos x="0" y="984"/>
                  </a:cxn>
                  <a:cxn ang="0">
                    <a:pos x="0" y="65"/>
                  </a:cxn>
                  <a:cxn ang="0">
                    <a:pos x="0" y="65"/>
                  </a:cxn>
                  <a:cxn ang="0">
                    <a:pos x="1" y="52"/>
                  </a:cxn>
                  <a:cxn ang="0">
                    <a:pos x="5" y="39"/>
                  </a:cxn>
                  <a:cxn ang="0">
                    <a:pos x="11" y="28"/>
                  </a:cxn>
                  <a:cxn ang="0">
                    <a:pos x="19" y="19"/>
                  </a:cxn>
                  <a:cxn ang="0">
                    <a:pos x="28" y="11"/>
                  </a:cxn>
                  <a:cxn ang="0">
                    <a:pos x="39" y="5"/>
                  </a:cxn>
                  <a:cxn ang="0">
                    <a:pos x="51" y="1"/>
                  </a:cxn>
                  <a:cxn ang="0">
                    <a:pos x="65" y="0"/>
                  </a:cxn>
                  <a:cxn ang="0">
                    <a:pos x="1930" y="0"/>
                  </a:cxn>
                  <a:cxn ang="0">
                    <a:pos x="0" y="984"/>
                  </a:cxn>
                </a:cxnLst>
                <a:rect l="0" t="0" r="r" b="b"/>
                <a:pathLst>
                  <a:path w="1930" h="984">
                    <a:moveTo>
                      <a:pt x="0" y="984"/>
                    </a:moveTo>
                    <a:lnTo>
                      <a:pt x="0" y="65"/>
                    </a:lnTo>
                    <a:lnTo>
                      <a:pt x="0" y="65"/>
                    </a:lnTo>
                    <a:lnTo>
                      <a:pt x="1" y="52"/>
                    </a:lnTo>
                    <a:lnTo>
                      <a:pt x="5" y="39"/>
                    </a:lnTo>
                    <a:lnTo>
                      <a:pt x="11" y="28"/>
                    </a:lnTo>
                    <a:lnTo>
                      <a:pt x="19" y="19"/>
                    </a:lnTo>
                    <a:lnTo>
                      <a:pt x="28" y="11"/>
                    </a:lnTo>
                    <a:lnTo>
                      <a:pt x="39" y="5"/>
                    </a:lnTo>
                    <a:lnTo>
                      <a:pt x="51" y="1"/>
                    </a:lnTo>
                    <a:lnTo>
                      <a:pt x="65" y="0"/>
                    </a:lnTo>
                    <a:lnTo>
                      <a:pt x="1930" y="0"/>
                    </a:lnTo>
                    <a:lnTo>
                      <a:pt x="0" y="984"/>
                    </a:lnTo>
                    <a:close/>
                  </a:path>
                </a:pathLst>
              </a:custGeom>
              <a:solidFill>
                <a:srgbClr val="C0BFC7"/>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45" name="Freeform 36"/>
              <p:cNvSpPr/>
              <p:nvPr/>
            </p:nvSpPr>
            <p:spPr bwMode="auto">
              <a:xfrm rot="1800000">
                <a:off x="2219910" y="2522582"/>
                <a:ext cx="49174" cy="49174"/>
              </a:xfrm>
              <a:custGeom>
                <a:avLst/>
                <a:gdLst/>
                <a:ahLst/>
                <a:cxnLst>
                  <a:cxn ang="0">
                    <a:pos x="0" y="43"/>
                  </a:cxn>
                  <a:cxn ang="0">
                    <a:pos x="0" y="43"/>
                  </a:cxn>
                  <a:cxn ang="0">
                    <a:pos x="1" y="34"/>
                  </a:cxn>
                  <a:cxn ang="0">
                    <a:pos x="2" y="26"/>
                  </a:cxn>
                  <a:cxn ang="0">
                    <a:pos x="7" y="19"/>
                  </a:cxn>
                  <a:cxn ang="0">
                    <a:pos x="12" y="13"/>
                  </a:cxn>
                  <a:cxn ang="0">
                    <a:pos x="19" y="7"/>
                  </a:cxn>
                  <a:cxn ang="0">
                    <a:pos x="26" y="3"/>
                  </a:cxn>
                  <a:cxn ang="0">
                    <a:pos x="34" y="2"/>
                  </a:cxn>
                  <a:cxn ang="0">
                    <a:pos x="42" y="0"/>
                  </a:cxn>
                  <a:cxn ang="0">
                    <a:pos x="42" y="0"/>
                  </a:cxn>
                  <a:cxn ang="0">
                    <a:pos x="50" y="2"/>
                  </a:cxn>
                  <a:cxn ang="0">
                    <a:pos x="58" y="3"/>
                  </a:cxn>
                  <a:cxn ang="0">
                    <a:pos x="65" y="7"/>
                  </a:cxn>
                  <a:cxn ang="0">
                    <a:pos x="72" y="13"/>
                  </a:cxn>
                  <a:cxn ang="0">
                    <a:pos x="76" y="19"/>
                  </a:cxn>
                  <a:cxn ang="0">
                    <a:pos x="80" y="26"/>
                  </a:cxn>
                  <a:cxn ang="0">
                    <a:pos x="83" y="34"/>
                  </a:cxn>
                  <a:cxn ang="0">
                    <a:pos x="84" y="43"/>
                  </a:cxn>
                  <a:cxn ang="0">
                    <a:pos x="84" y="43"/>
                  </a:cxn>
                  <a:cxn ang="0">
                    <a:pos x="83" y="51"/>
                  </a:cxn>
                  <a:cxn ang="0">
                    <a:pos x="80" y="59"/>
                  </a:cxn>
                  <a:cxn ang="0">
                    <a:pos x="76" y="66"/>
                  </a:cxn>
                  <a:cxn ang="0">
                    <a:pos x="72" y="73"/>
                  </a:cxn>
                  <a:cxn ang="0">
                    <a:pos x="65" y="78"/>
                  </a:cxn>
                  <a:cxn ang="0">
                    <a:pos x="58" y="81"/>
                  </a:cxn>
                  <a:cxn ang="0">
                    <a:pos x="50" y="83"/>
                  </a:cxn>
                  <a:cxn ang="0">
                    <a:pos x="42" y="85"/>
                  </a:cxn>
                  <a:cxn ang="0">
                    <a:pos x="42" y="85"/>
                  </a:cxn>
                  <a:cxn ang="0">
                    <a:pos x="34" y="83"/>
                  </a:cxn>
                  <a:cxn ang="0">
                    <a:pos x="26" y="81"/>
                  </a:cxn>
                  <a:cxn ang="0">
                    <a:pos x="19" y="78"/>
                  </a:cxn>
                  <a:cxn ang="0">
                    <a:pos x="12" y="73"/>
                  </a:cxn>
                  <a:cxn ang="0">
                    <a:pos x="7" y="66"/>
                  </a:cxn>
                  <a:cxn ang="0">
                    <a:pos x="2" y="59"/>
                  </a:cxn>
                  <a:cxn ang="0">
                    <a:pos x="1" y="51"/>
                  </a:cxn>
                  <a:cxn ang="0">
                    <a:pos x="0" y="43"/>
                  </a:cxn>
                  <a:cxn ang="0">
                    <a:pos x="0" y="43"/>
                  </a:cxn>
                </a:cxnLst>
                <a:rect l="0" t="0" r="r" b="b"/>
                <a:pathLst>
                  <a:path w="84" h="85">
                    <a:moveTo>
                      <a:pt x="0" y="43"/>
                    </a:moveTo>
                    <a:lnTo>
                      <a:pt x="0" y="43"/>
                    </a:lnTo>
                    <a:lnTo>
                      <a:pt x="1" y="34"/>
                    </a:lnTo>
                    <a:lnTo>
                      <a:pt x="2" y="26"/>
                    </a:lnTo>
                    <a:lnTo>
                      <a:pt x="7" y="19"/>
                    </a:lnTo>
                    <a:lnTo>
                      <a:pt x="12" y="13"/>
                    </a:lnTo>
                    <a:lnTo>
                      <a:pt x="19" y="7"/>
                    </a:lnTo>
                    <a:lnTo>
                      <a:pt x="26" y="3"/>
                    </a:lnTo>
                    <a:lnTo>
                      <a:pt x="34" y="2"/>
                    </a:lnTo>
                    <a:lnTo>
                      <a:pt x="42" y="0"/>
                    </a:lnTo>
                    <a:lnTo>
                      <a:pt x="42" y="0"/>
                    </a:lnTo>
                    <a:lnTo>
                      <a:pt x="50" y="2"/>
                    </a:lnTo>
                    <a:lnTo>
                      <a:pt x="58" y="3"/>
                    </a:lnTo>
                    <a:lnTo>
                      <a:pt x="65" y="7"/>
                    </a:lnTo>
                    <a:lnTo>
                      <a:pt x="72" y="13"/>
                    </a:lnTo>
                    <a:lnTo>
                      <a:pt x="76" y="19"/>
                    </a:lnTo>
                    <a:lnTo>
                      <a:pt x="80" y="26"/>
                    </a:lnTo>
                    <a:lnTo>
                      <a:pt x="83" y="34"/>
                    </a:lnTo>
                    <a:lnTo>
                      <a:pt x="84" y="43"/>
                    </a:lnTo>
                    <a:lnTo>
                      <a:pt x="84" y="43"/>
                    </a:lnTo>
                    <a:lnTo>
                      <a:pt x="83" y="51"/>
                    </a:lnTo>
                    <a:lnTo>
                      <a:pt x="80" y="59"/>
                    </a:lnTo>
                    <a:lnTo>
                      <a:pt x="76" y="66"/>
                    </a:lnTo>
                    <a:lnTo>
                      <a:pt x="72" y="73"/>
                    </a:lnTo>
                    <a:lnTo>
                      <a:pt x="65" y="78"/>
                    </a:lnTo>
                    <a:lnTo>
                      <a:pt x="58" y="81"/>
                    </a:lnTo>
                    <a:lnTo>
                      <a:pt x="50" y="83"/>
                    </a:lnTo>
                    <a:lnTo>
                      <a:pt x="42" y="85"/>
                    </a:lnTo>
                    <a:lnTo>
                      <a:pt x="42" y="85"/>
                    </a:lnTo>
                    <a:lnTo>
                      <a:pt x="34" y="83"/>
                    </a:lnTo>
                    <a:lnTo>
                      <a:pt x="26" y="81"/>
                    </a:lnTo>
                    <a:lnTo>
                      <a:pt x="19" y="78"/>
                    </a:lnTo>
                    <a:lnTo>
                      <a:pt x="12" y="73"/>
                    </a:lnTo>
                    <a:lnTo>
                      <a:pt x="7" y="66"/>
                    </a:lnTo>
                    <a:lnTo>
                      <a:pt x="2" y="59"/>
                    </a:lnTo>
                    <a:lnTo>
                      <a:pt x="1" y="51"/>
                    </a:lnTo>
                    <a:lnTo>
                      <a:pt x="0" y="43"/>
                    </a:lnTo>
                    <a:lnTo>
                      <a:pt x="0" y="43"/>
                    </a:lnTo>
                    <a:close/>
                  </a:path>
                </a:pathLst>
              </a:custGeom>
              <a:solidFill>
                <a:srgbClr val="706F75"/>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46" name="Rectangle 37"/>
              <p:cNvSpPr>
                <a:spLocks noChangeArrowheads="1"/>
              </p:cNvSpPr>
              <p:nvPr/>
            </p:nvSpPr>
            <p:spPr bwMode="auto">
              <a:xfrm rot="1800000">
                <a:off x="1476585" y="2531148"/>
                <a:ext cx="1081824" cy="823076"/>
              </a:xfrm>
              <a:prstGeom prst="rect">
                <a:avLst/>
              </a:prstGeom>
              <a:solidFill>
                <a:srgbClr val="FFFFFF"/>
              </a:solidFill>
              <a:ln w="9525">
                <a:noFill/>
                <a:miter lim="800000"/>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47" name="Freeform 40"/>
              <p:cNvSpPr/>
              <p:nvPr/>
            </p:nvSpPr>
            <p:spPr bwMode="auto">
              <a:xfrm rot="1800000">
                <a:off x="2362395" y="2904623"/>
                <a:ext cx="15221" cy="14050"/>
              </a:xfrm>
              <a:custGeom>
                <a:avLst/>
                <a:gdLst/>
                <a:ahLst/>
                <a:cxnLst>
                  <a:cxn ang="0">
                    <a:pos x="0" y="21"/>
                  </a:cxn>
                  <a:cxn ang="0">
                    <a:pos x="1" y="0"/>
                  </a:cxn>
                  <a:cxn ang="0">
                    <a:pos x="26" y="1"/>
                  </a:cxn>
                  <a:cxn ang="0">
                    <a:pos x="23" y="23"/>
                  </a:cxn>
                  <a:cxn ang="0">
                    <a:pos x="0" y="21"/>
                  </a:cxn>
                  <a:cxn ang="0">
                    <a:pos x="0" y="21"/>
                  </a:cxn>
                </a:cxnLst>
                <a:rect l="0" t="0" r="r" b="b"/>
                <a:pathLst>
                  <a:path w="26" h="23">
                    <a:moveTo>
                      <a:pt x="0" y="21"/>
                    </a:moveTo>
                    <a:lnTo>
                      <a:pt x="1" y="0"/>
                    </a:lnTo>
                    <a:lnTo>
                      <a:pt x="26" y="1"/>
                    </a:lnTo>
                    <a:lnTo>
                      <a:pt x="23" y="23"/>
                    </a:lnTo>
                    <a:lnTo>
                      <a:pt x="0" y="21"/>
                    </a:lnTo>
                    <a:lnTo>
                      <a:pt x="0" y="21"/>
                    </a:lnTo>
                  </a:path>
                </a:pathLst>
              </a:custGeom>
              <a:no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48" name="Freeform 59"/>
              <p:cNvSpPr/>
              <p:nvPr/>
            </p:nvSpPr>
            <p:spPr bwMode="auto">
              <a:xfrm rot="1800000">
                <a:off x="2039198" y="3019098"/>
                <a:ext cx="833613" cy="1044358"/>
              </a:xfrm>
              <a:custGeom>
                <a:avLst/>
                <a:gdLst/>
                <a:ahLst/>
                <a:cxnLst>
                  <a:cxn ang="0">
                    <a:pos x="1390" y="1529"/>
                  </a:cxn>
                  <a:cxn ang="0">
                    <a:pos x="1360" y="1467"/>
                  </a:cxn>
                  <a:cxn ang="0">
                    <a:pos x="1234" y="1252"/>
                  </a:cxn>
                  <a:cxn ang="0">
                    <a:pos x="1189" y="1120"/>
                  </a:cxn>
                  <a:cxn ang="0">
                    <a:pos x="1127" y="817"/>
                  </a:cxn>
                  <a:cxn ang="0">
                    <a:pos x="1090" y="685"/>
                  </a:cxn>
                  <a:cxn ang="0">
                    <a:pos x="1016" y="550"/>
                  </a:cxn>
                  <a:cxn ang="0">
                    <a:pos x="950" y="474"/>
                  </a:cxn>
                  <a:cxn ang="0">
                    <a:pos x="880" y="407"/>
                  </a:cxn>
                  <a:cxn ang="0">
                    <a:pos x="835" y="391"/>
                  </a:cxn>
                  <a:cxn ang="0">
                    <a:pos x="794" y="409"/>
                  </a:cxn>
                  <a:cxn ang="0">
                    <a:pos x="759" y="444"/>
                  </a:cxn>
                  <a:cxn ang="0">
                    <a:pos x="743" y="437"/>
                  </a:cxn>
                  <a:cxn ang="0">
                    <a:pos x="681" y="383"/>
                  </a:cxn>
                  <a:cxn ang="0">
                    <a:pos x="629" y="362"/>
                  </a:cxn>
                  <a:cxn ang="0">
                    <a:pos x="591" y="368"/>
                  </a:cxn>
                  <a:cxn ang="0">
                    <a:pos x="557" y="388"/>
                  </a:cxn>
                  <a:cxn ang="0">
                    <a:pos x="535" y="424"/>
                  </a:cxn>
                  <a:cxn ang="0">
                    <a:pos x="515" y="405"/>
                  </a:cxn>
                  <a:cxn ang="0">
                    <a:pos x="474" y="368"/>
                  </a:cxn>
                  <a:cxn ang="0">
                    <a:pos x="428" y="358"/>
                  </a:cxn>
                  <a:cxn ang="0">
                    <a:pos x="373" y="376"/>
                  </a:cxn>
                  <a:cxn ang="0">
                    <a:pos x="342" y="407"/>
                  </a:cxn>
                  <a:cxn ang="0">
                    <a:pos x="219" y="208"/>
                  </a:cxn>
                  <a:cxn ang="0">
                    <a:pos x="157" y="93"/>
                  </a:cxn>
                  <a:cxn ang="0">
                    <a:pos x="106" y="16"/>
                  </a:cxn>
                  <a:cxn ang="0">
                    <a:pos x="79" y="0"/>
                  </a:cxn>
                  <a:cxn ang="0">
                    <a:pos x="56" y="3"/>
                  </a:cxn>
                  <a:cxn ang="0">
                    <a:pos x="26" y="20"/>
                  </a:cxn>
                  <a:cxn ang="0">
                    <a:pos x="4" y="54"/>
                  </a:cxn>
                  <a:cxn ang="0">
                    <a:pos x="1" y="109"/>
                  </a:cxn>
                  <a:cxn ang="0">
                    <a:pos x="29" y="184"/>
                  </a:cxn>
                  <a:cxn ang="0">
                    <a:pos x="120" y="391"/>
                  </a:cxn>
                  <a:cxn ang="0">
                    <a:pos x="198" y="575"/>
                  </a:cxn>
                  <a:cxn ang="0">
                    <a:pos x="302" y="802"/>
                  </a:cxn>
                  <a:cxn ang="0">
                    <a:pos x="350" y="943"/>
                  </a:cxn>
                  <a:cxn ang="0">
                    <a:pos x="373" y="1033"/>
                  </a:cxn>
                  <a:cxn ang="0">
                    <a:pos x="368" y="1041"/>
                  </a:cxn>
                  <a:cxn ang="0">
                    <a:pos x="345" y="1030"/>
                  </a:cxn>
                  <a:cxn ang="0">
                    <a:pos x="324" y="997"/>
                  </a:cxn>
                  <a:cxn ang="0">
                    <a:pos x="298" y="931"/>
                  </a:cxn>
                  <a:cxn ang="0">
                    <a:pos x="285" y="913"/>
                  </a:cxn>
                  <a:cxn ang="0">
                    <a:pos x="266" y="853"/>
                  </a:cxn>
                  <a:cxn ang="0">
                    <a:pos x="270" y="781"/>
                  </a:cxn>
                  <a:cxn ang="0">
                    <a:pos x="268" y="755"/>
                  </a:cxn>
                  <a:cxn ang="0">
                    <a:pos x="230" y="680"/>
                  </a:cxn>
                  <a:cxn ang="0">
                    <a:pos x="192" y="643"/>
                  </a:cxn>
                  <a:cxn ang="0">
                    <a:pos x="172" y="639"/>
                  </a:cxn>
                  <a:cxn ang="0">
                    <a:pos x="153" y="649"/>
                  </a:cxn>
                  <a:cxn ang="0">
                    <a:pos x="139" y="695"/>
                  </a:cxn>
                  <a:cxn ang="0">
                    <a:pos x="135" y="766"/>
                  </a:cxn>
                  <a:cxn ang="0">
                    <a:pos x="112" y="835"/>
                  </a:cxn>
                  <a:cxn ang="0">
                    <a:pos x="82" y="907"/>
                  </a:cxn>
                  <a:cxn ang="0">
                    <a:pos x="90" y="958"/>
                  </a:cxn>
                  <a:cxn ang="0">
                    <a:pos x="204" y="1190"/>
                  </a:cxn>
                  <a:cxn ang="0">
                    <a:pos x="233" y="1228"/>
                  </a:cxn>
                  <a:cxn ang="0">
                    <a:pos x="353" y="1324"/>
                  </a:cxn>
                  <a:cxn ang="0">
                    <a:pos x="429" y="1364"/>
                  </a:cxn>
                  <a:cxn ang="0">
                    <a:pos x="621" y="1455"/>
                  </a:cxn>
                  <a:cxn ang="0">
                    <a:pos x="717" y="1517"/>
                  </a:cxn>
                  <a:cxn ang="0">
                    <a:pos x="787" y="1585"/>
                  </a:cxn>
                  <a:cxn ang="0">
                    <a:pos x="914" y="1782"/>
                  </a:cxn>
                </a:cxnLst>
                <a:rect l="0" t="0" r="r" b="b"/>
                <a:pathLst>
                  <a:path w="1424" h="1782">
                    <a:moveTo>
                      <a:pt x="1424" y="1587"/>
                    </a:moveTo>
                    <a:lnTo>
                      <a:pt x="1424" y="1587"/>
                    </a:lnTo>
                    <a:lnTo>
                      <a:pt x="1398" y="1545"/>
                    </a:lnTo>
                    <a:lnTo>
                      <a:pt x="1390" y="1529"/>
                    </a:lnTo>
                    <a:lnTo>
                      <a:pt x="1384" y="1517"/>
                    </a:lnTo>
                    <a:lnTo>
                      <a:pt x="1384" y="1517"/>
                    </a:lnTo>
                    <a:lnTo>
                      <a:pt x="1373" y="1493"/>
                    </a:lnTo>
                    <a:lnTo>
                      <a:pt x="1360" y="1467"/>
                    </a:lnTo>
                    <a:lnTo>
                      <a:pt x="1326" y="1408"/>
                    </a:lnTo>
                    <a:lnTo>
                      <a:pt x="1244" y="1271"/>
                    </a:lnTo>
                    <a:lnTo>
                      <a:pt x="1244" y="1271"/>
                    </a:lnTo>
                    <a:lnTo>
                      <a:pt x="1234" y="1252"/>
                    </a:lnTo>
                    <a:lnTo>
                      <a:pt x="1223" y="1230"/>
                    </a:lnTo>
                    <a:lnTo>
                      <a:pt x="1215" y="1206"/>
                    </a:lnTo>
                    <a:lnTo>
                      <a:pt x="1206" y="1179"/>
                    </a:lnTo>
                    <a:lnTo>
                      <a:pt x="1189" y="1120"/>
                    </a:lnTo>
                    <a:lnTo>
                      <a:pt x="1174" y="1057"/>
                    </a:lnTo>
                    <a:lnTo>
                      <a:pt x="1161" y="992"/>
                    </a:lnTo>
                    <a:lnTo>
                      <a:pt x="1147" y="929"/>
                    </a:lnTo>
                    <a:lnTo>
                      <a:pt x="1127" y="817"/>
                    </a:lnTo>
                    <a:lnTo>
                      <a:pt x="1127" y="817"/>
                    </a:lnTo>
                    <a:lnTo>
                      <a:pt x="1117" y="771"/>
                    </a:lnTo>
                    <a:lnTo>
                      <a:pt x="1105" y="726"/>
                    </a:lnTo>
                    <a:lnTo>
                      <a:pt x="1090" y="685"/>
                    </a:lnTo>
                    <a:lnTo>
                      <a:pt x="1074" y="647"/>
                    </a:lnTo>
                    <a:lnTo>
                      <a:pt x="1056" y="612"/>
                    </a:lnTo>
                    <a:lnTo>
                      <a:pt x="1037" y="579"/>
                    </a:lnTo>
                    <a:lnTo>
                      <a:pt x="1016" y="550"/>
                    </a:lnTo>
                    <a:lnTo>
                      <a:pt x="995" y="526"/>
                    </a:lnTo>
                    <a:lnTo>
                      <a:pt x="995" y="526"/>
                    </a:lnTo>
                    <a:lnTo>
                      <a:pt x="973" y="500"/>
                    </a:lnTo>
                    <a:lnTo>
                      <a:pt x="950" y="474"/>
                    </a:lnTo>
                    <a:lnTo>
                      <a:pt x="926" y="450"/>
                    </a:lnTo>
                    <a:lnTo>
                      <a:pt x="903" y="426"/>
                    </a:lnTo>
                    <a:lnTo>
                      <a:pt x="891" y="417"/>
                    </a:lnTo>
                    <a:lnTo>
                      <a:pt x="880" y="407"/>
                    </a:lnTo>
                    <a:lnTo>
                      <a:pt x="869" y="400"/>
                    </a:lnTo>
                    <a:lnTo>
                      <a:pt x="857" y="395"/>
                    </a:lnTo>
                    <a:lnTo>
                      <a:pt x="846" y="392"/>
                    </a:lnTo>
                    <a:lnTo>
                      <a:pt x="835" y="391"/>
                    </a:lnTo>
                    <a:lnTo>
                      <a:pt x="824" y="394"/>
                    </a:lnTo>
                    <a:lnTo>
                      <a:pt x="813" y="398"/>
                    </a:lnTo>
                    <a:lnTo>
                      <a:pt x="813" y="398"/>
                    </a:lnTo>
                    <a:lnTo>
                      <a:pt x="794" y="409"/>
                    </a:lnTo>
                    <a:lnTo>
                      <a:pt x="781" y="420"/>
                    </a:lnTo>
                    <a:lnTo>
                      <a:pt x="770" y="429"/>
                    </a:lnTo>
                    <a:lnTo>
                      <a:pt x="763" y="437"/>
                    </a:lnTo>
                    <a:lnTo>
                      <a:pt x="759" y="444"/>
                    </a:lnTo>
                    <a:lnTo>
                      <a:pt x="758" y="450"/>
                    </a:lnTo>
                    <a:lnTo>
                      <a:pt x="756" y="454"/>
                    </a:lnTo>
                    <a:lnTo>
                      <a:pt x="756" y="454"/>
                    </a:lnTo>
                    <a:lnTo>
                      <a:pt x="743" y="437"/>
                    </a:lnTo>
                    <a:lnTo>
                      <a:pt x="726" y="420"/>
                    </a:lnTo>
                    <a:lnTo>
                      <a:pt x="706" y="400"/>
                    </a:lnTo>
                    <a:lnTo>
                      <a:pt x="693" y="392"/>
                    </a:lnTo>
                    <a:lnTo>
                      <a:pt x="681" y="383"/>
                    </a:lnTo>
                    <a:lnTo>
                      <a:pt x="669" y="376"/>
                    </a:lnTo>
                    <a:lnTo>
                      <a:pt x="657" y="369"/>
                    </a:lnTo>
                    <a:lnTo>
                      <a:pt x="643" y="365"/>
                    </a:lnTo>
                    <a:lnTo>
                      <a:pt x="629" y="362"/>
                    </a:lnTo>
                    <a:lnTo>
                      <a:pt x="617" y="361"/>
                    </a:lnTo>
                    <a:lnTo>
                      <a:pt x="604" y="364"/>
                    </a:lnTo>
                    <a:lnTo>
                      <a:pt x="604" y="364"/>
                    </a:lnTo>
                    <a:lnTo>
                      <a:pt x="591" y="368"/>
                    </a:lnTo>
                    <a:lnTo>
                      <a:pt x="582" y="373"/>
                    </a:lnTo>
                    <a:lnTo>
                      <a:pt x="572" y="377"/>
                    </a:lnTo>
                    <a:lnTo>
                      <a:pt x="564" y="383"/>
                    </a:lnTo>
                    <a:lnTo>
                      <a:pt x="557" y="388"/>
                    </a:lnTo>
                    <a:lnTo>
                      <a:pt x="552" y="394"/>
                    </a:lnTo>
                    <a:lnTo>
                      <a:pt x="544" y="406"/>
                    </a:lnTo>
                    <a:lnTo>
                      <a:pt x="538" y="415"/>
                    </a:lnTo>
                    <a:lnTo>
                      <a:pt x="535" y="424"/>
                    </a:lnTo>
                    <a:lnTo>
                      <a:pt x="533" y="432"/>
                    </a:lnTo>
                    <a:lnTo>
                      <a:pt x="533" y="432"/>
                    </a:lnTo>
                    <a:lnTo>
                      <a:pt x="525" y="418"/>
                    </a:lnTo>
                    <a:lnTo>
                      <a:pt x="515" y="405"/>
                    </a:lnTo>
                    <a:lnTo>
                      <a:pt x="501" y="388"/>
                    </a:lnTo>
                    <a:lnTo>
                      <a:pt x="493" y="381"/>
                    </a:lnTo>
                    <a:lnTo>
                      <a:pt x="484" y="375"/>
                    </a:lnTo>
                    <a:lnTo>
                      <a:pt x="474" y="368"/>
                    </a:lnTo>
                    <a:lnTo>
                      <a:pt x="465" y="364"/>
                    </a:lnTo>
                    <a:lnTo>
                      <a:pt x="452" y="360"/>
                    </a:lnTo>
                    <a:lnTo>
                      <a:pt x="441" y="357"/>
                    </a:lnTo>
                    <a:lnTo>
                      <a:pt x="428" y="358"/>
                    </a:lnTo>
                    <a:lnTo>
                      <a:pt x="416" y="360"/>
                    </a:lnTo>
                    <a:lnTo>
                      <a:pt x="416" y="360"/>
                    </a:lnTo>
                    <a:lnTo>
                      <a:pt x="391" y="368"/>
                    </a:lnTo>
                    <a:lnTo>
                      <a:pt x="373" y="376"/>
                    </a:lnTo>
                    <a:lnTo>
                      <a:pt x="360" y="386"/>
                    </a:lnTo>
                    <a:lnTo>
                      <a:pt x="351" y="394"/>
                    </a:lnTo>
                    <a:lnTo>
                      <a:pt x="345" y="402"/>
                    </a:lnTo>
                    <a:lnTo>
                      <a:pt x="342" y="407"/>
                    </a:lnTo>
                    <a:lnTo>
                      <a:pt x="341" y="413"/>
                    </a:lnTo>
                    <a:lnTo>
                      <a:pt x="341" y="413"/>
                    </a:lnTo>
                    <a:lnTo>
                      <a:pt x="274" y="302"/>
                    </a:lnTo>
                    <a:lnTo>
                      <a:pt x="219" y="208"/>
                    </a:lnTo>
                    <a:lnTo>
                      <a:pt x="193" y="163"/>
                    </a:lnTo>
                    <a:lnTo>
                      <a:pt x="173" y="124"/>
                    </a:lnTo>
                    <a:lnTo>
                      <a:pt x="173" y="124"/>
                    </a:lnTo>
                    <a:lnTo>
                      <a:pt x="157" y="93"/>
                    </a:lnTo>
                    <a:lnTo>
                      <a:pt x="142" y="65"/>
                    </a:lnTo>
                    <a:lnTo>
                      <a:pt x="127" y="42"/>
                    </a:lnTo>
                    <a:lnTo>
                      <a:pt x="113" y="23"/>
                    </a:lnTo>
                    <a:lnTo>
                      <a:pt x="106" y="16"/>
                    </a:lnTo>
                    <a:lnTo>
                      <a:pt x="99" y="11"/>
                    </a:lnTo>
                    <a:lnTo>
                      <a:pt x="93" y="5"/>
                    </a:lnTo>
                    <a:lnTo>
                      <a:pt x="86" y="3"/>
                    </a:lnTo>
                    <a:lnTo>
                      <a:pt x="79" y="0"/>
                    </a:lnTo>
                    <a:lnTo>
                      <a:pt x="72" y="0"/>
                    </a:lnTo>
                    <a:lnTo>
                      <a:pt x="64" y="0"/>
                    </a:lnTo>
                    <a:lnTo>
                      <a:pt x="56" y="3"/>
                    </a:lnTo>
                    <a:lnTo>
                      <a:pt x="56" y="3"/>
                    </a:lnTo>
                    <a:lnTo>
                      <a:pt x="49" y="5"/>
                    </a:lnTo>
                    <a:lnTo>
                      <a:pt x="41" y="9"/>
                    </a:lnTo>
                    <a:lnTo>
                      <a:pt x="33" y="15"/>
                    </a:lnTo>
                    <a:lnTo>
                      <a:pt x="26" y="20"/>
                    </a:lnTo>
                    <a:lnTo>
                      <a:pt x="19" y="27"/>
                    </a:lnTo>
                    <a:lnTo>
                      <a:pt x="14" y="35"/>
                    </a:lnTo>
                    <a:lnTo>
                      <a:pt x="8" y="45"/>
                    </a:lnTo>
                    <a:lnTo>
                      <a:pt x="4" y="54"/>
                    </a:lnTo>
                    <a:lnTo>
                      <a:pt x="1" y="67"/>
                    </a:lnTo>
                    <a:lnTo>
                      <a:pt x="0" y="79"/>
                    </a:lnTo>
                    <a:lnTo>
                      <a:pt x="0" y="93"/>
                    </a:lnTo>
                    <a:lnTo>
                      <a:pt x="1" y="109"/>
                    </a:lnTo>
                    <a:lnTo>
                      <a:pt x="5" y="125"/>
                    </a:lnTo>
                    <a:lnTo>
                      <a:pt x="11" y="143"/>
                    </a:lnTo>
                    <a:lnTo>
                      <a:pt x="18" y="162"/>
                    </a:lnTo>
                    <a:lnTo>
                      <a:pt x="29" y="184"/>
                    </a:lnTo>
                    <a:lnTo>
                      <a:pt x="29" y="184"/>
                    </a:lnTo>
                    <a:lnTo>
                      <a:pt x="50" y="230"/>
                    </a:lnTo>
                    <a:lnTo>
                      <a:pt x="74" y="282"/>
                    </a:lnTo>
                    <a:lnTo>
                      <a:pt x="120" y="391"/>
                    </a:lnTo>
                    <a:lnTo>
                      <a:pt x="162" y="495"/>
                    </a:lnTo>
                    <a:lnTo>
                      <a:pt x="181" y="538"/>
                    </a:lnTo>
                    <a:lnTo>
                      <a:pt x="198" y="575"/>
                    </a:lnTo>
                    <a:lnTo>
                      <a:pt x="198" y="575"/>
                    </a:lnTo>
                    <a:lnTo>
                      <a:pt x="236" y="653"/>
                    </a:lnTo>
                    <a:lnTo>
                      <a:pt x="257" y="700"/>
                    </a:lnTo>
                    <a:lnTo>
                      <a:pt x="281" y="751"/>
                    </a:lnTo>
                    <a:lnTo>
                      <a:pt x="302" y="802"/>
                    </a:lnTo>
                    <a:lnTo>
                      <a:pt x="322" y="852"/>
                    </a:lnTo>
                    <a:lnTo>
                      <a:pt x="338" y="899"/>
                    </a:lnTo>
                    <a:lnTo>
                      <a:pt x="345" y="922"/>
                    </a:lnTo>
                    <a:lnTo>
                      <a:pt x="350" y="943"/>
                    </a:lnTo>
                    <a:lnTo>
                      <a:pt x="350" y="943"/>
                    </a:lnTo>
                    <a:lnTo>
                      <a:pt x="366" y="1004"/>
                    </a:lnTo>
                    <a:lnTo>
                      <a:pt x="371" y="1022"/>
                    </a:lnTo>
                    <a:lnTo>
                      <a:pt x="373" y="1033"/>
                    </a:lnTo>
                    <a:lnTo>
                      <a:pt x="373" y="1037"/>
                    </a:lnTo>
                    <a:lnTo>
                      <a:pt x="372" y="1040"/>
                    </a:lnTo>
                    <a:lnTo>
                      <a:pt x="371" y="1041"/>
                    </a:lnTo>
                    <a:lnTo>
                      <a:pt x="368" y="1041"/>
                    </a:lnTo>
                    <a:lnTo>
                      <a:pt x="361" y="1038"/>
                    </a:lnTo>
                    <a:lnTo>
                      <a:pt x="351" y="1034"/>
                    </a:lnTo>
                    <a:lnTo>
                      <a:pt x="351" y="1034"/>
                    </a:lnTo>
                    <a:lnTo>
                      <a:pt x="345" y="1030"/>
                    </a:lnTo>
                    <a:lnTo>
                      <a:pt x="339" y="1026"/>
                    </a:lnTo>
                    <a:lnTo>
                      <a:pt x="335" y="1019"/>
                    </a:lnTo>
                    <a:lnTo>
                      <a:pt x="331" y="1014"/>
                    </a:lnTo>
                    <a:lnTo>
                      <a:pt x="324" y="997"/>
                    </a:lnTo>
                    <a:lnTo>
                      <a:pt x="319" y="981"/>
                    </a:lnTo>
                    <a:lnTo>
                      <a:pt x="312" y="963"/>
                    </a:lnTo>
                    <a:lnTo>
                      <a:pt x="307" y="946"/>
                    </a:lnTo>
                    <a:lnTo>
                      <a:pt x="298" y="931"/>
                    </a:lnTo>
                    <a:lnTo>
                      <a:pt x="294" y="924"/>
                    </a:lnTo>
                    <a:lnTo>
                      <a:pt x="290" y="918"/>
                    </a:lnTo>
                    <a:lnTo>
                      <a:pt x="290" y="918"/>
                    </a:lnTo>
                    <a:lnTo>
                      <a:pt x="285" y="913"/>
                    </a:lnTo>
                    <a:lnTo>
                      <a:pt x="281" y="906"/>
                    </a:lnTo>
                    <a:lnTo>
                      <a:pt x="274" y="891"/>
                    </a:lnTo>
                    <a:lnTo>
                      <a:pt x="268" y="872"/>
                    </a:lnTo>
                    <a:lnTo>
                      <a:pt x="266" y="853"/>
                    </a:lnTo>
                    <a:lnTo>
                      <a:pt x="264" y="832"/>
                    </a:lnTo>
                    <a:lnTo>
                      <a:pt x="264" y="812"/>
                    </a:lnTo>
                    <a:lnTo>
                      <a:pt x="266" y="794"/>
                    </a:lnTo>
                    <a:lnTo>
                      <a:pt x="270" y="781"/>
                    </a:lnTo>
                    <a:lnTo>
                      <a:pt x="270" y="781"/>
                    </a:lnTo>
                    <a:lnTo>
                      <a:pt x="271" y="773"/>
                    </a:lnTo>
                    <a:lnTo>
                      <a:pt x="270" y="764"/>
                    </a:lnTo>
                    <a:lnTo>
                      <a:pt x="268" y="755"/>
                    </a:lnTo>
                    <a:lnTo>
                      <a:pt x="266" y="745"/>
                    </a:lnTo>
                    <a:lnTo>
                      <a:pt x="256" y="723"/>
                    </a:lnTo>
                    <a:lnTo>
                      <a:pt x="245" y="700"/>
                    </a:lnTo>
                    <a:lnTo>
                      <a:pt x="230" y="680"/>
                    </a:lnTo>
                    <a:lnTo>
                      <a:pt x="215" y="661"/>
                    </a:lnTo>
                    <a:lnTo>
                      <a:pt x="207" y="654"/>
                    </a:lnTo>
                    <a:lnTo>
                      <a:pt x="199" y="647"/>
                    </a:lnTo>
                    <a:lnTo>
                      <a:pt x="192" y="643"/>
                    </a:lnTo>
                    <a:lnTo>
                      <a:pt x="184" y="640"/>
                    </a:lnTo>
                    <a:lnTo>
                      <a:pt x="184" y="640"/>
                    </a:lnTo>
                    <a:lnTo>
                      <a:pt x="177" y="639"/>
                    </a:lnTo>
                    <a:lnTo>
                      <a:pt x="172" y="639"/>
                    </a:lnTo>
                    <a:lnTo>
                      <a:pt x="166" y="640"/>
                    </a:lnTo>
                    <a:lnTo>
                      <a:pt x="161" y="642"/>
                    </a:lnTo>
                    <a:lnTo>
                      <a:pt x="157" y="644"/>
                    </a:lnTo>
                    <a:lnTo>
                      <a:pt x="153" y="649"/>
                    </a:lnTo>
                    <a:lnTo>
                      <a:pt x="150" y="653"/>
                    </a:lnTo>
                    <a:lnTo>
                      <a:pt x="147" y="659"/>
                    </a:lnTo>
                    <a:lnTo>
                      <a:pt x="142" y="674"/>
                    </a:lnTo>
                    <a:lnTo>
                      <a:pt x="139" y="695"/>
                    </a:lnTo>
                    <a:lnTo>
                      <a:pt x="138" y="719"/>
                    </a:lnTo>
                    <a:lnTo>
                      <a:pt x="136" y="749"/>
                    </a:lnTo>
                    <a:lnTo>
                      <a:pt x="136" y="749"/>
                    </a:lnTo>
                    <a:lnTo>
                      <a:pt x="135" y="766"/>
                    </a:lnTo>
                    <a:lnTo>
                      <a:pt x="132" y="781"/>
                    </a:lnTo>
                    <a:lnTo>
                      <a:pt x="128" y="796"/>
                    </a:lnTo>
                    <a:lnTo>
                      <a:pt x="124" y="809"/>
                    </a:lnTo>
                    <a:lnTo>
                      <a:pt x="112" y="835"/>
                    </a:lnTo>
                    <a:lnTo>
                      <a:pt x="99" y="860"/>
                    </a:lnTo>
                    <a:lnTo>
                      <a:pt x="89" y="884"/>
                    </a:lnTo>
                    <a:lnTo>
                      <a:pt x="84" y="895"/>
                    </a:lnTo>
                    <a:lnTo>
                      <a:pt x="82" y="907"/>
                    </a:lnTo>
                    <a:lnTo>
                      <a:pt x="80" y="920"/>
                    </a:lnTo>
                    <a:lnTo>
                      <a:pt x="82" y="932"/>
                    </a:lnTo>
                    <a:lnTo>
                      <a:pt x="84" y="944"/>
                    </a:lnTo>
                    <a:lnTo>
                      <a:pt x="90" y="958"/>
                    </a:lnTo>
                    <a:lnTo>
                      <a:pt x="90" y="958"/>
                    </a:lnTo>
                    <a:lnTo>
                      <a:pt x="153" y="1085"/>
                    </a:lnTo>
                    <a:lnTo>
                      <a:pt x="183" y="1145"/>
                    </a:lnTo>
                    <a:lnTo>
                      <a:pt x="204" y="1190"/>
                    </a:lnTo>
                    <a:lnTo>
                      <a:pt x="204" y="1190"/>
                    </a:lnTo>
                    <a:lnTo>
                      <a:pt x="208" y="1198"/>
                    </a:lnTo>
                    <a:lnTo>
                      <a:pt x="215" y="1207"/>
                    </a:lnTo>
                    <a:lnTo>
                      <a:pt x="233" y="1228"/>
                    </a:lnTo>
                    <a:lnTo>
                      <a:pt x="257" y="1252"/>
                    </a:lnTo>
                    <a:lnTo>
                      <a:pt x="286" y="1277"/>
                    </a:lnTo>
                    <a:lnTo>
                      <a:pt x="319" y="1301"/>
                    </a:lnTo>
                    <a:lnTo>
                      <a:pt x="353" y="1324"/>
                    </a:lnTo>
                    <a:lnTo>
                      <a:pt x="391" y="1345"/>
                    </a:lnTo>
                    <a:lnTo>
                      <a:pt x="410" y="1354"/>
                    </a:lnTo>
                    <a:lnTo>
                      <a:pt x="429" y="1364"/>
                    </a:lnTo>
                    <a:lnTo>
                      <a:pt x="429" y="1364"/>
                    </a:lnTo>
                    <a:lnTo>
                      <a:pt x="471" y="1382"/>
                    </a:lnTo>
                    <a:lnTo>
                      <a:pt x="519" y="1403"/>
                    </a:lnTo>
                    <a:lnTo>
                      <a:pt x="569" y="1428"/>
                    </a:lnTo>
                    <a:lnTo>
                      <a:pt x="621" y="1455"/>
                    </a:lnTo>
                    <a:lnTo>
                      <a:pt x="646" y="1469"/>
                    </a:lnTo>
                    <a:lnTo>
                      <a:pt x="670" y="1484"/>
                    </a:lnTo>
                    <a:lnTo>
                      <a:pt x="695" y="1500"/>
                    </a:lnTo>
                    <a:lnTo>
                      <a:pt x="717" y="1517"/>
                    </a:lnTo>
                    <a:lnTo>
                      <a:pt x="737" y="1533"/>
                    </a:lnTo>
                    <a:lnTo>
                      <a:pt x="756" y="1549"/>
                    </a:lnTo>
                    <a:lnTo>
                      <a:pt x="772" y="1567"/>
                    </a:lnTo>
                    <a:lnTo>
                      <a:pt x="787" y="1585"/>
                    </a:lnTo>
                    <a:lnTo>
                      <a:pt x="787" y="1585"/>
                    </a:lnTo>
                    <a:lnTo>
                      <a:pt x="809" y="1617"/>
                    </a:lnTo>
                    <a:lnTo>
                      <a:pt x="839" y="1664"/>
                    </a:lnTo>
                    <a:lnTo>
                      <a:pt x="914" y="1782"/>
                    </a:lnTo>
                    <a:lnTo>
                      <a:pt x="1132" y="1782"/>
                    </a:lnTo>
                    <a:lnTo>
                      <a:pt x="1424" y="1587"/>
                    </a:lnTo>
                    <a:close/>
                  </a:path>
                </a:pathLst>
              </a:custGeom>
              <a:solidFill>
                <a:srgbClr val="BD9079"/>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49" name="Freeform 60"/>
              <p:cNvSpPr/>
              <p:nvPr/>
            </p:nvSpPr>
            <p:spPr bwMode="auto">
              <a:xfrm rot="1800000">
                <a:off x="2364382" y="3203650"/>
                <a:ext cx="92494" cy="151034"/>
              </a:xfrm>
              <a:custGeom>
                <a:avLst/>
                <a:gdLst/>
                <a:ahLst/>
                <a:cxnLst>
                  <a:cxn ang="0">
                    <a:pos x="0" y="0"/>
                  </a:cxn>
                  <a:cxn ang="0">
                    <a:pos x="0" y="0"/>
                  </a:cxn>
                  <a:cxn ang="0">
                    <a:pos x="23" y="41"/>
                  </a:cxn>
                  <a:cxn ang="0">
                    <a:pos x="55" y="105"/>
                  </a:cxn>
                  <a:cxn ang="0">
                    <a:pos x="113" y="221"/>
                  </a:cxn>
                  <a:cxn ang="0">
                    <a:pos x="113" y="221"/>
                  </a:cxn>
                  <a:cxn ang="0">
                    <a:pos x="117" y="227"/>
                  </a:cxn>
                  <a:cxn ang="0">
                    <a:pos x="122" y="234"/>
                  </a:cxn>
                  <a:cxn ang="0">
                    <a:pos x="132" y="245"/>
                  </a:cxn>
                  <a:cxn ang="0">
                    <a:pos x="143" y="253"/>
                  </a:cxn>
                  <a:cxn ang="0">
                    <a:pos x="151" y="257"/>
                  </a:cxn>
                  <a:cxn ang="0">
                    <a:pos x="156" y="257"/>
                  </a:cxn>
                  <a:cxn ang="0">
                    <a:pos x="159" y="257"/>
                  </a:cxn>
                  <a:cxn ang="0">
                    <a:pos x="159" y="256"/>
                  </a:cxn>
                  <a:cxn ang="0">
                    <a:pos x="159" y="253"/>
                  </a:cxn>
                  <a:cxn ang="0">
                    <a:pos x="158" y="250"/>
                  </a:cxn>
                  <a:cxn ang="0">
                    <a:pos x="149" y="242"/>
                  </a:cxn>
                  <a:cxn ang="0">
                    <a:pos x="149" y="242"/>
                  </a:cxn>
                  <a:cxn ang="0">
                    <a:pos x="143" y="237"/>
                  </a:cxn>
                  <a:cxn ang="0">
                    <a:pos x="137" y="227"/>
                  </a:cxn>
                  <a:cxn ang="0">
                    <a:pos x="122" y="206"/>
                  </a:cxn>
                  <a:cxn ang="0">
                    <a:pos x="104" y="177"/>
                  </a:cxn>
                  <a:cxn ang="0">
                    <a:pos x="87" y="144"/>
                  </a:cxn>
                  <a:cxn ang="0">
                    <a:pos x="45" y="71"/>
                  </a:cxn>
                  <a:cxn ang="0">
                    <a:pos x="23" y="34"/>
                  </a:cxn>
                  <a:cxn ang="0">
                    <a:pos x="0" y="0"/>
                  </a:cxn>
                  <a:cxn ang="0">
                    <a:pos x="0" y="0"/>
                  </a:cxn>
                </a:cxnLst>
                <a:rect l="0" t="0" r="r" b="b"/>
                <a:pathLst>
                  <a:path w="159" h="257">
                    <a:moveTo>
                      <a:pt x="0" y="0"/>
                    </a:moveTo>
                    <a:lnTo>
                      <a:pt x="0" y="0"/>
                    </a:lnTo>
                    <a:lnTo>
                      <a:pt x="23" y="41"/>
                    </a:lnTo>
                    <a:lnTo>
                      <a:pt x="55" y="105"/>
                    </a:lnTo>
                    <a:lnTo>
                      <a:pt x="113" y="221"/>
                    </a:lnTo>
                    <a:lnTo>
                      <a:pt x="113" y="221"/>
                    </a:lnTo>
                    <a:lnTo>
                      <a:pt x="117" y="227"/>
                    </a:lnTo>
                    <a:lnTo>
                      <a:pt x="122" y="234"/>
                    </a:lnTo>
                    <a:lnTo>
                      <a:pt x="132" y="245"/>
                    </a:lnTo>
                    <a:lnTo>
                      <a:pt x="143" y="253"/>
                    </a:lnTo>
                    <a:lnTo>
                      <a:pt x="151" y="257"/>
                    </a:lnTo>
                    <a:lnTo>
                      <a:pt x="156" y="257"/>
                    </a:lnTo>
                    <a:lnTo>
                      <a:pt x="159" y="257"/>
                    </a:lnTo>
                    <a:lnTo>
                      <a:pt x="159" y="256"/>
                    </a:lnTo>
                    <a:lnTo>
                      <a:pt x="159" y="253"/>
                    </a:lnTo>
                    <a:lnTo>
                      <a:pt x="158" y="250"/>
                    </a:lnTo>
                    <a:lnTo>
                      <a:pt x="149" y="242"/>
                    </a:lnTo>
                    <a:lnTo>
                      <a:pt x="149" y="242"/>
                    </a:lnTo>
                    <a:lnTo>
                      <a:pt x="143" y="237"/>
                    </a:lnTo>
                    <a:lnTo>
                      <a:pt x="137" y="227"/>
                    </a:lnTo>
                    <a:lnTo>
                      <a:pt x="122" y="206"/>
                    </a:lnTo>
                    <a:lnTo>
                      <a:pt x="104" y="177"/>
                    </a:lnTo>
                    <a:lnTo>
                      <a:pt x="87" y="144"/>
                    </a:lnTo>
                    <a:lnTo>
                      <a:pt x="45" y="71"/>
                    </a:lnTo>
                    <a:lnTo>
                      <a:pt x="23" y="34"/>
                    </a:lnTo>
                    <a:lnTo>
                      <a:pt x="0" y="0"/>
                    </a:lnTo>
                    <a:lnTo>
                      <a:pt x="0" y="0"/>
                    </a:lnTo>
                    <a:close/>
                  </a:path>
                </a:pathLst>
              </a:custGeom>
              <a:solidFill>
                <a:srgbClr val="8C6A5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50" name="Freeform 61"/>
              <p:cNvSpPr/>
              <p:nvPr/>
            </p:nvSpPr>
            <p:spPr bwMode="auto">
              <a:xfrm rot="1800000">
                <a:off x="2466190" y="3271270"/>
                <a:ext cx="91323" cy="112397"/>
              </a:xfrm>
              <a:custGeom>
                <a:avLst/>
                <a:gdLst/>
                <a:ahLst/>
                <a:cxnLst>
                  <a:cxn ang="0">
                    <a:pos x="0" y="0"/>
                  </a:cxn>
                  <a:cxn ang="0">
                    <a:pos x="0" y="0"/>
                  </a:cxn>
                  <a:cxn ang="0">
                    <a:pos x="23" y="42"/>
                  </a:cxn>
                  <a:cxn ang="0">
                    <a:pos x="39" y="69"/>
                  </a:cxn>
                  <a:cxn ang="0">
                    <a:pos x="56" y="97"/>
                  </a:cxn>
                  <a:cxn ang="0">
                    <a:pos x="75" y="124"/>
                  </a:cxn>
                  <a:cxn ang="0">
                    <a:pos x="94" y="148"/>
                  </a:cxn>
                  <a:cxn ang="0">
                    <a:pos x="103" y="159"/>
                  </a:cxn>
                  <a:cxn ang="0">
                    <a:pos x="113" y="169"/>
                  </a:cxn>
                  <a:cxn ang="0">
                    <a:pos x="122" y="176"/>
                  </a:cxn>
                  <a:cxn ang="0">
                    <a:pos x="130" y="182"/>
                  </a:cxn>
                  <a:cxn ang="0">
                    <a:pos x="130" y="182"/>
                  </a:cxn>
                  <a:cxn ang="0">
                    <a:pos x="144" y="188"/>
                  </a:cxn>
                  <a:cxn ang="0">
                    <a:pos x="152" y="191"/>
                  </a:cxn>
                  <a:cxn ang="0">
                    <a:pos x="155" y="191"/>
                  </a:cxn>
                  <a:cxn ang="0">
                    <a:pos x="156" y="188"/>
                  </a:cxn>
                  <a:cxn ang="0">
                    <a:pos x="155" y="187"/>
                  </a:cxn>
                  <a:cxn ang="0">
                    <a:pos x="154" y="182"/>
                  </a:cxn>
                  <a:cxn ang="0">
                    <a:pos x="148" y="173"/>
                  </a:cxn>
                  <a:cxn ang="0">
                    <a:pos x="139" y="162"/>
                  </a:cxn>
                  <a:cxn ang="0">
                    <a:pos x="111" y="132"/>
                  </a:cxn>
                  <a:cxn ang="0">
                    <a:pos x="111" y="132"/>
                  </a:cxn>
                  <a:cxn ang="0">
                    <a:pos x="83" y="102"/>
                  </a:cxn>
                  <a:cxn ang="0">
                    <a:pos x="58" y="73"/>
                  </a:cxn>
                  <a:cxn ang="0">
                    <a:pos x="0" y="0"/>
                  </a:cxn>
                  <a:cxn ang="0">
                    <a:pos x="0" y="0"/>
                  </a:cxn>
                </a:cxnLst>
                <a:rect l="0" t="0" r="r" b="b"/>
                <a:pathLst>
                  <a:path w="156" h="191">
                    <a:moveTo>
                      <a:pt x="0" y="0"/>
                    </a:moveTo>
                    <a:lnTo>
                      <a:pt x="0" y="0"/>
                    </a:lnTo>
                    <a:lnTo>
                      <a:pt x="23" y="42"/>
                    </a:lnTo>
                    <a:lnTo>
                      <a:pt x="39" y="69"/>
                    </a:lnTo>
                    <a:lnTo>
                      <a:pt x="56" y="97"/>
                    </a:lnTo>
                    <a:lnTo>
                      <a:pt x="75" y="124"/>
                    </a:lnTo>
                    <a:lnTo>
                      <a:pt x="94" y="148"/>
                    </a:lnTo>
                    <a:lnTo>
                      <a:pt x="103" y="159"/>
                    </a:lnTo>
                    <a:lnTo>
                      <a:pt x="113" y="169"/>
                    </a:lnTo>
                    <a:lnTo>
                      <a:pt x="122" y="176"/>
                    </a:lnTo>
                    <a:lnTo>
                      <a:pt x="130" y="182"/>
                    </a:lnTo>
                    <a:lnTo>
                      <a:pt x="130" y="182"/>
                    </a:lnTo>
                    <a:lnTo>
                      <a:pt x="144" y="188"/>
                    </a:lnTo>
                    <a:lnTo>
                      <a:pt x="152" y="191"/>
                    </a:lnTo>
                    <a:lnTo>
                      <a:pt x="155" y="191"/>
                    </a:lnTo>
                    <a:lnTo>
                      <a:pt x="156" y="188"/>
                    </a:lnTo>
                    <a:lnTo>
                      <a:pt x="155" y="187"/>
                    </a:lnTo>
                    <a:lnTo>
                      <a:pt x="154" y="182"/>
                    </a:lnTo>
                    <a:lnTo>
                      <a:pt x="148" y="173"/>
                    </a:lnTo>
                    <a:lnTo>
                      <a:pt x="139" y="162"/>
                    </a:lnTo>
                    <a:lnTo>
                      <a:pt x="111" y="132"/>
                    </a:lnTo>
                    <a:lnTo>
                      <a:pt x="111" y="132"/>
                    </a:lnTo>
                    <a:lnTo>
                      <a:pt x="83" y="102"/>
                    </a:lnTo>
                    <a:lnTo>
                      <a:pt x="58" y="73"/>
                    </a:lnTo>
                    <a:lnTo>
                      <a:pt x="0" y="0"/>
                    </a:lnTo>
                    <a:lnTo>
                      <a:pt x="0" y="0"/>
                    </a:lnTo>
                    <a:close/>
                  </a:path>
                </a:pathLst>
              </a:custGeom>
              <a:solidFill>
                <a:srgbClr val="8C6A5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51" name="Freeform 62"/>
              <p:cNvSpPr/>
              <p:nvPr/>
            </p:nvSpPr>
            <p:spPr bwMode="auto">
              <a:xfrm rot="1800000">
                <a:off x="2578482" y="3350942"/>
                <a:ext cx="97177" cy="90152"/>
              </a:xfrm>
              <a:custGeom>
                <a:avLst/>
                <a:gdLst/>
                <a:ahLst/>
                <a:cxnLst>
                  <a:cxn ang="0">
                    <a:pos x="0" y="0"/>
                  </a:cxn>
                  <a:cxn ang="0">
                    <a:pos x="0" y="0"/>
                  </a:cxn>
                  <a:cxn ang="0">
                    <a:pos x="12" y="21"/>
                  </a:cxn>
                  <a:cxn ang="0">
                    <a:pos x="26" y="45"/>
                  </a:cxn>
                  <a:cxn ang="0">
                    <a:pos x="42" y="69"/>
                  </a:cxn>
                  <a:cxn ang="0">
                    <a:pos x="61" y="94"/>
                  </a:cxn>
                  <a:cxn ang="0">
                    <a:pos x="81" y="115"/>
                  </a:cxn>
                  <a:cxn ang="0">
                    <a:pos x="90" y="125"/>
                  </a:cxn>
                  <a:cxn ang="0">
                    <a:pos x="101" y="133"/>
                  </a:cxn>
                  <a:cxn ang="0">
                    <a:pos x="112" y="140"/>
                  </a:cxn>
                  <a:cxn ang="0">
                    <a:pos x="121" y="147"/>
                  </a:cxn>
                  <a:cxn ang="0">
                    <a:pos x="132" y="150"/>
                  </a:cxn>
                  <a:cxn ang="0">
                    <a:pos x="143" y="152"/>
                  </a:cxn>
                  <a:cxn ang="0">
                    <a:pos x="143" y="152"/>
                  </a:cxn>
                  <a:cxn ang="0">
                    <a:pos x="160" y="152"/>
                  </a:cxn>
                  <a:cxn ang="0">
                    <a:pos x="164" y="151"/>
                  </a:cxn>
                  <a:cxn ang="0">
                    <a:pos x="166" y="150"/>
                  </a:cxn>
                  <a:cxn ang="0">
                    <a:pos x="168" y="148"/>
                  </a:cxn>
                  <a:cxn ang="0">
                    <a:pos x="166" y="145"/>
                  </a:cxn>
                  <a:cxn ang="0">
                    <a:pos x="161" y="140"/>
                  </a:cxn>
                  <a:cxn ang="0">
                    <a:pos x="151" y="133"/>
                  </a:cxn>
                  <a:cxn ang="0">
                    <a:pos x="140" y="126"/>
                  </a:cxn>
                  <a:cxn ang="0">
                    <a:pos x="119" y="114"/>
                  </a:cxn>
                  <a:cxn ang="0">
                    <a:pos x="119" y="114"/>
                  </a:cxn>
                  <a:cxn ang="0">
                    <a:pos x="98" y="99"/>
                  </a:cxn>
                  <a:cxn ang="0">
                    <a:pos x="86" y="90"/>
                  </a:cxn>
                  <a:cxn ang="0">
                    <a:pos x="72" y="77"/>
                  </a:cxn>
                  <a:cxn ang="0">
                    <a:pos x="57" y="64"/>
                  </a:cxn>
                  <a:cxn ang="0">
                    <a:pos x="40" y="46"/>
                  </a:cxn>
                  <a:cxn ang="0">
                    <a:pos x="22" y="24"/>
                  </a:cxn>
                  <a:cxn ang="0">
                    <a:pos x="0" y="0"/>
                  </a:cxn>
                  <a:cxn ang="0">
                    <a:pos x="0" y="0"/>
                  </a:cxn>
                </a:cxnLst>
                <a:rect l="0" t="0" r="r" b="b"/>
                <a:pathLst>
                  <a:path w="168" h="152">
                    <a:moveTo>
                      <a:pt x="0" y="0"/>
                    </a:moveTo>
                    <a:lnTo>
                      <a:pt x="0" y="0"/>
                    </a:lnTo>
                    <a:lnTo>
                      <a:pt x="12" y="21"/>
                    </a:lnTo>
                    <a:lnTo>
                      <a:pt x="26" y="45"/>
                    </a:lnTo>
                    <a:lnTo>
                      <a:pt x="42" y="69"/>
                    </a:lnTo>
                    <a:lnTo>
                      <a:pt x="61" y="94"/>
                    </a:lnTo>
                    <a:lnTo>
                      <a:pt x="81" y="115"/>
                    </a:lnTo>
                    <a:lnTo>
                      <a:pt x="90" y="125"/>
                    </a:lnTo>
                    <a:lnTo>
                      <a:pt x="101" y="133"/>
                    </a:lnTo>
                    <a:lnTo>
                      <a:pt x="112" y="140"/>
                    </a:lnTo>
                    <a:lnTo>
                      <a:pt x="121" y="147"/>
                    </a:lnTo>
                    <a:lnTo>
                      <a:pt x="132" y="150"/>
                    </a:lnTo>
                    <a:lnTo>
                      <a:pt x="143" y="152"/>
                    </a:lnTo>
                    <a:lnTo>
                      <a:pt x="143" y="152"/>
                    </a:lnTo>
                    <a:lnTo>
                      <a:pt x="160" y="152"/>
                    </a:lnTo>
                    <a:lnTo>
                      <a:pt x="164" y="151"/>
                    </a:lnTo>
                    <a:lnTo>
                      <a:pt x="166" y="150"/>
                    </a:lnTo>
                    <a:lnTo>
                      <a:pt x="168" y="148"/>
                    </a:lnTo>
                    <a:lnTo>
                      <a:pt x="166" y="145"/>
                    </a:lnTo>
                    <a:lnTo>
                      <a:pt x="161" y="140"/>
                    </a:lnTo>
                    <a:lnTo>
                      <a:pt x="151" y="133"/>
                    </a:lnTo>
                    <a:lnTo>
                      <a:pt x="140" y="126"/>
                    </a:lnTo>
                    <a:lnTo>
                      <a:pt x="119" y="114"/>
                    </a:lnTo>
                    <a:lnTo>
                      <a:pt x="119" y="114"/>
                    </a:lnTo>
                    <a:lnTo>
                      <a:pt x="98" y="99"/>
                    </a:lnTo>
                    <a:lnTo>
                      <a:pt x="86" y="90"/>
                    </a:lnTo>
                    <a:lnTo>
                      <a:pt x="72" y="77"/>
                    </a:lnTo>
                    <a:lnTo>
                      <a:pt x="57" y="64"/>
                    </a:lnTo>
                    <a:lnTo>
                      <a:pt x="40" y="46"/>
                    </a:lnTo>
                    <a:lnTo>
                      <a:pt x="22" y="24"/>
                    </a:lnTo>
                    <a:lnTo>
                      <a:pt x="0" y="0"/>
                    </a:lnTo>
                    <a:lnTo>
                      <a:pt x="0" y="0"/>
                    </a:lnTo>
                    <a:close/>
                  </a:path>
                </a:pathLst>
              </a:custGeom>
              <a:solidFill>
                <a:srgbClr val="8C6A5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52" name="Freeform 63"/>
              <p:cNvSpPr/>
              <p:nvPr/>
            </p:nvSpPr>
            <p:spPr bwMode="auto">
              <a:xfrm rot="1800000">
                <a:off x="2342758" y="2894409"/>
                <a:ext cx="60882" cy="67907"/>
              </a:xfrm>
              <a:custGeom>
                <a:avLst/>
                <a:gdLst/>
                <a:ahLst/>
                <a:cxnLst>
                  <a:cxn ang="0">
                    <a:pos x="34" y="6"/>
                  </a:cxn>
                  <a:cxn ang="0">
                    <a:pos x="34" y="6"/>
                  </a:cxn>
                  <a:cxn ang="0">
                    <a:pos x="26" y="10"/>
                  </a:cxn>
                  <a:cxn ang="0">
                    <a:pos x="18" y="14"/>
                  </a:cxn>
                  <a:cxn ang="0">
                    <a:pos x="11" y="21"/>
                  </a:cxn>
                  <a:cxn ang="0">
                    <a:pos x="6" y="26"/>
                  </a:cxn>
                  <a:cxn ang="0">
                    <a:pos x="2" y="34"/>
                  </a:cxn>
                  <a:cxn ang="0">
                    <a:pos x="0" y="42"/>
                  </a:cxn>
                  <a:cxn ang="0">
                    <a:pos x="0" y="52"/>
                  </a:cxn>
                  <a:cxn ang="0">
                    <a:pos x="4" y="61"/>
                  </a:cxn>
                  <a:cxn ang="0">
                    <a:pos x="4" y="61"/>
                  </a:cxn>
                  <a:cxn ang="0">
                    <a:pos x="10" y="72"/>
                  </a:cxn>
                  <a:cxn ang="0">
                    <a:pos x="18" y="83"/>
                  </a:cxn>
                  <a:cxn ang="0">
                    <a:pos x="26" y="94"/>
                  </a:cxn>
                  <a:cxn ang="0">
                    <a:pos x="36" y="102"/>
                  </a:cxn>
                  <a:cxn ang="0">
                    <a:pos x="45" y="111"/>
                  </a:cxn>
                  <a:cxn ang="0">
                    <a:pos x="56" y="115"/>
                  </a:cxn>
                  <a:cxn ang="0">
                    <a:pos x="62" y="116"/>
                  </a:cxn>
                  <a:cxn ang="0">
                    <a:pos x="68" y="116"/>
                  </a:cxn>
                  <a:cxn ang="0">
                    <a:pos x="74" y="116"/>
                  </a:cxn>
                  <a:cxn ang="0">
                    <a:pos x="79" y="115"/>
                  </a:cxn>
                  <a:cxn ang="0">
                    <a:pos x="79" y="115"/>
                  </a:cxn>
                  <a:cxn ang="0">
                    <a:pos x="89" y="109"/>
                  </a:cxn>
                  <a:cxn ang="0">
                    <a:pos x="96" y="102"/>
                  </a:cxn>
                  <a:cxn ang="0">
                    <a:pos x="101" y="94"/>
                  </a:cxn>
                  <a:cxn ang="0">
                    <a:pos x="104" y="85"/>
                  </a:cxn>
                  <a:cxn ang="0">
                    <a:pos x="105" y="74"/>
                  </a:cxn>
                  <a:cxn ang="0">
                    <a:pos x="102" y="63"/>
                  </a:cxn>
                  <a:cxn ang="0">
                    <a:pos x="98" y="51"/>
                  </a:cxn>
                  <a:cxn ang="0">
                    <a:pos x="93" y="37"/>
                  </a:cxn>
                  <a:cxn ang="0">
                    <a:pos x="93" y="37"/>
                  </a:cxn>
                  <a:cxn ang="0">
                    <a:pos x="85" y="26"/>
                  </a:cxn>
                  <a:cxn ang="0">
                    <a:pos x="78" y="16"/>
                  </a:cxn>
                  <a:cxn ang="0">
                    <a:pos x="71" y="8"/>
                  </a:cxn>
                  <a:cxn ang="0">
                    <a:pos x="66" y="4"/>
                  </a:cxn>
                  <a:cxn ang="0">
                    <a:pos x="57" y="2"/>
                  </a:cxn>
                  <a:cxn ang="0">
                    <a:pos x="51" y="0"/>
                  </a:cxn>
                  <a:cxn ang="0">
                    <a:pos x="42" y="2"/>
                  </a:cxn>
                  <a:cxn ang="0">
                    <a:pos x="34" y="6"/>
                  </a:cxn>
                  <a:cxn ang="0">
                    <a:pos x="34" y="6"/>
                  </a:cxn>
                </a:cxnLst>
                <a:rect l="0" t="0" r="r" b="b"/>
                <a:pathLst>
                  <a:path w="105" h="116">
                    <a:moveTo>
                      <a:pt x="34" y="6"/>
                    </a:moveTo>
                    <a:lnTo>
                      <a:pt x="34" y="6"/>
                    </a:lnTo>
                    <a:lnTo>
                      <a:pt x="26" y="10"/>
                    </a:lnTo>
                    <a:lnTo>
                      <a:pt x="18" y="14"/>
                    </a:lnTo>
                    <a:lnTo>
                      <a:pt x="11" y="21"/>
                    </a:lnTo>
                    <a:lnTo>
                      <a:pt x="6" y="26"/>
                    </a:lnTo>
                    <a:lnTo>
                      <a:pt x="2" y="34"/>
                    </a:lnTo>
                    <a:lnTo>
                      <a:pt x="0" y="42"/>
                    </a:lnTo>
                    <a:lnTo>
                      <a:pt x="0" y="52"/>
                    </a:lnTo>
                    <a:lnTo>
                      <a:pt x="4" y="61"/>
                    </a:lnTo>
                    <a:lnTo>
                      <a:pt x="4" y="61"/>
                    </a:lnTo>
                    <a:lnTo>
                      <a:pt x="10" y="72"/>
                    </a:lnTo>
                    <a:lnTo>
                      <a:pt x="18" y="83"/>
                    </a:lnTo>
                    <a:lnTo>
                      <a:pt x="26" y="94"/>
                    </a:lnTo>
                    <a:lnTo>
                      <a:pt x="36" y="102"/>
                    </a:lnTo>
                    <a:lnTo>
                      <a:pt x="45" y="111"/>
                    </a:lnTo>
                    <a:lnTo>
                      <a:pt x="56" y="115"/>
                    </a:lnTo>
                    <a:lnTo>
                      <a:pt x="62" y="116"/>
                    </a:lnTo>
                    <a:lnTo>
                      <a:pt x="68" y="116"/>
                    </a:lnTo>
                    <a:lnTo>
                      <a:pt x="74" y="116"/>
                    </a:lnTo>
                    <a:lnTo>
                      <a:pt x="79" y="115"/>
                    </a:lnTo>
                    <a:lnTo>
                      <a:pt x="79" y="115"/>
                    </a:lnTo>
                    <a:lnTo>
                      <a:pt x="89" y="109"/>
                    </a:lnTo>
                    <a:lnTo>
                      <a:pt x="96" y="102"/>
                    </a:lnTo>
                    <a:lnTo>
                      <a:pt x="101" y="94"/>
                    </a:lnTo>
                    <a:lnTo>
                      <a:pt x="104" y="85"/>
                    </a:lnTo>
                    <a:lnTo>
                      <a:pt x="105" y="74"/>
                    </a:lnTo>
                    <a:lnTo>
                      <a:pt x="102" y="63"/>
                    </a:lnTo>
                    <a:lnTo>
                      <a:pt x="98" y="51"/>
                    </a:lnTo>
                    <a:lnTo>
                      <a:pt x="93" y="37"/>
                    </a:lnTo>
                    <a:lnTo>
                      <a:pt x="93" y="37"/>
                    </a:lnTo>
                    <a:lnTo>
                      <a:pt x="85" y="26"/>
                    </a:lnTo>
                    <a:lnTo>
                      <a:pt x="78" y="16"/>
                    </a:lnTo>
                    <a:lnTo>
                      <a:pt x="71" y="8"/>
                    </a:lnTo>
                    <a:lnTo>
                      <a:pt x="66" y="4"/>
                    </a:lnTo>
                    <a:lnTo>
                      <a:pt x="57" y="2"/>
                    </a:lnTo>
                    <a:lnTo>
                      <a:pt x="51" y="0"/>
                    </a:lnTo>
                    <a:lnTo>
                      <a:pt x="42" y="2"/>
                    </a:lnTo>
                    <a:lnTo>
                      <a:pt x="34" y="6"/>
                    </a:lnTo>
                    <a:lnTo>
                      <a:pt x="34" y="6"/>
                    </a:lnTo>
                    <a:close/>
                  </a:path>
                </a:pathLst>
              </a:custGeom>
              <a:solidFill>
                <a:srgbClr val="DBBCAD"/>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53" name="Freeform 64"/>
              <p:cNvSpPr/>
              <p:nvPr/>
            </p:nvSpPr>
            <p:spPr bwMode="auto">
              <a:xfrm rot="1800000">
                <a:off x="2322323" y="3036316"/>
                <a:ext cx="73761" cy="101860"/>
              </a:xfrm>
              <a:custGeom>
                <a:avLst/>
                <a:gdLst/>
                <a:ahLst/>
                <a:cxnLst>
                  <a:cxn ang="0">
                    <a:pos x="27" y="3"/>
                  </a:cxn>
                  <a:cxn ang="0">
                    <a:pos x="27" y="3"/>
                  </a:cxn>
                  <a:cxn ang="0">
                    <a:pos x="21" y="7"/>
                  </a:cxn>
                  <a:cxn ang="0">
                    <a:pos x="16" y="11"/>
                  </a:cxn>
                  <a:cxn ang="0">
                    <a:pos x="12" y="15"/>
                  </a:cxn>
                  <a:cxn ang="0">
                    <a:pos x="8" y="22"/>
                  </a:cxn>
                  <a:cxn ang="0">
                    <a:pos x="3" y="34"/>
                  </a:cxn>
                  <a:cxn ang="0">
                    <a:pos x="0" y="48"/>
                  </a:cxn>
                  <a:cxn ang="0">
                    <a:pos x="0" y="64"/>
                  </a:cxn>
                  <a:cxn ang="0">
                    <a:pos x="1" y="81"/>
                  </a:cxn>
                  <a:cxn ang="0">
                    <a:pos x="6" y="97"/>
                  </a:cxn>
                  <a:cxn ang="0">
                    <a:pos x="11" y="113"/>
                  </a:cxn>
                  <a:cxn ang="0">
                    <a:pos x="18" y="128"/>
                  </a:cxn>
                  <a:cxn ang="0">
                    <a:pos x="26" y="142"/>
                  </a:cxn>
                  <a:cxn ang="0">
                    <a:pos x="36" y="154"/>
                  </a:cxn>
                  <a:cxn ang="0">
                    <a:pos x="46" y="164"/>
                  </a:cxn>
                  <a:cxn ang="0">
                    <a:pos x="59" y="171"/>
                  </a:cxn>
                  <a:cxn ang="0">
                    <a:pos x="66" y="173"/>
                  </a:cxn>
                  <a:cxn ang="0">
                    <a:pos x="71" y="175"/>
                  </a:cxn>
                  <a:cxn ang="0">
                    <a:pos x="78" y="175"/>
                  </a:cxn>
                  <a:cxn ang="0">
                    <a:pos x="85" y="175"/>
                  </a:cxn>
                  <a:cxn ang="0">
                    <a:pos x="91" y="173"/>
                  </a:cxn>
                  <a:cxn ang="0">
                    <a:pos x="98" y="171"/>
                  </a:cxn>
                  <a:cxn ang="0">
                    <a:pos x="98" y="171"/>
                  </a:cxn>
                  <a:cxn ang="0">
                    <a:pos x="104" y="166"/>
                  </a:cxn>
                  <a:cxn ang="0">
                    <a:pos x="109" y="162"/>
                  </a:cxn>
                  <a:cxn ang="0">
                    <a:pos x="115" y="157"/>
                  </a:cxn>
                  <a:cxn ang="0">
                    <a:pos x="119" y="151"/>
                  </a:cxn>
                  <a:cxn ang="0">
                    <a:pos x="121" y="146"/>
                  </a:cxn>
                  <a:cxn ang="0">
                    <a:pos x="123" y="139"/>
                  </a:cxn>
                  <a:cxn ang="0">
                    <a:pos x="125" y="124"/>
                  </a:cxn>
                  <a:cxn ang="0">
                    <a:pos x="125" y="109"/>
                  </a:cxn>
                  <a:cxn ang="0">
                    <a:pos x="123" y="94"/>
                  </a:cxn>
                  <a:cxn ang="0">
                    <a:pos x="117" y="78"/>
                  </a:cxn>
                  <a:cxn ang="0">
                    <a:pos x="110" y="63"/>
                  </a:cxn>
                  <a:cxn ang="0">
                    <a:pos x="102" y="48"/>
                  </a:cxn>
                  <a:cxn ang="0">
                    <a:pos x="93" y="34"/>
                  </a:cxn>
                  <a:cxn ang="0">
                    <a:pos x="83" y="22"/>
                  </a:cxn>
                  <a:cxn ang="0">
                    <a:pos x="72" y="12"/>
                  </a:cxn>
                  <a:cxn ang="0">
                    <a:pos x="60" y="4"/>
                  </a:cxn>
                  <a:cxn ang="0">
                    <a:pos x="49" y="0"/>
                  </a:cxn>
                  <a:cxn ang="0">
                    <a:pos x="44" y="0"/>
                  </a:cxn>
                  <a:cxn ang="0">
                    <a:pos x="38" y="0"/>
                  </a:cxn>
                  <a:cxn ang="0">
                    <a:pos x="33" y="2"/>
                  </a:cxn>
                  <a:cxn ang="0">
                    <a:pos x="27" y="3"/>
                  </a:cxn>
                  <a:cxn ang="0">
                    <a:pos x="27" y="3"/>
                  </a:cxn>
                </a:cxnLst>
                <a:rect l="0" t="0" r="r" b="b"/>
                <a:pathLst>
                  <a:path w="125" h="175">
                    <a:moveTo>
                      <a:pt x="27" y="3"/>
                    </a:moveTo>
                    <a:lnTo>
                      <a:pt x="27" y="3"/>
                    </a:lnTo>
                    <a:lnTo>
                      <a:pt x="21" y="7"/>
                    </a:lnTo>
                    <a:lnTo>
                      <a:pt x="16" y="11"/>
                    </a:lnTo>
                    <a:lnTo>
                      <a:pt x="12" y="15"/>
                    </a:lnTo>
                    <a:lnTo>
                      <a:pt x="8" y="22"/>
                    </a:lnTo>
                    <a:lnTo>
                      <a:pt x="3" y="34"/>
                    </a:lnTo>
                    <a:lnTo>
                      <a:pt x="0" y="48"/>
                    </a:lnTo>
                    <a:lnTo>
                      <a:pt x="0" y="64"/>
                    </a:lnTo>
                    <a:lnTo>
                      <a:pt x="1" y="81"/>
                    </a:lnTo>
                    <a:lnTo>
                      <a:pt x="6" y="97"/>
                    </a:lnTo>
                    <a:lnTo>
                      <a:pt x="11" y="113"/>
                    </a:lnTo>
                    <a:lnTo>
                      <a:pt x="18" y="128"/>
                    </a:lnTo>
                    <a:lnTo>
                      <a:pt x="26" y="142"/>
                    </a:lnTo>
                    <a:lnTo>
                      <a:pt x="36" y="154"/>
                    </a:lnTo>
                    <a:lnTo>
                      <a:pt x="46" y="164"/>
                    </a:lnTo>
                    <a:lnTo>
                      <a:pt x="59" y="171"/>
                    </a:lnTo>
                    <a:lnTo>
                      <a:pt x="66" y="173"/>
                    </a:lnTo>
                    <a:lnTo>
                      <a:pt x="71" y="175"/>
                    </a:lnTo>
                    <a:lnTo>
                      <a:pt x="78" y="175"/>
                    </a:lnTo>
                    <a:lnTo>
                      <a:pt x="85" y="175"/>
                    </a:lnTo>
                    <a:lnTo>
                      <a:pt x="91" y="173"/>
                    </a:lnTo>
                    <a:lnTo>
                      <a:pt x="98" y="171"/>
                    </a:lnTo>
                    <a:lnTo>
                      <a:pt x="98" y="171"/>
                    </a:lnTo>
                    <a:lnTo>
                      <a:pt x="104" y="166"/>
                    </a:lnTo>
                    <a:lnTo>
                      <a:pt x="109" y="162"/>
                    </a:lnTo>
                    <a:lnTo>
                      <a:pt x="115" y="157"/>
                    </a:lnTo>
                    <a:lnTo>
                      <a:pt x="119" y="151"/>
                    </a:lnTo>
                    <a:lnTo>
                      <a:pt x="121" y="146"/>
                    </a:lnTo>
                    <a:lnTo>
                      <a:pt x="123" y="139"/>
                    </a:lnTo>
                    <a:lnTo>
                      <a:pt x="125" y="124"/>
                    </a:lnTo>
                    <a:lnTo>
                      <a:pt x="125" y="109"/>
                    </a:lnTo>
                    <a:lnTo>
                      <a:pt x="123" y="94"/>
                    </a:lnTo>
                    <a:lnTo>
                      <a:pt x="117" y="78"/>
                    </a:lnTo>
                    <a:lnTo>
                      <a:pt x="110" y="63"/>
                    </a:lnTo>
                    <a:lnTo>
                      <a:pt x="102" y="48"/>
                    </a:lnTo>
                    <a:lnTo>
                      <a:pt x="93" y="34"/>
                    </a:lnTo>
                    <a:lnTo>
                      <a:pt x="83" y="22"/>
                    </a:lnTo>
                    <a:lnTo>
                      <a:pt x="72" y="12"/>
                    </a:lnTo>
                    <a:lnTo>
                      <a:pt x="60" y="4"/>
                    </a:lnTo>
                    <a:lnTo>
                      <a:pt x="49" y="0"/>
                    </a:lnTo>
                    <a:lnTo>
                      <a:pt x="44" y="0"/>
                    </a:lnTo>
                    <a:lnTo>
                      <a:pt x="38" y="0"/>
                    </a:lnTo>
                    <a:lnTo>
                      <a:pt x="33" y="2"/>
                    </a:lnTo>
                    <a:lnTo>
                      <a:pt x="27" y="3"/>
                    </a:lnTo>
                    <a:lnTo>
                      <a:pt x="27" y="3"/>
                    </a:lnTo>
                    <a:close/>
                  </a:path>
                </a:pathLst>
              </a:custGeom>
              <a:solidFill>
                <a:srgbClr val="C99E8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54" name="Freeform 65"/>
              <p:cNvSpPr/>
              <p:nvPr/>
            </p:nvSpPr>
            <p:spPr bwMode="auto">
              <a:xfrm rot="1800000">
                <a:off x="2220239" y="3249078"/>
                <a:ext cx="18733" cy="62052"/>
              </a:xfrm>
              <a:custGeom>
                <a:avLst/>
                <a:gdLst/>
                <a:ahLst/>
                <a:cxnLst>
                  <a:cxn ang="0">
                    <a:pos x="19" y="0"/>
                  </a:cxn>
                  <a:cxn ang="0">
                    <a:pos x="19" y="0"/>
                  </a:cxn>
                  <a:cxn ang="0">
                    <a:pos x="13" y="6"/>
                  </a:cxn>
                  <a:cxn ang="0">
                    <a:pos x="9" y="14"/>
                  </a:cxn>
                  <a:cxn ang="0">
                    <a:pos x="6" y="24"/>
                  </a:cxn>
                  <a:cxn ang="0">
                    <a:pos x="4" y="36"/>
                  </a:cxn>
                  <a:cxn ang="0">
                    <a:pos x="1" y="66"/>
                  </a:cxn>
                  <a:cxn ang="0">
                    <a:pos x="0" y="105"/>
                  </a:cxn>
                  <a:cxn ang="0">
                    <a:pos x="0" y="105"/>
                  </a:cxn>
                  <a:cxn ang="0">
                    <a:pos x="0" y="107"/>
                  </a:cxn>
                  <a:cxn ang="0">
                    <a:pos x="0" y="107"/>
                  </a:cxn>
                  <a:cxn ang="0">
                    <a:pos x="6" y="101"/>
                  </a:cxn>
                  <a:cxn ang="0">
                    <a:pos x="13" y="96"/>
                  </a:cxn>
                  <a:cxn ang="0">
                    <a:pos x="19" y="89"/>
                  </a:cxn>
                  <a:cxn ang="0">
                    <a:pos x="23" y="81"/>
                  </a:cxn>
                  <a:cxn ang="0">
                    <a:pos x="25" y="73"/>
                  </a:cxn>
                  <a:cxn ang="0">
                    <a:pos x="27" y="64"/>
                  </a:cxn>
                  <a:cxn ang="0">
                    <a:pos x="30" y="47"/>
                  </a:cxn>
                  <a:cxn ang="0">
                    <a:pos x="30" y="47"/>
                  </a:cxn>
                  <a:cxn ang="0">
                    <a:pos x="31" y="32"/>
                  </a:cxn>
                  <a:cxn ang="0">
                    <a:pos x="30" y="19"/>
                  </a:cxn>
                  <a:cxn ang="0">
                    <a:pos x="28" y="14"/>
                  </a:cxn>
                  <a:cxn ang="0">
                    <a:pos x="25" y="9"/>
                  </a:cxn>
                  <a:cxn ang="0">
                    <a:pos x="23" y="5"/>
                  </a:cxn>
                  <a:cxn ang="0">
                    <a:pos x="19" y="0"/>
                  </a:cxn>
                  <a:cxn ang="0">
                    <a:pos x="19" y="0"/>
                  </a:cxn>
                </a:cxnLst>
                <a:rect l="0" t="0" r="r" b="b"/>
                <a:pathLst>
                  <a:path w="31" h="107">
                    <a:moveTo>
                      <a:pt x="19" y="0"/>
                    </a:moveTo>
                    <a:lnTo>
                      <a:pt x="19" y="0"/>
                    </a:lnTo>
                    <a:lnTo>
                      <a:pt x="13" y="6"/>
                    </a:lnTo>
                    <a:lnTo>
                      <a:pt x="9" y="14"/>
                    </a:lnTo>
                    <a:lnTo>
                      <a:pt x="6" y="24"/>
                    </a:lnTo>
                    <a:lnTo>
                      <a:pt x="4" y="36"/>
                    </a:lnTo>
                    <a:lnTo>
                      <a:pt x="1" y="66"/>
                    </a:lnTo>
                    <a:lnTo>
                      <a:pt x="0" y="105"/>
                    </a:lnTo>
                    <a:lnTo>
                      <a:pt x="0" y="105"/>
                    </a:lnTo>
                    <a:lnTo>
                      <a:pt x="0" y="107"/>
                    </a:lnTo>
                    <a:lnTo>
                      <a:pt x="0" y="107"/>
                    </a:lnTo>
                    <a:lnTo>
                      <a:pt x="6" y="101"/>
                    </a:lnTo>
                    <a:lnTo>
                      <a:pt x="13" y="96"/>
                    </a:lnTo>
                    <a:lnTo>
                      <a:pt x="19" y="89"/>
                    </a:lnTo>
                    <a:lnTo>
                      <a:pt x="23" y="81"/>
                    </a:lnTo>
                    <a:lnTo>
                      <a:pt x="25" y="73"/>
                    </a:lnTo>
                    <a:lnTo>
                      <a:pt x="27" y="64"/>
                    </a:lnTo>
                    <a:lnTo>
                      <a:pt x="30" y="47"/>
                    </a:lnTo>
                    <a:lnTo>
                      <a:pt x="30" y="47"/>
                    </a:lnTo>
                    <a:lnTo>
                      <a:pt x="31" y="32"/>
                    </a:lnTo>
                    <a:lnTo>
                      <a:pt x="30" y="19"/>
                    </a:lnTo>
                    <a:lnTo>
                      <a:pt x="28" y="14"/>
                    </a:lnTo>
                    <a:lnTo>
                      <a:pt x="25" y="9"/>
                    </a:lnTo>
                    <a:lnTo>
                      <a:pt x="23" y="5"/>
                    </a:lnTo>
                    <a:lnTo>
                      <a:pt x="19" y="0"/>
                    </a:lnTo>
                    <a:lnTo>
                      <a:pt x="19" y="0"/>
                    </a:lnTo>
                    <a:close/>
                  </a:path>
                </a:pathLst>
              </a:custGeom>
              <a:solidFill>
                <a:srgbClr val="DBBCAD"/>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55" name="Freeform 66"/>
              <p:cNvSpPr>
                <a:spLocks noEditPoints="1"/>
              </p:cNvSpPr>
              <p:nvPr/>
            </p:nvSpPr>
            <p:spPr bwMode="auto">
              <a:xfrm rot="1800000">
                <a:off x="2309907" y="3154254"/>
                <a:ext cx="72590" cy="63223"/>
              </a:xfrm>
              <a:custGeom>
                <a:avLst/>
                <a:gdLst/>
                <a:ahLst/>
                <a:cxnLst>
                  <a:cxn ang="0">
                    <a:pos x="23" y="106"/>
                  </a:cxn>
                  <a:cxn ang="0">
                    <a:pos x="23" y="106"/>
                  </a:cxn>
                  <a:cxn ang="0">
                    <a:pos x="39" y="104"/>
                  </a:cxn>
                  <a:cxn ang="0">
                    <a:pos x="54" y="101"/>
                  </a:cxn>
                  <a:cxn ang="0">
                    <a:pos x="68" y="97"/>
                  </a:cxn>
                  <a:cxn ang="0">
                    <a:pos x="82" y="91"/>
                  </a:cxn>
                  <a:cxn ang="0">
                    <a:pos x="94" y="84"/>
                  </a:cxn>
                  <a:cxn ang="0">
                    <a:pos x="105" y="78"/>
                  </a:cxn>
                  <a:cxn ang="0">
                    <a:pos x="114" y="69"/>
                  </a:cxn>
                  <a:cxn ang="0">
                    <a:pos x="124" y="61"/>
                  </a:cxn>
                  <a:cxn ang="0">
                    <a:pos x="124" y="61"/>
                  </a:cxn>
                  <a:cxn ang="0">
                    <a:pos x="73" y="86"/>
                  </a:cxn>
                  <a:cxn ang="0">
                    <a:pos x="48" y="97"/>
                  </a:cxn>
                  <a:cxn ang="0">
                    <a:pos x="23" y="106"/>
                  </a:cxn>
                  <a:cxn ang="0">
                    <a:pos x="23" y="106"/>
                  </a:cxn>
                  <a:cxn ang="0">
                    <a:pos x="97" y="0"/>
                  </a:cxn>
                  <a:cxn ang="0">
                    <a:pos x="97" y="0"/>
                  </a:cxn>
                  <a:cxn ang="0">
                    <a:pos x="86" y="0"/>
                  </a:cxn>
                  <a:cxn ang="0">
                    <a:pos x="73" y="3"/>
                  </a:cxn>
                  <a:cxn ang="0">
                    <a:pos x="60" y="8"/>
                  </a:cxn>
                  <a:cxn ang="0">
                    <a:pos x="45" y="16"/>
                  </a:cxn>
                  <a:cxn ang="0">
                    <a:pos x="31" y="26"/>
                  </a:cxn>
                  <a:cxn ang="0">
                    <a:pos x="19" y="37"/>
                  </a:cxn>
                  <a:cxn ang="0">
                    <a:pos x="8" y="48"/>
                  </a:cxn>
                  <a:cxn ang="0">
                    <a:pos x="0" y="61"/>
                  </a:cxn>
                  <a:cxn ang="0">
                    <a:pos x="0" y="61"/>
                  </a:cxn>
                  <a:cxn ang="0">
                    <a:pos x="23" y="42"/>
                  </a:cxn>
                  <a:cxn ang="0">
                    <a:pos x="52" y="24"/>
                  </a:cxn>
                  <a:cxn ang="0">
                    <a:pos x="78" y="9"/>
                  </a:cxn>
                  <a:cxn ang="0">
                    <a:pos x="88" y="4"/>
                  </a:cxn>
                  <a:cxn ang="0">
                    <a:pos x="97" y="0"/>
                  </a:cxn>
                  <a:cxn ang="0">
                    <a:pos x="97" y="0"/>
                  </a:cxn>
                </a:cxnLst>
                <a:rect l="0" t="0" r="r" b="b"/>
                <a:pathLst>
                  <a:path w="124" h="106">
                    <a:moveTo>
                      <a:pt x="23" y="106"/>
                    </a:moveTo>
                    <a:lnTo>
                      <a:pt x="23" y="106"/>
                    </a:lnTo>
                    <a:lnTo>
                      <a:pt x="39" y="104"/>
                    </a:lnTo>
                    <a:lnTo>
                      <a:pt x="54" y="101"/>
                    </a:lnTo>
                    <a:lnTo>
                      <a:pt x="68" y="97"/>
                    </a:lnTo>
                    <a:lnTo>
                      <a:pt x="82" y="91"/>
                    </a:lnTo>
                    <a:lnTo>
                      <a:pt x="94" y="84"/>
                    </a:lnTo>
                    <a:lnTo>
                      <a:pt x="105" y="78"/>
                    </a:lnTo>
                    <a:lnTo>
                      <a:pt x="114" y="69"/>
                    </a:lnTo>
                    <a:lnTo>
                      <a:pt x="124" y="61"/>
                    </a:lnTo>
                    <a:lnTo>
                      <a:pt x="124" y="61"/>
                    </a:lnTo>
                    <a:lnTo>
                      <a:pt x="73" y="86"/>
                    </a:lnTo>
                    <a:lnTo>
                      <a:pt x="48" y="97"/>
                    </a:lnTo>
                    <a:lnTo>
                      <a:pt x="23" y="106"/>
                    </a:lnTo>
                    <a:lnTo>
                      <a:pt x="23" y="106"/>
                    </a:lnTo>
                    <a:close/>
                    <a:moveTo>
                      <a:pt x="97" y="0"/>
                    </a:moveTo>
                    <a:lnTo>
                      <a:pt x="97" y="0"/>
                    </a:lnTo>
                    <a:lnTo>
                      <a:pt x="86" y="0"/>
                    </a:lnTo>
                    <a:lnTo>
                      <a:pt x="73" y="3"/>
                    </a:lnTo>
                    <a:lnTo>
                      <a:pt x="60" y="8"/>
                    </a:lnTo>
                    <a:lnTo>
                      <a:pt x="45" y="16"/>
                    </a:lnTo>
                    <a:lnTo>
                      <a:pt x="31" y="26"/>
                    </a:lnTo>
                    <a:lnTo>
                      <a:pt x="19" y="37"/>
                    </a:lnTo>
                    <a:lnTo>
                      <a:pt x="8" y="48"/>
                    </a:lnTo>
                    <a:lnTo>
                      <a:pt x="0" y="61"/>
                    </a:lnTo>
                    <a:lnTo>
                      <a:pt x="0" y="61"/>
                    </a:lnTo>
                    <a:lnTo>
                      <a:pt x="23" y="42"/>
                    </a:lnTo>
                    <a:lnTo>
                      <a:pt x="52" y="24"/>
                    </a:lnTo>
                    <a:lnTo>
                      <a:pt x="78" y="9"/>
                    </a:lnTo>
                    <a:lnTo>
                      <a:pt x="88" y="4"/>
                    </a:lnTo>
                    <a:lnTo>
                      <a:pt x="97" y="0"/>
                    </a:lnTo>
                    <a:lnTo>
                      <a:pt x="97" y="0"/>
                    </a:lnTo>
                    <a:close/>
                  </a:path>
                </a:pathLst>
              </a:custGeom>
              <a:solidFill>
                <a:srgbClr val="8C6A5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56" name="Freeform 67"/>
              <p:cNvSpPr/>
              <p:nvPr/>
            </p:nvSpPr>
            <p:spPr bwMode="auto">
              <a:xfrm rot="1800000">
                <a:off x="2335637" y="2971136"/>
                <a:ext cx="60882" cy="46832"/>
              </a:xfrm>
              <a:custGeom>
                <a:avLst/>
                <a:gdLst/>
                <a:ahLst/>
                <a:cxnLst>
                  <a:cxn ang="0">
                    <a:pos x="39" y="9"/>
                  </a:cxn>
                  <a:cxn ang="0">
                    <a:pos x="39" y="9"/>
                  </a:cxn>
                  <a:cxn ang="0">
                    <a:pos x="28" y="15"/>
                  </a:cxn>
                  <a:cxn ang="0">
                    <a:pos x="19" y="22"/>
                  </a:cxn>
                  <a:cxn ang="0">
                    <a:pos x="10" y="30"/>
                  </a:cxn>
                  <a:cxn ang="0">
                    <a:pos x="5" y="37"/>
                  </a:cxn>
                  <a:cxn ang="0">
                    <a:pos x="2" y="45"/>
                  </a:cxn>
                  <a:cxn ang="0">
                    <a:pos x="0" y="52"/>
                  </a:cxn>
                  <a:cxn ang="0">
                    <a:pos x="0" y="59"/>
                  </a:cxn>
                  <a:cxn ang="0">
                    <a:pos x="1" y="66"/>
                  </a:cxn>
                  <a:cxn ang="0">
                    <a:pos x="4" y="71"/>
                  </a:cxn>
                  <a:cxn ang="0">
                    <a:pos x="8" y="75"/>
                  </a:cxn>
                  <a:cxn ang="0">
                    <a:pos x="15" y="78"/>
                  </a:cxn>
                  <a:cxn ang="0">
                    <a:pos x="21" y="81"/>
                  </a:cxn>
                  <a:cxn ang="0">
                    <a:pos x="31" y="81"/>
                  </a:cxn>
                  <a:cxn ang="0">
                    <a:pos x="42" y="79"/>
                  </a:cxn>
                  <a:cxn ang="0">
                    <a:pos x="53" y="75"/>
                  </a:cxn>
                  <a:cxn ang="0">
                    <a:pos x="66" y="70"/>
                  </a:cxn>
                  <a:cxn ang="0">
                    <a:pos x="66" y="70"/>
                  </a:cxn>
                  <a:cxn ang="0">
                    <a:pos x="79" y="63"/>
                  </a:cxn>
                  <a:cxn ang="0">
                    <a:pos x="88" y="56"/>
                  </a:cxn>
                  <a:cxn ang="0">
                    <a:pos x="95" y="48"/>
                  </a:cxn>
                  <a:cxn ang="0">
                    <a:pos x="100" y="41"/>
                  </a:cxn>
                  <a:cxn ang="0">
                    <a:pos x="103" y="34"/>
                  </a:cxn>
                  <a:cxn ang="0">
                    <a:pos x="104" y="28"/>
                  </a:cxn>
                  <a:cxn ang="0">
                    <a:pos x="103" y="21"/>
                  </a:cxn>
                  <a:cxn ang="0">
                    <a:pos x="102" y="15"/>
                  </a:cxn>
                  <a:cxn ang="0">
                    <a:pos x="98" y="10"/>
                  </a:cxn>
                  <a:cxn ang="0">
                    <a:pos x="92" y="6"/>
                  </a:cxn>
                  <a:cxn ang="0">
                    <a:pos x="85" y="3"/>
                  </a:cxn>
                  <a:cxn ang="0">
                    <a:pos x="77" y="2"/>
                  </a:cxn>
                  <a:cxn ang="0">
                    <a:pos x="69" y="0"/>
                  </a:cxn>
                  <a:cxn ang="0">
                    <a:pos x="59" y="2"/>
                  </a:cxn>
                  <a:cxn ang="0">
                    <a:pos x="50" y="5"/>
                  </a:cxn>
                  <a:cxn ang="0">
                    <a:pos x="39" y="9"/>
                  </a:cxn>
                  <a:cxn ang="0">
                    <a:pos x="39" y="9"/>
                  </a:cxn>
                </a:cxnLst>
                <a:rect l="0" t="0" r="r" b="b"/>
                <a:pathLst>
                  <a:path w="104" h="81">
                    <a:moveTo>
                      <a:pt x="39" y="9"/>
                    </a:moveTo>
                    <a:lnTo>
                      <a:pt x="39" y="9"/>
                    </a:lnTo>
                    <a:lnTo>
                      <a:pt x="28" y="15"/>
                    </a:lnTo>
                    <a:lnTo>
                      <a:pt x="19" y="22"/>
                    </a:lnTo>
                    <a:lnTo>
                      <a:pt x="10" y="30"/>
                    </a:lnTo>
                    <a:lnTo>
                      <a:pt x="5" y="37"/>
                    </a:lnTo>
                    <a:lnTo>
                      <a:pt x="2" y="45"/>
                    </a:lnTo>
                    <a:lnTo>
                      <a:pt x="0" y="52"/>
                    </a:lnTo>
                    <a:lnTo>
                      <a:pt x="0" y="59"/>
                    </a:lnTo>
                    <a:lnTo>
                      <a:pt x="1" y="66"/>
                    </a:lnTo>
                    <a:lnTo>
                      <a:pt x="4" y="71"/>
                    </a:lnTo>
                    <a:lnTo>
                      <a:pt x="8" y="75"/>
                    </a:lnTo>
                    <a:lnTo>
                      <a:pt x="15" y="78"/>
                    </a:lnTo>
                    <a:lnTo>
                      <a:pt x="21" y="81"/>
                    </a:lnTo>
                    <a:lnTo>
                      <a:pt x="31" y="81"/>
                    </a:lnTo>
                    <a:lnTo>
                      <a:pt x="42" y="79"/>
                    </a:lnTo>
                    <a:lnTo>
                      <a:pt x="53" y="75"/>
                    </a:lnTo>
                    <a:lnTo>
                      <a:pt x="66" y="70"/>
                    </a:lnTo>
                    <a:lnTo>
                      <a:pt x="66" y="70"/>
                    </a:lnTo>
                    <a:lnTo>
                      <a:pt x="79" y="63"/>
                    </a:lnTo>
                    <a:lnTo>
                      <a:pt x="88" y="56"/>
                    </a:lnTo>
                    <a:lnTo>
                      <a:pt x="95" y="48"/>
                    </a:lnTo>
                    <a:lnTo>
                      <a:pt x="100" y="41"/>
                    </a:lnTo>
                    <a:lnTo>
                      <a:pt x="103" y="34"/>
                    </a:lnTo>
                    <a:lnTo>
                      <a:pt x="104" y="28"/>
                    </a:lnTo>
                    <a:lnTo>
                      <a:pt x="103" y="21"/>
                    </a:lnTo>
                    <a:lnTo>
                      <a:pt x="102" y="15"/>
                    </a:lnTo>
                    <a:lnTo>
                      <a:pt x="98" y="10"/>
                    </a:lnTo>
                    <a:lnTo>
                      <a:pt x="92" y="6"/>
                    </a:lnTo>
                    <a:lnTo>
                      <a:pt x="85" y="3"/>
                    </a:lnTo>
                    <a:lnTo>
                      <a:pt x="77" y="2"/>
                    </a:lnTo>
                    <a:lnTo>
                      <a:pt x="69" y="0"/>
                    </a:lnTo>
                    <a:lnTo>
                      <a:pt x="59" y="2"/>
                    </a:lnTo>
                    <a:lnTo>
                      <a:pt x="50" y="5"/>
                    </a:lnTo>
                    <a:lnTo>
                      <a:pt x="39" y="9"/>
                    </a:lnTo>
                    <a:lnTo>
                      <a:pt x="39" y="9"/>
                    </a:lnTo>
                    <a:close/>
                  </a:path>
                </a:pathLst>
              </a:custGeom>
              <a:solidFill>
                <a:srgbClr val="C99E8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57" name="Freeform 68"/>
              <p:cNvSpPr/>
              <p:nvPr/>
            </p:nvSpPr>
            <p:spPr bwMode="auto">
              <a:xfrm rot="1800000">
                <a:off x="2405481" y="3220047"/>
                <a:ext cx="165084" cy="187329"/>
              </a:xfrm>
              <a:custGeom>
                <a:avLst/>
                <a:gdLst/>
                <a:ahLst/>
                <a:cxnLst>
                  <a:cxn ang="0">
                    <a:pos x="8" y="5"/>
                  </a:cxn>
                  <a:cxn ang="0">
                    <a:pos x="8" y="5"/>
                  </a:cxn>
                  <a:cxn ang="0">
                    <a:pos x="5" y="7"/>
                  </a:cxn>
                  <a:cxn ang="0">
                    <a:pos x="2" y="10"/>
                  </a:cxn>
                  <a:cxn ang="0">
                    <a:pos x="0" y="17"/>
                  </a:cxn>
                  <a:cxn ang="0">
                    <a:pos x="0" y="25"/>
                  </a:cxn>
                  <a:cxn ang="0">
                    <a:pos x="1" y="36"/>
                  </a:cxn>
                  <a:cxn ang="0">
                    <a:pos x="4" y="48"/>
                  </a:cxn>
                  <a:cxn ang="0">
                    <a:pos x="7" y="62"/>
                  </a:cxn>
                  <a:cxn ang="0">
                    <a:pos x="17" y="92"/>
                  </a:cxn>
                  <a:cxn ang="0">
                    <a:pos x="31" y="124"/>
                  </a:cxn>
                  <a:cxn ang="0">
                    <a:pos x="46" y="157"/>
                  </a:cxn>
                  <a:cxn ang="0">
                    <a:pos x="73" y="217"/>
                  </a:cxn>
                  <a:cxn ang="0">
                    <a:pos x="73" y="217"/>
                  </a:cxn>
                  <a:cxn ang="0">
                    <a:pos x="76" y="224"/>
                  </a:cxn>
                  <a:cxn ang="0">
                    <a:pos x="81" y="231"/>
                  </a:cxn>
                  <a:cxn ang="0">
                    <a:pos x="92" y="243"/>
                  </a:cxn>
                  <a:cxn ang="0">
                    <a:pos x="107" y="255"/>
                  </a:cxn>
                  <a:cxn ang="0">
                    <a:pos x="124" y="268"/>
                  </a:cxn>
                  <a:cxn ang="0">
                    <a:pos x="143" y="278"/>
                  </a:cxn>
                  <a:cxn ang="0">
                    <a:pos x="163" y="289"/>
                  </a:cxn>
                  <a:cxn ang="0">
                    <a:pos x="184" y="297"/>
                  </a:cxn>
                  <a:cxn ang="0">
                    <a:pos x="203" y="306"/>
                  </a:cxn>
                  <a:cxn ang="0">
                    <a:pos x="222" y="312"/>
                  </a:cxn>
                  <a:cxn ang="0">
                    <a:pos x="239" y="317"/>
                  </a:cxn>
                  <a:cxn ang="0">
                    <a:pos x="254" y="319"/>
                  </a:cxn>
                  <a:cxn ang="0">
                    <a:pos x="267" y="321"/>
                  </a:cxn>
                  <a:cxn ang="0">
                    <a:pos x="276" y="321"/>
                  </a:cxn>
                  <a:cxn ang="0">
                    <a:pos x="279" y="319"/>
                  </a:cxn>
                  <a:cxn ang="0">
                    <a:pos x="280" y="318"/>
                  </a:cxn>
                  <a:cxn ang="0">
                    <a:pos x="282" y="315"/>
                  </a:cxn>
                  <a:cxn ang="0">
                    <a:pos x="280" y="312"/>
                  </a:cxn>
                  <a:cxn ang="0">
                    <a:pos x="275" y="304"/>
                  </a:cxn>
                  <a:cxn ang="0">
                    <a:pos x="275" y="304"/>
                  </a:cxn>
                  <a:cxn ang="0">
                    <a:pos x="257" y="284"/>
                  </a:cxn>
                  <a:cxn ang="0">
                    <a:pos x="241" y="262"/>
                  </a:cxn>
                  <a:cxn ang="0">
                    <a:pos x="208" y="216"/>
                  </a:cxn>
                  <a:cxn ang="0">
                    <a:pos x="178" y="171"/>
                  </a:cxn>
                  <a:cxn ang="0">
                    <a:pos x="163" y="150"/>
                  </a:cxn>
                  <a:cxn ang="0">
                    <a:pos x="148" y="133"/>
                  </a:cxn>
                  <a:cxn ang="0">
                    <a:pos x="148" y="133"/>
                  </a:cxn>
                  <a:cxn ang="0">
                    <a:pos x="133" y="114"/>
                  </a:cxn>
                  <a:cxn ang="0">
                    <a:pos x="117" y="92"/>
                  </a:cxn>
                  <a:cxn ang="0">
                    <a:pos x="101" y="66"/>
                  </a:cxn>
                  <a:cxn ang="0">
                    <a:pos x="83" y="43"/>
                  </a:cxn>
                  <a:cxn ang="0">
                    <a:pos x="73" y="32"/>
                  </a:cxn>
                  <a:cxn ang="0">
                    <a:pos x="65" y="22"/>
                  </a:cxn>
                  <a:cxn ang="0">
                    <a:pos x="56" y="14"/>
                  </a:cxn>
                  <a:cxn ang="0">
                    <a:pos x="46" y="7"/>
                  </a:cxn>
                  <a:cxn ang="0">
                    <a:pos x="36" y="3"/>
                  </a:cxn>
                  <a:cxn ang="0">
                    <a:pos x="27" y="0"/>
                  </a:cxn>
                  <a:cxn ang="0">
                    <a:pos x="17" y="2"/>
                  </a:cxn>
                  <a:cxn ang="0">
                    <a:pos x="8" y="5"/>
                  </a:cxn>
                  <a:cxn ang="0">
                    <a:pos x="8" y="5"/>
                  </a:cxn>
                </a:cxnLst>
                <a:rect l="0" t="0" r="r" b="b"/>
                <a:pathLst>
                  <a:path w="282" h="321">
                    <a:moveTo>
                      <a:pt x="8" y="5"/>
                    </a:moveTo>
                    <a:lnTo>
                      <a:pt x="8" y="5"/>
                    </a:lnTo>
                    <a:lnTo>
                      <a:pt x="5" y="7"/>
                    </a:lnTo>
                    <a:lnTo>
                      <a:pt x="2" y="10"/>
                    </a:lnTo>
                    <a:lnTo>
                      <a:pt x="0" y="17"/>
                    </a:lnTo>
                    <a:lnTo>
                      <a:pt x="0" y="25"/>
                    </a:lnTo>
                    <a:lnTo>
                      <a:pt x="1" y="36"/>
                    </a:lnTo>
                    <a:lnTo>
                      <a:pt x="4" y="48"/>
                    </a:lnTo>
                    <a:lnTo>
                      <a:pt x="7" y="62"/>
                    </a:lnTo>
                    <a:lnTo>
                      <a:pt x="17" y="92"/>
                    </a:lnTo>
                    <a:lnTo>
                      <a:pt x="31" y="124"/>
                    </a:lnTo>
                    <a:lnTo>
                      <a:pt x="46" y="157"/>
                    </a:lnTo>
                    <a:lnTo>
                      <a:pt x="73" y="217"/>
                    </a:lnTo>
                    <a:lnTo>
                      <a:pt x="73" y="217"/>
                    </a:lnTo>
                    <a:lnTo>
                      <a:pt x="76" y="224"/>
                    </a:lnTo>
                    <a:lnTo>
                      <a:pt x="81" y="231"/>
                    </a:lnTo>
                    <a:lnTo>
                      <a:pt x="92" y="243"/>
                    </a:lnTo>
                    <a:lnTo>
                      <a:pt x="107" y="255"/>
                    </a:lnTo>
                    <a:lnTo>
                      <a:pt x="124" y="268"/>
                    </a:lnTo>
                    <a:lnTo>
                      <a:pt x="143" y="278"/>
                    </a:lnTo>
                    <a:lnTo>
                      <a:pt x="163" y="289"/>
                    </a:lnTo>
                    <a:lnTo>
                      <a:pt x="184" y="297"/>
                    </a:lnTo>
                    <a:lnTo>
                      <a:pt x="203" y="306"/>
                    </a:lnTo>
                    <a:lnTo>
                      <a:pt x="222" y="312"/>
                    </a:lnTo>
                    <a:lnTo>
                      <a:pt x="239" y="317"/>
                    </a:lnTo>
                    <a:lnTo>
                      <a:pt x="254" y="319"/>
                    </a:lnTo>
                    <a:lnTo>
                      <a:pt x="267" y="321"/>
                    </a:lnTo>
                    <a:lnTo>
                      <a:pt x="276" y="321"/>
                    </a:lnTo>
                    <a:lnTo>
                      <a:pt x="279" y="319"/>
                    </a:lnTo>
                    <a:lnTo>
                      <a:pt x="280" y="318"/>
                    </a:lnTo>
                    <a:lnTo>
                      <a:pt x="282" y="315"/>
                    </a:lnTo>
                    <a:lnTo>
                      <a:pt x="280" y="312"/>
                    </a:lnTo>
                    <a:lnTo>
                      <a:pt x="275" y="304"/>
                    </a:lnTo>
                    <a:lnTo>
                      <a:pt x="275" y="304"/>
                    </a:lnTo>
                    <a:lnTo>
                      <a:pt x="257" y="284"/>
                    </a:lnTo>
                    <a:lnTo>
                      <a:pt x="241" y="262"/>
                    </a:lnTo>
                    <a:lnTo>
                      <a:pt x="208" y="216"/>
                    </a:lnTo>
                    <a:lnTo>
                      <a:pt x="178" y="171"/>
                    </a:lnTo>
                    <a:lnTo>
                      <a:pt x="163" y="150"/>
                    </a:lnTo>
                    <a:lnTo>
                      <a:pt x="148" y="133"/>
                    </a:lnTo>
                    <a:lnTo>
                      <a:pt x="148" y="133"/>
                    </a:lnTo>
                    <a:lnTo>
                      <a:pt x="133" y="114"/>
                    </a:lnTo>
                    <a:lnTo>
                      <a:pt x="117" y="92"/>
                    </a:lnTo>
                    <a:lnTo>
                      <a:pt x="101" y="66"/>
                    </a:lnTo>
                    <a:lnTo>
                      <a:pt x="83" y="43"/>
                    </a:lnTo>
                    <a:lnTo>
                      <a:pt x="73" y="32"/>
                    </a:lnTo>
                    <a:lnTo>
                      <a:pt x="65" y="22"/>
                    </a:lnTo>
                    <a:lnTo>
                      <a:pt x="56" y="14"/>
                    </a:lnTo>
                    <a:lnTo>
                      <a:pt x="46" y="7"/>
                    </a:lnTo>
                    <a:lnTo>
                      <a:pt x="36" y="3"/>
                    </a:lnTo>
                    <a:lnTo>
                      <a:pt x="27" y="0"/>
                    </a:lnTo>
                    <a:lnTo>
                      <a:pt x="17" y="2"/>
                    </a:lnTo>
                    <a:lnTo>
                      <a:pt x="8" y="5"/>
                    </a:lnTo>
                    <a:lnTo>
                      <a:pt x="8" y="5"/>
                    </a:lnTo>
                    <a:close/>
                  </a:path>
                </a:pathLst>
              </a:custGeom>
              <a:solidFill>
                <a:srgbClr val="C99E8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58" name="Freeform 69"/>
              <p:cNvSpPr/>
              <p:nvPr/>
            </p:nvSpPr>
            <p:spPr bwMode="auto">
              <a:xfrm rot="1800000">
                <a:off x="2039448" y="3310925"/>
                <a:ext cx="751657" cy="751657"/>
              </a:xfrm>
              <a:custGeom>
                <a:avLst/>
                <a:gdLst/>
                <a:ahLst/>
                <a:cxnLst>
                  <a:cxn ang="0">
                    <a:pos x="181" y="38"/>
                  </a:cxn>
                  <a:cxn ang="0">
                    <a:pos x="218" y="2"/>
                  </a:cxn>
                  <a:cxn ang="0">
                    <a:pos x="239" y="5"/>
                  </a:cxn>
                  <a:cxn ang="0">
                    <a:pos x="256" y="30"/>
                  </a:cxn>
                  <a:cxn ang="0">
                    <a:pos x="350" y="214"/>
                  </a:cxn>
                  <a:cxn ang="0">
                    <a:pos x="402" y="271"/>
                  </a:cxn>
                  <a:cxn ang="0">
                    <a:pos x="447" y="303"/>
                  </a:cxn>
                  <a:cxn ang="0">
                    <a:pos x="472" y="298"/>
                  </a:cxn>
                  <a:cxn ang="0">
                    <a:pos x="481" y="269"/>
                  </a:cxn>
                  <a:cxn ang="0">
                    <a:pos x="512" y="238"/>
                  </a:cxn>
                  <a:cxn ang="0">
                    <a:pos x="556" y="218"/>
                  </a:cxn>
                  <a:cxn ang="0">
                    <a:pos x="600" y="218"/>
                  </a:cxn>
                  <a:cxn ang="0">
                    <a:pos x="624" y="231"/>
                  </a:cxn>
                  <a:cxn ang="0">
                    <a:pos x="646" y="230"/>
                  </a:cxn>
                  <a:cxn ang="0">
                    <a:pos x="675" y="189"/>
                  </a:cxn>
                  <a:cxn ang="0">
                    <a:pos x="699" y="169"/>
                  </a:cxn>
                  <a:cxn ang="0">
                    <a:pos x="725" y="166"/>
                  </a:cxn>
                  <a:cxn ang="0">
                    <a:pos x="784" y="188"/>
                  </a:cxn>
                  <a:cxn ang="0">
                    <a:pos x="818" y="194"/>
                  </a:cxn>
                  <a:cxn ang="0">
                    <a:pos x="845" y="174"/>
                  </a:cxn>
                  <a:cxn ang="0">
                    <a:pos x="890" y="139"/>
                  </a:cxn>
                  <a:cxn ang="0">
                    <a:pos x="916" y="137"/>
                  </a:cxn>
                  <a:cxn ang="0">
                    <a:pos x="935" y="158"/>
                  </a:cxn>
                  <a:cxn ang="0">
                    <a:pos x="970" y="265"/>
                  </a:cxn>
                  <a:cxn ang="0">
                    <a:pos x="1000" y="422"/>
                  </a:cxn>
                  <a:cxn ang="0">
                    <a:pos x="1015" y="547"/>
                  </a:cxn>
                  <a:cxn ang="0">
                    <a:pos x="1041" y="655"/>
                  </a:cxn>
                  <a:cxn ang="0">
                    <a:pos x="1097" y="760"/>
                  </a:cxn>
                  <a:cxn ang="0">
                    <a:pos x="1203" y="947"/>
                  </a:cxn>
                  <a:cxn ang="0">
                    <a:pos x="1000" y="1283"/>
                  </a:cxn>
                  <a:cxn ang="0">
                    <a:pos x="741" y="1112"/>
                  </a:cxn>
                  <a:cxn ang="0">
                    <a:pos x="670" y="1019"/>
                  </a:cxn>
                  <a:cxn ang="0">
                    <a:pos x="587" y="952"/>
                  </a:cxn>
                  <a:cxn ang="0">
                    <a:pos x="452" y="874"/>
                  </a:cxn>
                  <a:cxn ang="0">
                    <a:pos x="339" y="836"/>
                  </a:cxn>
                  <a:cxn ang="0">
                    <a:pos x="198" y="780"/>
                  </a:cxn>
                  <a:cxn ang="0">
                    <a:pos x="143" y="740"/>
                  </a:cxn>
                  <a:cxn ang="0">
                    <a:pos x="109" y="674"/>
                  </a:cxn>
                  <a:cxn ang="0">
                    <a:pos x="29" y="498"/>
                  </a:cxn>
                  <a:cxn ang="0">
                    <a:pos x="6" y="445"/>
                  </a:cxn>
                  <a:cxn ang="0">
                    <a:pos x="3" y="384"/>
                  </a:cxn>
                  <a:cxn ang="0">
                    <a:pos x="30" y="318"/>
                  </a:cxn>
                  <a:cxn ang="0">
                    <a:pos x="52" y="295"/>
                  </a:cxn>
                  <a:cxn ang="0">
                    <a:pos x="59" y="317"/>
                  </a:cxn>
                  <a:cxn ang="0">
                    <a:pos x="66" y="370"/>
                  </a:cxn>
                  <a:cxn ang="0">
                    <a:pos x="91" y="432"/>
                  </a:cxn>
                  <a:cxn ang="0">
                    <a:pos x="143" y="511"/>
                  </a:cxn>
                  <a:cxn ang="0">
                    <a:pos x="187" y="606"/>
                  </a:cxn>
                  <a:cxn ang="0">
                    <a:pos x="221" y="659"/>
                  </a:cxn>
                  <a:cxn ang="0">
                    <a:pos x="247" y="665"/>
                  </a:cxn>
                  <a:cxn ang="0">
                    <a:pos x="264" y="641"/>
                  </a:cxn>
                  <a:cxn ang="0">
                    <a:pos x="274" y="587"/>
                  </a:cxn>
                  <a:cxn ang="0">
                    <a:pos x="258" y="498"/>
                  </a:cxn>
                  <a:cxn ang="0">
                    <a:pos x="214" y="385"/>
                  </a:cxn>
                  <a:cxn ang="0">
                    <a:pos x="104" y="133"/>
                  </a:cxn>
                  <a:cxn ang="0">
                    <a:pos x="87" y="65"/>
                  </a:cxn>
                  <a:cxn ang="0">
                    <a:pos x="97" y="55"/>
                  </a:cxn>
                  <a:cxn ang="0">
                    <a:pos x="136" y="61"/>
                  </a:cxn>
                  <a:cxn ang="0">
                    <a:pos x="168" y="47"/>
                  </a:cxn>
                </a:cxnLst>
                <a:rect l="0" t="0" r="r" b="b"/>
                <a:pathLst>
                  <a:path w="1285" h="1283">
                    <a:moveTo>
                      <a:pt x="168" y="47"/>
                    </a:moveTo>
                    <a:lnTo>
                      <a:pt x="168" y="47"/>
                    </a:lnTo>
                    <a:lnTo>
                      <a:pt x="175" y="43"/>
                    </a:lnTo>
                    <a:lnTo>
                      <a:pt x="181" y="38"/>
                    </a:lnTo>
                    <a:lnTo>
                      <a:pt x="194" y="26"/>
                    </a:lnTo>
                    <a:lnTo>
                      <a:pt x="203" y="15"/>
                    </a:lnTo>
                    <a:lnTo>
                      <a:pt x="214" y="5"/>
                    </a:lnTo>
                    <a:lnTo>
                      <a:pt x="218" y="2"/>
                    </a:lnTo>
                    <a:lnTo>
                      <a:pt x="224" y="0"/>
                    </a:lnTo>
                    <a:lnTo>
                      <a:pt x="229" y="0"/>
                    </a:lnTo>
                    <a:lnTo>
                      <a:pt x="233" y="1"/>
                    </a:lnTo>
                    <a:lnTo>
                      <a:pt x="239" y="5"/>
                    </a:lnTo>
                    <a:lnTo>
                      <a:pt x="244" y="11"/>
                    </a:lnTo>
                    <a:lnTo>
                      <a:pt x="249" y="19"/>
                    </a:lnTo>
                    <a:lnTo>
                      <a:pt x="256" y="30"/>
                    </a:lnTo>
                    <a:lnTo>
                      <a:pt x="256" y="30"/>
                    </a:lnTo>
                    <a:lnTo>
                      <a:pt x="284" y="87"/>
                    </a:lnTo>
                    <a:lnTo>
                      <a:pt x="313" y="144"/>
                    </a:lnTo>
                    <a:lnTo>
                      <a:pt x="339" y="194"/>
                    </a:lnTo>
                    <a:lnTo>
                      <a:pt x="350" y="214"/>
                    </a:lnTo>
                    <a:lnTo>
                      <a:pt x="360" y="226"/>
                    </a:lnTo>
                    <a:lnTo>
                      <a:pt x="360" y="226"/>
                    </a:lnTo>
                    <a:lnTo>
                      <a:pt x="386" y="253"/>
                    </a:lnTo>
                    <a:lnTo>
                      <a:pt x="402" y="271"/>
                    </a:lnTo>
                    <a:lnTo>
                      <a:pt x="421" y="286"/>
                    </a:lnTo>
                    <a:lnTo>
                      <a:pt x="431" y="293"/>
                    </a:lnTo>
                    <a:lnTo>
                      <a:pt x="439" y="299"/>
                    </a:lnTo>
                    <a:lnTo>
                      <a:pt x="447" y="303"/>
                    </a:lnTo>
                    <a:lnTo>
                      <a:pt x="455" y="305"/>
                    </a:lnTo>
                    <a:lnTo>
                      <a:pt x="462" y="305"/>
                    </a:lnTo>
                    <a:lnTo>
                      <a:pt x="467" y="302"/>
                    </a:lnTo>
                    <a:lnTo>
                      <a:pt x="472" y="298"/>
                    </a:lnTo>
                    <a:lnTo>
                      <a:pt x="474" y="290"/>
                    </a:lnTo>
                    <a:lnTo>
                      <a:pt x="474" y="290"/>
                    </a:lnTo>
                    <a:lnTo>
                      <a:pt x="477" y="279"/>
                    </a:lnTo>
                    <a:lnTo>
                      <a:pt x="481" y="269"/>
                    </a:lnTo>
                    <a:lnTo>
                      <a:pt x="488" y="261"/>
                    </a:lnTo>
                    <a:lnTo>
                      <a:pt x="495" y="253"/>
                    </a:lnTo>
                    <a:lnTo>
                      <a:pt x="503" y="245"/>
                    </a:lnTo>
                    <a:lnTo>
                      <a:pt x="512" y="238"/>
                    </a:lnTo>
                    <a:lnTo>
                      <a:pt x="523" y="231"/>
                    </a:lnTo>
                    <a:lnTo>
                      <a:pt x="534" y="226"/>
                    </a:lnTo>
                    <a:lnTo>
                      <a:pt x="545" y="222"/>
                    </a:lnTo>
                    <a:lnTo>
                      <a:pt x="556" y="218"/>
                    </a:lnTo>
                    <a:lnTo>
                      <a:pt x="567" y="216"/>
                    </a:lnTo>
                    <a:lnTo>
                      <a:pt x="579" y="215"/>
                    </a:lnTo>
                    <a:lnTo>
                      <a:pt x="589" y="215"/>
                    </a:lnTo>
                    <a:lnTo>
                      <a:pt x="600" y="218"/>
                    </a:lnTo>
                    <a:lnTo>
                      <a:pt x="609" y="222"/>
                    </a:lnTo>
                    <a:lnTo>
                      <a:pt x="617" y="226"/>
                    </a:lnTo>
                    <a:lnTo>
                      <a:pt x="617" y="226"/>
                    </a:lnTo>
                    <a:lnTo>
                      <a:pt x="624" y="231"/>
                    </a:lnTo>
                    <a:lnTo>
                      <a:pt x="631" y="234"/>
                    </a:lnTo>
                    <a:lnTo>
                      <a:pt x="636" y="234"/>
                    </a:lnTo>
                    <a:lnTo>
                      <a:pt x="642" y="233"/>
                    </a:lnTo>
                    <a:lnTo>
                      <a:pt x="646" y="230"/>
                    </a:lnTo>
                    <a:lnTo>
                      <a:pt x="650" y="227"/>
                    </a:lnTo>
                    <a:lnTo>
                      <a:pt x="658" y="216"/>
                    </a:lnTo>
                    <a:lnTo>
                      <a:pt x="666" y="203"/>
                    </a:lnTo>
                    <a:lnTo>
                      <a:pt x="675" y="189"/>
                    </a:lnTo>
                    <a:lnTo>
                      <a:pt x="680" y="182"/>
                    </a:lnTo>
                    <a:lnTo>
                      <a:pt x="685" y="177"/>
                    </a:lnTo>
                    <a:lnTo>
                      <a:pt x="692" y="173"/>
                    </a:lnTo>
                    <a:lnTo>
                      <a:pt x="699" y="169"/>
                    </a:lnTo>
                    <a:lnTo>
                      <a:pt x="699" y="169"/>
                    </a:lnTo>
                    <a:lnTo>
                      <a:pt x="707" y="167"/>
                    </a:lnTo>
                    <a:lnTo>
                      <a:pt x="717" y="166"/>
                    </a:lnTo>
                    <a:lnTo>
                      <a:pt x="725" y="166"/>
                    </a:lnTo>
                    <a:lnTo>
                      <a:pt x="733" y="169"/>
                    </a:lnTo>
                    <a:lnTo>
                      <a:pt x="751" y="173"/>
                    </a:lnTo>
                    <a:lnTo>
                      <a:pt x="767" y="179"/>
                    </a:lnTo>
                    <a:lnTo>
                      <a:pt x="784" y="188"/>
                    </a:lnTo>
                    <a:lnTo>
                      <a:pt x="799" y="192"/>
                    </a:lnTo>
                    <a:lnTo>
                      <a:pt x="805" y="194"/>
                    </a:lnTo>
                    <a:lnTo>
                      <a:pt x="812" y="194"/>
                    </a:lnTo>
                    <a:lnTo>
                      <a:pt x="818" y="194"/>
                    </a:lnTo>
                    <a:lnTo>
                      <a:pt x="823" y="192"/>
                    </a:lnTo>
                    <a:lnTo>
                      <a:pt x="823" y="192"/>
                    </a:lnTo>
                    <a:lnTo>
                      <a:pt x="834" y="185"/>
                    </a:lnTo>
                    <a:lnTo>
                      <a:pt x="845" y="174"/>
                    </a:lnTo>
                    <a:lnTo>
                      <a:pt x="857" y="163"/>
                    </a:lnTo>
                    <a:lnTo>
                      <a:pt x="869" y="152"/>
                    </a:lnTo>
                    <a:lnTo>
                      <a:pt x="883" y="143"/>
                    </a:lnTo>
                    <a:lnTo>
                      <a:pt x="890" y="139"/>
                    </a:lnTo>
                    <a:lnTo>
                      <a:pt x="895" y="137"/>
                    </a:lnTo>
                    <a:lnTo>
                      <a:pt x="902" y="136"/>
                    </a:lnTo>
                    <a:lnTo>
                      <a:pt x="909" y="136"/>
                    </a:lnTo>
                    <a:lnTo>
                      <a:pt x="916" y="137"/>
                    </a:lnTo>
                    <a:lnTo>
                      <a:pt x="921" y="141"/>
                    </a:lnTo>
                    <a:lnTo>
                      <a:pt x="921" y="141"/>
                    </a:lnTo>
                    <a:lnTo>
                      <a:pt x="928" y="148"/>
                    </a:lnTo>
                    <a:lnTo>
                      <a:pt x="935" y="158"/>
                    </a:lnTo>
                    <a:lnTo>
                      <a:pt x="940" y="171"/>
                    </a:lnTo>
                    <a:lnTo>
                      <a:pt x="947" y="186"/>
                    </a:lnTo>
                    <a:lnTo>
                      <a:pt x="958" y="223"/>
                    </a:lnTo>
                    <a:lnTo>
                      <a:pt x="970" y="265"/>
                    </a:lnTo>
                    <a:lnTo>
                      <a:pt x="980" y="309"/>
                    </a:lnTo>
                    <a:lnTo>
                      <a:pt x="989" y="353"/>
                    </a:lnTo>
                    <a:lnTo>
                      <a:pt x="1000" y="422"/>
                    </a:lnTo>
                    <a:lnTo>
                      <a:pt x="1000" y="422"/>
                    </a:lnTo>
                    <a:lnTo>
                      <a:pt x="1004" y="449"/>
                    </a:lnTo>
                    <a:lnTo>
                      <a:pt x="1007" y="481"/>
                    </a:lnTo>
                    <a:lnTo>
                      <a:pt x="1010" y="513"/>
                    </a:lnTo>
                    <a:lnTo>
                      <a:pt x="1015" y="547"/>
                    </a:lnTo>
                    <a:lnTo>
                      <a:pt x="1021" y="583"/>
                    </a:lnTo>
                    <a:lnTo>
                      <a:pt x="1029" y="620"/>
                    </a:lnTo>
                    <a:lnTo>
                      <a:pt x="1036" y="637"/>
                    </a:lnTo>
                    <a:lnTo>
                      <a:pt x="1041" y="655"/>
                    </a:lnTo>
                    <a:lnTo>
                      <a:pt x="1049" y="673"/>
                    </a:lnTo>
                    <a:lnTo>
                      <a:pt x="1057" y="691"/>
                    </a:lnTo>
                    <a:lnTo>
                      <a:pt x="1057" y="691"/>
                    </a:lnTo>
                    <a:lnTo>
                      <a:pt x="1097" y="760"/>
                    </a:lnTo>
                    <a:lnTo>
                      <a:pt x="1136" y="828"/>
                    </a:lnTo>
                    <a:lnTo>
                      <a:pt x="1173" y="891"/>
                    </a:lnTo>
                    <a:lnTo>
                      <a:pt x="1190" y="919"/>
                    </a:lnTo>
                    <a:lnTo>
                      <a:pt x="1203" y="947"/>
                    </a:lnTo>
                    <a:lnTo>
                      <a:pt x="1203" y="947"/>
                    </a:lnTo>
                    <a:lnTo>
                      <a:pt x="1233" y="1003"/>
                    </a:lnTo>
                    <a:lnTo>
                      <a:pt x="1285" y="1092"/>
                    </a:lnTo>
                    <a:lnTo>
                      <a:pt x="1000" y="1283"/>
                    </a:lnTo>
                    <a:lnTo>
                      <a:pt x="854" y="1283"/>
                    </a:lnTo>
                    <a:lnTo>
                      <a:pt x="854" y="1283"/>
                    </a:lnTo>
                    <a:lnTo>
                      <a:pt x="794" y="1192"/>
                    </a:lnTo>
                    <a:lnTo>
                      <a:pt x="741" y="1112"/>
                    </a:lnTo>
                    <a:lnTo>
                      <a:pt x="718" y="1079"/>
                    </a:lnTo>
                    <a:lnTo>
                      <a:pt x="699" y="1052"/>
                    </a:lnTo>
                    <a:lnTo>
                      <a:pt x="683" y="1031"/>
                    </a:lnTo>
                    <a:lnTo>
                      <a:pt x="670" y="1019"/>
                    </a:lnTo>
                    <a:lnTo>
                      <a:pt x="670" y="1019"/>
                    </a:lnTo>
                    <a:lnTo>
                      <a:pt x="646" y="997"/>
                    </a:lnTo>
                    <a:lnTo>
                      <a:pt x="617" y="975"/>
                    </a:lnTo>
                    <a:lnTo>
                      <a:pt x="587" y="952"/>
                    </a:lnTo>
                    <a:lnTo>
                      <a:pt x="555" y="930"/>
                    </a:lnTo>
                    <a:lnTo>
                      <a:pt x="522" y="910"/>
                    </a:lnTo>
                    <a:lnTo>
                      <a:pt x="487" y="891"/>
                    </a:lnTo>
                    <a:lnTo>
                      <a:pt x="452" y="874"/>
                    </a:lnTo>
                    <a:lnTo>
                      <a:pt x="435" y="868"/>
                    </a:lnTo>
                    <a:lnTo>
                      <a:pt x="418" y="861"/>
                    </a:lnTo>
                    <a:lnTo>
                      <a:pt x="418" y="861"/>
                    </a:lnTo>
                    <a:lnTo>
                      <a:pt x="339" y="836"/>
                    </a:lnTo>
                    <a:lnTo>
                      <a:pt x="297" y="823"/>
                    </a:lnTo>
                    <a:lnTo>
                      <a:pt x="255" y="806"/>
                    </a:lnTo>
                    <a:lnTo>
                      <a:pt x="215" y="790"/>
                    </a:lnTo>
                    <a:lnTo>
                      <a:pt x="198" y="780"/>
                    </a:lnTo>
                    <a:lnTo>
                      <a:pt x="181" y="771"/>
                    </a:lnTo>
                    <a:lnTo>
                      <a:pt x="166" y="761"/>
                    </a:lnTo>
                    <a:lnTo>
                      <a:pt x="154" y="750"/>
                    </a:lnTo>
                    <a:lnTo>
                      <a:pt x="143" y="740"/>
                    </a:lnTo>
                    <a:lnTo>
                      <a:pt x="135" y="729"/>
                    </a:lnTo>
                    <a:lnTo>
                      <a:pt x="135" y="729"/>
                    </a:lnTo>
                    <a:lnTo>
                      <a:pt x="123" y="703"/>
                    </a:lnTo>
                    <a:lnTo>
                      <a:pt x="109" y="674"/>
                    </a:lnTo>
                    <a:lnTo>
                      <a:pt x="81" y="610"/>
                    </a:lnTo>
                    <a:lnTo>
                      <a:pt x="53" y="547"/>
                    </a:lnTo>
                    <a:lnTo>
                      <a:pt x="40" y="522"/>
                    </a:lnTo>
                    <a:lnTo>
                      <a:pt x="29" y="498"/>
                    </a:lnTo>
                    <a:lnTo>
                      <a:pt x="29" y="498"/>
                    </a:lnTo>
                    <a:lnTo>
                      <a:pt x="19" y="481"/>
                    </a:lnTo>
                    <a:lnTo>
                      <a:pt x="11" y="463"/>
                    </a:lnTo>
                    <a:lnTo>
                      <a:pt x="6" y="445"/>
                    </a:lnTo>
                    <a:lnTo>
                      <a:pt x="1" y="430"/>
                    </a:lnTo>
                    <a:lnTo>
                      <a:pt x="0" y="414"/>
                    </a:lnTo>
                    <a:lnTo>
                      <a:pt x="0" y="399"/>
                    </a:lnTo>
                    <a:lnTo>
                      <a:pt x="3" y="384"/>
                    </a:lnTo>
                    <a:lnTo>
                      <a:pt x="8" y="368"/>
                    </a:lnTo>
                    <a:lnTo>
                      <a:pt x="8" y="368"/>
                    </a:lnTo>
                    <a:lnTo>
                      <a:pt x="23" y="335"/>
                    </a:lnTo>
                    <a:lnTo>
                      <a:pt x="30" y="318"/>
                    </a:lnTo>
                    <a:lnTo>
                      <a:pt x="38" y="306"/>
                    </a:lnTo>
                    <a:lnTo>
                      <a:pt x="45" y="297"/>
                    </a:lnTo>
                    <a:lnTo>
                      <a:pt x="49" y="295"/>
                    </a:lnTo>
                    <a:lnTo>
                      <a:pt x="52" y="295"/>
                    </a:lnTo>
                    <a:lnTo>
                      <a:pt x="55" y="297"/>
                    </a:lnTo>
                    <a:lnTo>
                      <a:pt x="56" y="301"/>
                    </a:lnTo>
                    <a:lnTo>
                      <a:pt x="57" y="308"/>
                    </a:lnTo>
                    <a:lnTo>
                      <a:pt x="59" y="317"/>
                    </a:lnTo>
                    <a:lnTo>
                      <a:pt x="59" y="317"/>
                    </a:lnTo>
                    <a:lnTo>
                      <a:pt x="60" y="336"/>
                    </a:lnTo>
                    <a:lnTo>
                      <a:pt x="63" y="354"/>
                    </a:lnTo>
                    <a:lnTo>
                      <a:pt x="66" y="370"/>
                    </a:lnTo>
                    <a:lnTo>
                      <a:pt x="70" y="385"/>
                    </a:lnTo>
                    <a:lnTo>
                      <a:pt x="75" y="400"/>
                    </a:lnTo>
                    <a:lnTo>
                      <a:pt x="82" y="415"/>
                    </a:lnTo>
                    <a:lnTo>
                      <a:pt x="91" y="432"/>
                    </a:lnTo>
                    <a:lnTo>
                      <a:pt x="104" y="449"/>
                    </a:lnTo>
                    <a:lnTo>
                      <a:pt x="104" y="449"/>
                    </a:lnTo>
                    <a:lnTo>
                      <a:pt x="127" y="483"/>
                    </a:lnTo>
                    <a:lnTo>
                      <a:pt x="143" y="511"/>
                    </a:lnTo>
                    <a:lnTo>
                      <a:pt x="155" y="538"/>
                    </a:lnTo>
                    <a:lnTo>
                      <a:pt x="169" y="568"/>
                    </a:lnTo>
                    <a:lnTo>
                      <a:pt x="169" y="568"/>
                    </a:lnTo>
                    <a:lnTo>
                      <a:pt x="187" y="606"/>
                    </a:lnTo>
                    <a:lnTo>
                      <a:pt x="198" y="628"/>
                    </a:lnTo>
                    <a:lnTo>
                      <a:pt x="209" y="646"/>
                    </a:lnTo>
                    <a:lnTo>
                      <a:pt x="214" y="654"/>
                    </a:lnTo>
                    <a:lnTo>
                      <a:pt x="221" y="659"/>
                    </a:lnTo>
                    <a:lnTo>
                      <a:pt x="228" y="665"/>
                    </a:lnTo>
                    <a:lnTo>
                      <a:pt x="233" y="667"/>
                    </a:lnTo>
                    <a:lnTo>
                      <a:pt x="240" y="667"/>
                    </a:lnTo>
                    <a:lnTo>
                      <a:pt x="247" y="665"/>
                    </a:lnTo>
                    <a:lnTo>
                      <a:pt x="252" y="661"/>
                    </a:lnTo>
                    <a:lnTo>
                      <a:pt x="259" y="652"/>
                    </a:lnTo>
                    <a:lnTo>
                      <a:pt x="259" y="652"/>
                    </a:lnTo>
                    <a:lnTo>
                      <a:pt x="264" y="641"/>
                    </a:lnTo>
                    <a:lnTo>
                      <a:pt x="270" y="631"/>
                    </a:lnTo>
                    <a:lnTo>
                      <a:pt x="273" y="617"/>
                    </a:lnTo>
                    <a:lnTo>
                      <a:pt x="274" y="603"/>
                    </a:lnTo>
                    <a:lnTo>
                      <a:pt x="274" y="587"/>
                    </a:lnTo>
                    <a:lnTo>
                      <a:pt x="273" y="571"/>
                    </a:lnTo>
                    <a:lnTo>
                      <a:pt x="270" y="554"/>
                    </a:lnTo>
                    <a:lnTo>
                      <a:pt x="267" y="537"/>
                    </a:lnTo>
                    <a:lnTo>
                      <a:pt x="258" y="498"/>
                    </a:lnTo>
                    <a:lnTo>
                      <a:pt x="245" y="460"/>
                    </a:lnTo>
                    <a:lnTo>
                      <a:pt x="232" y="422"/>
                    </a:lnTo>
                    <a:lnTo>
                      <a:pt x="214" y="385"/>
                    </a:lnTo>
                    <a:lnTo>
                      <a:pt x="214" y="385"/>
                    </a:lnTo>
                    <a:lnTo>
                      <a:pt x="172" y="293"/>
                    </a:lnTo>
                    <a:lnTo>
                      <a:pt x="146" y="237"/>
                    </a:lnTo>
                    <a:lnTo>
                      <a:pt x="123" y="184"/>
                    </a:lnTo>
                    <a:lnTo>
                      <a:pt x="104" y="133"/>
                    </a:lnTo>
                    <a:lnTo>
                      <a:pt x="97" y="111"/>
                    </a:lnTo>
                    <a:lnTo>
                      <a:pt x="91" y="92"/>
                    </a:lnTo>
                    <a:lnTo>
                      <a:pt x="89" y="77"/>
                    </a:lnTo>
                    <a:lnTo>
                      <a:pt x="87" y="65"/>
                    </a:lnTo>
                    <a:lnTo>
                      <a:pt x="89" y="61"/>
                    </a:lnTo>
                    <a:lnTo>
                      <a:pt x="90" y="57"/>
                    </a:lnTo>
                    <a:lnTo>
                      <a:pt x="93" y="55"/>
                    </a:lnTo>
                    <a:lnTo>
                      <a:pt x="97" y="55"/>
                    </a:lnTo>
                    <a:lnTo>
                      <a:pt x="97" y="55"/>
                    </a:lnTo>
                    <a:lnTo>
                      <a:pt x="109" y="55"/>
                    </a:lnTo>
                    <a:lnTo>
                      <a:pt x="120" y="58"/>
                    </a:lnTo>
                    <a:lnTo>
                      <a:pt x="136" y="61"/>
                    </a:lnTo>
                    <a:lnTo>
                      <a:pt x="143" y="61"/>
                    </a:lnTo>
                    <a:lnTo>
                      <a:pt x="150" y="58"/>
                    </a:lnTo>
                    <a:lnTo>
                      <a:pt x="158" y="54"/>
                    </a:lnTo>
                    <a:lnTo>
                      <a:pt x="168" y="47"/>
                    </a:lnTo>
                    <a:lnTo>
                      <a:pt x="168" y="47"/>
                    </a:lnTo>
                    <a:close/>
                  </a:path>
                </a:pathLst>
              </a:custGeom>
              <a:solidFill>
                <a:srgbClr val="C99E8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59" name="Freeform 70"/>
              <p:cNvSpPr/>
              <p:nvPr/>
            </p:nvSpPr>
            <p:spPr bwMode="auto">
              <a:xfrm rot="1800000">
                <a:off x="2501363" y="3283255"/>
                <a:ext cx="159230" cy="153375"/>
              </a:xfrm>
              <a:custGeom>
                <a:avLst/>
                <a:gdLst/>
                <a:ahLst/>
                <a:cxnLst>
                  <a:cxn ang="0">
                    <a:pos x="16" y="2"/>
                  </a:cxn>
                  <a:cxn ang="0">
                    <a:pos x="16" y="2"/>
                  </a:cxn>
                  <a:cxn ang="0">
                    <a:pos x="9" y="4"/>
                  </a:cxn>
                  <a:cxn ang="0">
                    <a:pos x="5" y="10"/>
                  </a:cxn>
                  <a:cxn ang="0">
                    <a:pos x="1" y="15"/>
                  </a:cxn>
                  <a:cxn ang="0">
                    <a:pos x="0" y="23"/>
                  </a:cxn>
                  <a:cxn ang="0">
                    <a:pos x="0" y="31"/>
                  </a:cxn>
                  <a:cxn ang="0">
                    <a:pos x="0" y="41"/>
                  </a:cxn>
                  <a:cxn ang="0">
                    <a:pos x="1" y="52"/>
                  </a:cxn>
                  <a:cxn ang="0">
                    <a:pos x="4" y="63"/>
                  </a:cxn>
                  <a:cxn ang="0">
                    <a:pos x="14" y="86"/>
                  </a:cxn>
                  <a:cxn ang="0">
                    <a:pos x="26" y="112"/>
                  </a:cxn>
                  <a:cxn ang="0">
                    <a:pos x="41" y="136"/>
                  </a:cxn>
                  <a:cxn ang="0">
                    <a:pos x="50" y="147"/>
                  </a:cxn>
                  <a:cxn ang="0">
                    <a:pos x="60" y="160"/>
                  </a:cxn>
                  <a:cxn ang="0">
                    <a:pos x="60" y="160"/>
                  </a:cxn>
                  <a:cxn ang="0">
                    <a:pos x="79" y="181"/>
                  </a:cxn>
                  <a:cxn ang="0">
                    <a:pos x="99" y="202"/>
                  </a:cxn>
                  <a:cxn ang="0">
                    <a:pos x="121" y="221"/>
                  </a:cxn>
                  <a:cxn ang="0">
                    <a:pos x="142" y="237"/>
                  </a:cxn>
                  <a:cxn ang="0">
                    <a:pos x="163" y="251"/>
                  </a:cxn>
                  <a:cxn ang="0">
                    <a:pos x="173" y="256"/>
                  </a:cxn>
                  <a:cxn ang="0">
                    <a:pos x="182" y="260"/>
                  </a:cxn>
                  <a:cxn ang="0">
                    <a:pos x="192" y="262"/>
                  </a:cxn>
                  <a:cxn ang="0">
                    <a:pos x="202" y="263"/>
                  </a:cxn>
                  <a:cxn ang="0">
                    <a:pos x="210" y="263"/>
                  </a:cxn>
                  <a:cxn ang="0">
                    <a:pos x="218" y="260"/>
                  </a:cxn>
                  <a:cxn ang="0">
                    <a:pos x="218" y="260"/>
                  </a:cxn>
                  <a:cxn ang="0">
                    <a:pos x="248" y="251"/>
                  </a:cxn>
                  <a:cxn ang="0">
                    <a:pos x="260" y="245"/>
                  </a:cxn>
                  <a:cxn ang="0">
                    <a:pos x="264" y="243"/>
                  </a:cxn>
                  <a:cxn ang="0">
                    <a:pos x="268" y="239"/>
                  </a:cxn>
                  <a:cxn ang="0">
                    <a:pos x="270" y="235"/>
                  </a:cxn>
                  <a:cxn ang="0">
                    <a:pos x="271" y="229"/>
                  </a:cxn>
                  <a:cxn ang="0">
                    <a:pos x="270" y="224"/>
                  </a:cxn>
                  <a:cxn ang="0">
                    <a:pos x="266" y="217"/>
                  </a:cxn>
                  <a:cxn ang="0">
                    <a:pos x="262" y="210"/>
                  </a:cxn>
                  <a:cxn ang="0">
                    <a:pos x="253" y="200"/>
                  </a:cxn>
                  <a:cxn ang="0">
                    <a:pos x="232" y="179"/>
                  </a:cxn>
                  <a:cxn ang="0">
                    <a:pos x="232" y="179"/>
                  </a:cxn>
                  <a:cxn ang="0">
                    <a:pos x="203" y="151"/>
                  </a:cxn>
                  <a:cxn ang="0">
                    <a:pos x="173" y="120"/>
                  </a:cxn>
                  <a:cxn ang="0">
                    <a:pos x="142" y="89"/>
                  </a:cxn>
                  <a:cxn ang="0">
                    <a:pos x="110" y="59"/>
                  </a:cxn>
                  <a:cxn ang="0">
                    <a:pos x="80" y="33"/>
                  </a:cxn>
                  <a:cxn ang="0">
                    <a:pos x="67" y="22"/>
                  </a:cxn>
                  <a:cxn ang="0">
                    <a:pos x="54" y="12"/>
                  </a:cxn>
                  <a:cxn ang="0">
                    <a:pos x="42" y="6"/>
                  </a:cxn>
                  <a:cxn ang="0">
                    <a:pos x="33" y="2"/>
                  </a:cxn>
                  <a:cxn ang="0">
                    <a:pos x="23" y="0"/>
                  </a:cxn>
                  <a:cxn ang="0">
                    <a:pos x="19" y="0"/>
                  </a:cxn>
                  <a:cxn ang="0">
                    <a:pos x="16" y="2"/>
                  </a:cxn>
                  <a:cxn ang="0">
                    <a:pos x="16" y="2"/>
                  </a:cxn>
                </a:cxnLst>
                <a:rect l="0" t="0" r="r" b="b"/>
                <a:pathLst>
                  <a:path w="271" h="263">
                    <a:moveTo>
                      <a:pt x="16" y="2"/>
                    </a:moveTo>
                    <a:lnTo>
                      <a:pt x="16" y="2"/>
                    </a:lnTo>
                    <a:lnTo>
                      <a:pt x="9" y="4"/>
                    </a:lnTo>
                    <a:lnTo>
                      <a:pt x="5" y="10"/>
                    </a:lnTo>
                    <a:lnTo>
                      <a:pt x="1" y="15"/>
                    </a:lnTo>
                    <a:lnTo>
                      <a:pt x="0" y="23"/>
                    </a:lnTo>
                    <a:lnTo>
                      <a:pt x="0" y="31"/>
                    </a:lnTo>
                    <a:lnTo>
                      <a:pt x="0" y="41"/>
                    </a:lnTo>
                    <a:lnTo>
                      <a:pt x="1" y="52"/>
                    </a:lnTo>
                    <a:lnTo>
                      <a:pt x="4" y="63"/>
                    </a:lnTo>
                    <a:lnTo>
                      <a:pt x="14" y="86"/>
                    </a:lnTo>
                    <a:lnTo>
                      <a:pt x="26" y="112"/>
                    </a:lnTo>
                    <a:lnTo>
                      <a:pt x="41" y="136"/>
                    </a:lnTo>
                    <a:lnTo>
                      <a:pt x="50" y="147"/>
                    </a:lnTo>
                    <a:lnTo>
                      <a:pt x="60" y="160"/>
                    </a:lnTo>
                    <a:lnTo>
                      <a:pt x="60" y="160"/>
                    </a:lnTo>
                    <a:lnTo>
                      <a:pt x="79" y="181"/>
                    </a:lnTo>
                    <a:lnTo>
                      <a:pt x="99" y="202"/>
                    </a:lnTo>
                    <a:lnTo>
                      <a:pt x="121" y="221"/>
                    </a:lnTo>
                    <a:lnTo>
                      <a:pt x="142" y="237"/>
                    </a:lnTo>
                    <a:lnTo>
                      <a:pt x="163" y="251"/>
                    </a:lnTo>
                    <a:lnTo>
                      <a:pt x="173" y="256"/>
                    </a:lnTo>
                    <a:lnTo>
                      <a:pt x="182" y="260"/>
                    </a:lnTo>
                    <a:lnTo>
                      <a:pt x="192" y="262"/>
                    </a:lnTo>
                    <a:lnTo>
                      <a:pt x="202" y="263"/>
                    </a:lnTo>
                    <a:lnTo>
                      <a:pt x="210" y="263"/>
                    </a:lnTo>
                    <a:lnTo>
                      <a:pt x="218" y="260"/>
                    </a:lnTo>
                    <a:lnTo>
                      <a:pt x="218" y="260"/>
                    </a:lnTo>
                    <a:lnTo>
                      <a:pt x="248" y="251"/>
                    </a:lnTo>
                    <a:lnTo>
                      <a:pt x="260" y="245"/>
                    </a:lnTo>
                    <a:lnTo>
                      <a:pt x="264" y="243"/>
                    </a:lnTo>
                    <a:lnTo>
                      <a:pt x="268" y="239"/>
                    </a:lnTo>
                    <a:lnTo>
                      <a:pt x="270" y="235"/>
                    </a:lnTo>
                    <a:lnTo>
                      <a:pt x="271" y="229"/>
                    </a:lnTo>
                    <a:lnTo>
                      <a:pt x="270" y="224"/>
                    </a:lnTo>
                    <a:lnTo>
                      <a:pt x="266" y="217"/>
                    </a:lnTo>
                    <a:lnTo>
                      <a:pt x="262" y="210"/>
                    </a:lnTo>
                    <a:lnTo>
                      <a:pt x="253" y="200"/>
                    </a:lnTo>
                    <a:lnTo>
                      <a:pt x="232" y="179"/>
                    </a:lnTo>
                    <a:lnTo>
                      <a:pt x="232" y="179"/>
                    </a:lnTo>
                    <a:lnTo>
                      <a:pt x="203" y="151"/>
                    </a:lnTo>
                    <a:lnTo>
                      <a:pt x="173" y="120"/>
                    </a:lnTo>
                    <a:lnTo>
                      <a:pt x="142" y="89"/>
                    </a:lnTo>
                    <a:lnTo>
                      <a:pt x="110" y="59"/>
                    </a:lnTo>
                    <a:lnTo>
                      <a:pt x="80" y="33"/>
                    </a:lnTo>
                    <a:lnTo>
                      <a:pt x="67" y="22"/>
                    </a:lnTo>
                    <a:lnTo>
                      <a:pt x="54" y="12"/>
                    </a:lnTo>
                    <a:lnTo>
                      <a:pt x="42" y="6"/>
                    </a:lnTo>
                    <a:lnTo>
                      <a:pt x="33" y="2"/>
                    </a:lnTo>
                    <a:lnTo>
                      <a:pt x="23" y="0"/>
                    </a:lnTo>
                    <a:lnTo>
                      <a:pt x="19" y="0"/>
                    </a:lnTo>
                    <a:lnTo>
                      <a:pt x="16" y="2"/>
                    </a:lnTo>
                    <a:lnTo>
                      <a:pt x="16" y="2"/>
                    </a:lnTo>
                    <a:close/>
                  </a:path>
                </a:pathLst>
              </a:custGeom>
              <a:solidFill>
                <a:srgbClr val="C99E8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60" name="Freeform 71"/>
              <p:cNvSpPr/>
              <p:nvPr/>
            </p:nvSpPr>
            <p:spPr bwMode="auto">
              <a:xfrm rot="1800000">
                <a:off x="2617654" y="3353311"/>
                <a:ext cx="110056" cy="112397"/>
              </a:xfrm>
              <a:custGeom>
                <a:avLst/>
                <a:gdLst/>
                <a:ahLst/>
                <a:cxnLst>
                  <a:cxn ang="0">
                    <a:pos x="13" y="1"/>
                  </a:cxn>
                  <a:cxn ang="0">
                    <a:pos x="13" y="1"/>
                  </a:cxn>
                  <a:cxn ang="0">
                    <a:pos x="6" y="7"/>
                  </a:cxn>
                  <a:cxn ang="0">
                    <a:pos x="2" y="15"/>
                  </a:cxn>
                  <a:cxn ang="0">
                    <a:pos x="0" y="23"/>
                  </a:cxn>
                  <a:cxn ang="0">
                    <a:pos x="0" y="34"/>
                  </a:cxn>
                  <a:cxn ang="0">
                    <a:pos x="0" y="45"/>
                  </a:cxn>
                  <a:cxn ang="0">
                    <a:pos x="2" y="57"/>
                  </a:cxn>
                  <a:cxn ang="0">
                    <a:pos x="5" y="70"/>
                  </a:cxn>
                  <a:cxn ang="0">
                    <a:pos x="9" y="82"/>
                  </a:cxn>
                  <a:cxn ang="0">
                    <a:pos x="15" y="96"/>
                  </a:cxn>
                  <a:cxn ang="0">
                    <a:pos x="21" y="108"/>
                  </a:cxn>
                  <a:cxn ang="0">
                    <a:pos x="30" y="120"/>
                  </a:cxn>
                  <a:cxn ang="0">
                    <a:pos x="38" y="132"/>
                  </a:cxn>
                  <a:cxn ang="0">
                    <a:pos x="47" y="143"/>
                  </a:cxn>
                  <a:cxn ang="0">
                    <a:pos x="57" y="154"/>
                  </a:cxn>
                  <a:cxn ang="0">
                    <a:pos x="68" y="162"/>
                  </a:cxn>
                  <a:cxn ang="0">
                    <a:pos x="79" y="170"/>
                  </a:cxn>
                  <a:cxn ang="0">
                    <a:pos x="79" y="170"/>
                  </a:cxn>
                  <a:cxn ang="0">
                    <a:pos x="90" y="177"/>
                  </a:cxn>
                  <a:cxn ang="0">
                    <a:pos x="102" y="183"/>
                  </a:cxn>
                  <a:cxn ang="0">
                    <a:pos x="113" y="187"/>
                  </a:cxn>
                  <a:cxn ang="0">
                    <a:pos x="125" y="190"/>
                  </a:cxn>
                  <a:cxn ang="0">
                    <a:pos x="136" y="191"/>
                  </a:cxn>
                  <a:cxn ang="0">
                    <a:pos x="147" y="192"/>
                  </a:cxn>
                  <a:cxn ang="0">
                    <a:pos x="156" y="192"/>
                  </a:cxn>
                  <a:cxn ang="0">
                    <a:pos x="166" y="191"/>
                  </a:cxn>
                  <a:cxn ang="0">
                    <a:pos x="174" y="188"/>
                  </a:cxn>
                  <a:cxn ang="0">
                    <a:pos x="179" y="184"/>
                  </a:cxn>
                  <a:cxn ang="0">
                    <a:pos x="185" y="180"/>
                  </a:cxn>
                  <a:cxn ang="0">
                    <a:pos x="188" y="173"/>
                  </a:cxn>
                  <a:cxn ang="0">
                    <a:pos x="188" y="166"/>
                  </a:cxn>
                  <a:cxn ang="0">
                    <a:pos x="186" y="160"/>
                  </a:cxn>
                  <a:cxn ang="0">
                    <a:pos x="182" y="150"/>
                  </a:cxn>
                  <a:cxn ang="0">
                    <a:pos x="177" y="140"/>
                  </a:cxn>
                  <a:cxn ang="0">
                    <a:pos x="177" y="140"/>
                  </a:cxn>
                  <a:cxn ang="0">
                    <a:pos x="158" y="117"/>
                  </a:cxn>
                  <a:cxn ang="0">
                    <a:pos x="136" y="94"/>
                  </a:cxn>
                  <a:cxn ang="0">
                    <a:pos x="111" y="70"/>
                  </a:cxn>
                  <a:cxn ang="0">
                    <a:pos x="87" y="46"/>
                  </a:cxn>
                  <a:cxn ang="0">
                    <a:pos x="64" y="27"/>
                  </a:cxn>
                  <a:cxn ang="0">
                    <a:pos x="42" y="11"/>
                  </a:cxn>
                  <a:cxn ang="0">
                    <a:pos x="32" y="6"/>
                  </a:cxn>
                  <a:cxn ang="0">
                    <a:pos x="24" y="3"/>
                  </a:cxn>
                  <a:cxn ang="0">
                    <a:pos x="17" y="0"/>
                  </a:cxn>
                  <a:cxn ang="0">
                    <a:pos x="13" y="1"/>
                  </a:cxn>
                  <a:cxn ang="0">
                    <a:pos x="13" y="1"/>
                  </a:cxn>
                </a:cxnLst>
                <a:rect l="0" t="0" r="r" b="b"/>
                <a:pathLst>
                  <a:path w="188" h="192">
                    <a:moveTo>
                      <a:pt x="13" y="1"/>
                    </a:moveTo>
                    <a:lnTo>
                      <a:pt x="13" y="1"/>
                    </a:lnTo>
                    <a:lnTo>
                      <a:pt x="6" y="7"/>
                    </a:lnTo>
                    <a:lnTo>
                      <a:pt x="2" y="15"/>
                    </a:lnTo>
                    <a:lnTo>
                      <a:pt x="0" y="23"/>
                    </a:lnTo>
                    <a:lnTo>
                      <a:pt x="0" y="34"/>
                    </a:lnTo>
                    <a:lnTo>
                      <a:pt x="0" y="45"/>
                    </a:lnTo>
                    <a:lnTo>
                      <a:pt x="2" y="57"/>
                    </a:lnTo>
                    <a:lnTo>
                      <a:pt x="5" y="70"/>
                    </a:lnTo>
                    <a:lnTo>
                      <a:pt x="9" y="82"/>
                    </a:lnTo>
                    <a:lnTo>
                      <a:pt x="15" y="96"/>
                    </a:lnTo>
                    <a:lnTo>
                      <a:pt x="21" y="108"/>
                    </a:lnTo>
                    <a:lnTo>
                      <a:pt x="30" y="120"/>
                    </a:lnTo>
                    <a:lnTo>
                      <a:pt x="38" y="132"/>
                    </a:lnTo>
                    <a:lnTo>
                      <a:pt x="47" y="143"/>
                    </a:lnTo>
                    <a:lnTo>
                      <a:pt x="57" y="154"/>
                    </a:lnTo>
                    <a:lnTo>
                      <a:pt x="68" y="162"/>
                    </a:lnTo>
                    <a:lnTo>
                      <a:pt x="79" y="170"/>
                    </a:lnTo>
                    <a:lnTo>
                      <a:pt x="79" y="170"/>
                    </a:lnTo>
                    <a:lnTo>
                      <a:pt x="90" y="177"/>
                    </a:lnTo>
                    <a:lnTo>
                      <a:pt x="102" y="183"/>
                    </a:lnTo>
                    <a:lnTo>
                      <a:pt x="113" y="187"/>
                    </a:lnTo>
                    <a:lnTo>
                      <a:pt x="125" y="190"/>
                    </a:lnTo>
                    <a:lnTo>
                      <a:pt x="136" y="191"/>
                    </a:lnTo>
                    <a:lnTo>
                      <a:pt x="147" y="192"/>
                    </a:lnTo>
                    <a:lnTo>
                      <a:pt x="156" y="192"/>
                    </a:lnTo>
                    <a:lnTo>
                      <a:pt x="166" y="191"/>
                    </a:lnTo>
                    <a:lnTo>
                      <a:pt x="174" y="188"/>
                    </a:lnTo>
                    <a:lnTo>
                      <a:pt x="179" y="184"/>
                    </a:lnTo>
                    <a:lnTo>
                      <a:pt x="185" y="180"/>
                    </a:lnTo>
                    <a:lnTo>
                      <a:pt x="188" y="173"/>
                    </a:lnTo>
                    <a:lnTo>
                      <a:pt x="188" y="166"/>
                    </a:lnTo>
                    <a:lnTo>
                      <a:pt x="186" y="160"/>
                    </a:lnTo>
                    <a:lnTo>
                      <a:pt x="182" y="150"/>
                    </a:lnTo>
                    <a:lnTo>
                      <a:pt x="177" y="140"/>
                    </a:lnTo>
                    <a:lnTo>
                      <a:pt x="177" y="140"/>
                    </a:lnTo>
                    <a:lnTo>
                      <a:pt x="158" y="117"/>
                    </a:lnTo>
                    <a:lnTo>
                      <a:pt x="136" y="94"/>
                    </a:lnTo>
                    <a:lnTo>
                      <a:pt x="111" y="70"/>
                    </a:lnTo>
                    <a:lnTo>
                      <a:pt x="87" y="46"/>
                    </a:lnTo>
                    <a:lnTo>
                      <a:pt x="64" y="27"/>
                    </a:lnTo>
                    <a:lnTo>
                      <a:pt x="42" y="11"/>
                    </a:lnTo>
                    <a:lnTo>
                      <a:pt x="32" y="6"/>
                    </a:lnTo>
                    <a:lnTo>
                      <a:pt x="24" y="3"/>
                    </a:lnTo>
                    <a:lnTo>
                      <a:pt x="17" y="0"/>
                    </a:lnTo>
                    <a:lnTo>
                      <a:pt x="13" y="1"/>
                    </a:lnTo>
                    <a:lnTo>
                      <a:pt x="13" y="1"/>
                    </a:lnTo>
                    <a:close/>
                  </a:path>
                </a:pathLst>
              </a:custGeom>
              <a:solidFill>
                <a:srgbClr val="C99E8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61" name="Freeform 72"/>
              <p:cNvSpPr>
                <a:spLocks noEditPoints="1"/>
              </p:cNvSpPr>
              <p:nvPr/>
            </p:nvSpPr>
            <p:spPr bwMode="auto">
              <a:xfrm rot="1800000">
                <a:off x="2171464" y="3387032"/>
                <a:ext cx="90152" cy="142838"/>
              </a:xfrm>
              <a:custGeom>
                <a:avLst/>
                <a:gdLst/>
                <a:ahLst/>
                <a:cxnLst>
                  <a:cxn ang="0">
                    <a:pos x="0" y="9"/>
                  </a:cxn>
                  <a:cxn ang="0">
                    <a:pos x="0" y="9"/>
                  </a:cxn>
                  <a:cxn ang="0">
                    <a:pos x="11" y="4"/>
                  </a:cxn>
                  <a:cxn ang="0">
                    <a:pos x="21" y="0"/>
                  </a:cxn>
                  <a:cxn ang="0">
                    <a:pos x="30" y="0"/>
                  </a:cxn>
                  <a:cxn ang="0">
                    <a:pos x="39" y="1"/>
                  </a:cxn>
                  <a:cxn ang="0">
                    <a:pos x="45" y="5"/>
                  </a:cxn>
                  <a:cxn ang="0">
                    <a:pos x="52" y="12"/>
                  </a:cxn>
                  <a:cxn ang="0">
                    <a:pos x="58" y="19"/>
                  </a:cxn>
                  <a:cxn ang="0">
                    <a:pos x="63" y="28"/>
                  </a:cxn>
                  <a:cxn ang="0">
                    <a:pos x="63" y="28"/>
                  </a:cxn>
                  <a:cxn ang="0">
                    <a:pos x="51" y="19"/>
                  </a:cxn>
                  <a:cxn ang="0">
                    <a:pos x="44" y="15"/>
                  </a:cxn>
                  <a:cxn ang="0">
                    <a:pos x="37" y="10"/>
                  </a:cxn>
                  <a:cxn ang="0">
                    <a:pos x="29" y="8"/>
                  </a:cxn>
                  <a:cxn ang="0">
                    <a:pos x="21" y="6"/>
                  </a:cxn>
                  <a:cxn ang="0">
                    <a:pos x="11" y="6"/>
                  </a:cxn>
                  <a:cxn ang="0">
                    <a:pos x="0" y="9"/>
                  </a:cxn>
                  <a:cxn ang="0">
                    <a:pos x="0" y="9"/>
                  </a:cxn>
                  <a:cxn ang="0">
                    <a:pos x="133" y="243"/>
                  </a:cxn>
                  <a:cxn ang="0">
                    <a:pos x="133" y="243"/>
                  </a:cxn>
                  <a:cxn ang="0">
                    <a:pos x="145" y="233"/>
                  </a:cxn>
                  <a:cxn ang="0">
                    <a:pos x="149" y="227"/>
                  </a:cxn>
                  <a:cxn ang="0">
                    <a:pos x="152" y="222"/>
                  </a:cxn>
                  <a:cxn ang="0">
                    <a:pos x="154" y="215"/>
                  </a:cxn>
                  <a:cxn ang="0">
                    <a:pos x="156" y="208"/>
                  </a:cxn>
                  <a:cxn ang="0">
                    <a:pos x="156" y="199"/>
                  </a:cxn>
                  <a:cxn ang="0">
                    <a:pos x="154" y="186"/>
                  </a:cxn>
                  <a:cxn ang="0">
                    <a:pos x="154" y="186"/>
                  </a:cxn>
                  <a:cxn ang="0">
                    <a:pos x="149" y="208"/>
                  </a:cxn>
                  <a:cxn ang="0">
                    <a:pos x="143" y="222"/>
                  </a:cxn>
                  <a:cxn ang="0">
                    <a:pos x="139" y="233"/>
                  </a:cxn>
                  <a:cxn ang="0">
                    <a:pos x="133" y="243"/>
                  </a:cxn>
                  <a:cxn ang="0">
                    <a:pos x="133" y="243"/>
                  </a:cxn>
                </a:cxnLst>
                <a:rect l="0" t="0" r="r" b="b"/>
                <a:pathLst>
                  <a:path w="156" h="243">
                    <a:moveTo>
                      <a:pt x="0" y="9"/>
                    </a:moveTo>
                    <a:lnTo>
                      <a:pt x="0" y="9"/>
                    </a:lnTo>
                    <a:lnTo>
                      <a:pt x="11" y="4"/>
                    </a:lnTo>
                    <a:lnTo>
                      <a:pt x="21" y="0"/>
                    </a:lnTo>
                    <a:lnTo>
                      <a:pt x="30" y="0"/>
                    </a:lnTo>
                    <a:lnTo>
                      <a:pt x="39" y="1"/>
                    </a:lnTo>
                    <a:lnTo>
                      <a:pt x="45" y="5"/>
                    </a:lnTo>
                    <a:lnTo>
                      <a:pt x="52" y="12"/>
                    </a:lnTo>
                    <a:lnTo>
                      <a:pt x="58" y="19"/>
                    </a:lnTo>
                    <a:lnTo>
                      <a:pt x="63" y="28"/>
                    </a:lnTo>
                    <a:lnTo>
                      <a:pt x="63" y="28"/>
                    </a:lnTo>
                    <a:lnTo>
                      <a:pt x="51" y="19"/>
                    </a:lnTo>
                    <a:lnTo>
                      <a:pt x="44" y="15"/>
                    </a:lnTo>
                    <a:lnTo>
                      <a:pt x="37" y="10"/>
                    </a:lnTo>
                    <a:lnTo>
                      <a:pt x="29" y="8"/>
                    </a:lnTo>
                    <a:lnTo>
                      <a:pt x="21" y="6"/>
                    </a:lnTo>
                    <a:lnTo>
                      <a:pt x="11" y="6"/>
                    </a:lnTo>
                    <a:lnTo>
                      <a:pt x="0" y="9"/>
                    </a:lnTo>
                    <a:lnTo>
                      <a:pt x="0" y="9"/>
                    </a:lnTo>
                    <a:close/>
                    <a:moveTo>
                      <a:pt x="133" y="243"/>
                    </a:moveTo>
                    <a:lnTo>
                      <a:pt x="133" y="243"/>
                    </a:lnTo>
                    <a:lnTo>
                      <a:pt x="145" y="233"/>
                    </a:lnTo>
                    <a:lnTo>
                      <a:pt x="149" y="227"/>
                    </a:lnTo>
                    <a:lnTo>
                      <a:pt x="152" y="222"/>
                    </a:lnTo>
                    <a:lnTo>
                      <a:pt x="154" y="215"/>
                    </a:lnTo>
                    <a:lnTo>
                      <a:pt x="156" y="208"/>
                    </a:lnTo>
                    <a:lnTo>
                      <a:pt x="156" y="199"/>
                    </a:lnTo>
                    <a:lnTo>
                      <a:pt x="154" y="186"/>
                    </a:lnTo>
                    <a:lnTo>
                      <a:pt x="154" y="186"/>
                    </a:lnTo>
                    <a:lnTo>
                      <a:pt x="149" y="208"/>
                    </a:lnTo>
                    <a:lnTo>
                      <a:pt x="143" y="222"/>
                    </a:lnTo>
                    <a:lnTo>
                      <a:pt x="139" y="233"/>
                    </a:lnTo>
                    <a:lnTo>
                      <a:pt x="133" y="243"/>
                    </a:lnTo>
                    <a:lnTo>
                      <a:pt x="133" y="243"/>
                    </a:lnTo>
                    <a:close/>
                  </a:path>
                </a:pathLst>
              </a:custGeom>
              <a:solidFill>
                <a:srgbClr val="8C6A5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62" name="Freeform 73"/>
              <p:cNvSpPr/>
              <p:nvPr/>
            </p:nvSpPr>
            <p:spPr bwMode="auto">
              <a:xfrm rot="1800000">
                <a:off x="1512747" y="2737980"/>
                <a:ext cx="25758" cy="19903"/>
              </a:xfrm>
              <a:custGeom>
                <a:avLst/>
                <a:gdLst/>
                <a:ahLst/>
                <a:cxnLst>
                  <a:cxn ang="0">
                    <a:pos x="0" y="35"/>
                  </a:cxn>
                  <a:cxn ang="0">
                    <a:pos x="4" y="13"/>
                  </a:cxn>
                  <a:cxn ang="0">
                    <a:pos x="4" y="13"/>
                  </a:cxn>
                  <a:cxn ang="0">
                    <a:pos x="23" y="0"/>
                  </a:cxn>
                  <a:cxn ang="0">
                    <a:pos x="23" y="0"/>
                  </a:cxn>
                  <a:cxn ang="0">
                    <a:pos x="32" y="4"/>
                  </a:cxn>
                  <a:cxn ang="0">
                    <a:pos x="43" y="5"/>
                  </a:cxn>
                  <a:cxn ang="0">
                    <a:pos x="43" y="5"/>
                  </a:cxn>
                  <a:cxn ang="0">
                    <a:pos x="0" y="35"/>
                  </a:cxn>
                  <a:cxn ang="0">
                    <a:pos x="0" y="35"/>
                  </a:cxn>
                </a:cxnLst>
                <a:rect l="0" t="0" r="r" b="b"/>
                <a:pathLst>
                  <a:path w="43" h="35">
                    <a:moveTo>
                      <a:pt x="0" y="35"/>
                    </a:moveTo>
                    <a:lnTo>
                      <a:pt x="4" y="13"/>
                    </a:lnTo>
                    <a:lnTo>
                      <a:pt x="4" y="13"/>
                    </a:lnTo>
                    <a:lnTo>
                      <a:pt x="23" y="0"/>
                    </a:lnTo>
                    <a:lnTo>
                      <a:pt x="23" y="0"/>
                    </a:lnTo>
                    <a:lnTo>
                      <a:pt x="32" y="4"/>
                    </a:lnTo>
                    <a:lnTo>
                      <a:pt x="43" y="5"/>
                    </a:lnTo>
                    <a:lnTo>
                      <a:pt x="43" y="5"/>
                    </a:lnTo>
                    <a:lnTo>
                      <a:pt x="0" y="35"/>
                    </a:lnTo>
                    <a:lnTo>
                      <a:pt x="0" y="35"/>
                    </a:lnTo>
                    <a:close/>
                  </a:path>
                </a:pathLst>
              </a:custGeom>
              <a:noFill/>
              <a:ln w="1">
                <a:solidFill>
                  <a:srgbClr val="000000"/>
                </a:solidFill>
                <a:prstDash val="solid"/>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63" name="Freeform 74"/>
              <p:cNvSpPr/>
              <p:nvPr/>
            </p:nvSpPr>
            <p:spPr bwMode="auto">
              <a:xfrm rot="1800000">
                <a:off x="1087508" y="2622274"/>
                <a:ext cx="494080" cy="561987"/>
              </a:xfrm>
              <a:custGeom>
                <a:avLst/>
                <a:gdLst/>
                <a:ahLst/>
                <a:cxnLst>
                  <a:cxn ang="0">
                    <a:pos x="95" y="959"/>
                  </a:cxn>
                  <a:cxn ang="0">
                    <a:pos x="120" y="936"/>
                  </a:cxn>
                  <a:cxn ang="0">
                    <a:pos x="147" y="901"/>
                  </a:cxn>
                  <a:cxn ang="0">
                    <a:pos x="180" y="868"/>
                  </a:cxn>
                  <a:cxn ang="0">
                    <a:pos x="249" y="801"/>
                  </a:cxn>
                  <a:cxn ang="0">
                    <a:pos x="279" y="767"/>
                  </a:cxn>
                  <a:cxn ang="0">
                    <a:pos x="291" y="752"/>
                  </a:cxn>
                  <a:cxn ang="0">
                    <a:pos x="301" y="736"/>
                  </a:cxn>
                  <a:cxn ang="0">
                    <a:pos x="323" y="691"/>
                  </a:cxn>
                  <a:cxn ang="0">
                    <a:pos x="324" y="685"/>
                  </a:cxn>
                  <a:cxn ang="0">
                    <a:pos x="333" y="653"/>
                  </a:cxn>
                  <a:cxn ang="0">
                    <a:pos x="344" y="626"/>
                  </a:cxn>
                  <a:cxn ang="0">
                    <a:pos x="354" y="591"/>
                  </a:cxn>
                  <a:cxn ang="0">
                    <a:pos x="357" y="600"/>
                  </a:cxn>
                  <a:cxn ang="0">
                    <a:pos x="376" y="568"/>
                  </a:cxn>
                  <a:cxn ang="0">
                    <a:pos x="433" y="499"/>
                  </a:cxn>
                  <a:cxn ang="0">
                    <a:pos x="441" y="489"/>
                  </a:cxn>
                  <a:cxn ang="0">
                    <a:pos x="494" y="444"/>
                  </a:cxn>
                  <a:cxn ang="0">
                    <a:pos x="599" y="358"/>
                  </a:cxn>
                  <a:cxn ang="0">
                    <a:pos x="599" y="357"/>
                  </a:cxn>
                  <a:cxn ang="0">
                    <a:pos x="680" y="290"/>
                  </a:cxn>
                  <a:cxn ang="0">
                    <a:pos x="723" y="251"/>
                  </a:cxn>
                  <a:cxn ang="0">
                    <a:pos x="759" y="215"/>
                  </a:cxn>
                  <a:cxn ang="0">
                    <a:pos x="794" y="170"/>
                  </a:cxn>
                  <a:cxn ang="0">
                    <a:pos x="798" y="165"/>
                  </a:cxn>
                  <a:cxn ang="0">
                    <a:pos x="808" y="164"/>
                  </a:cxn>
                  <a:cxn ang="0">
                    <a:pos x="827" y="131"/>
                  </a:cxn>
                  <a:cxn ang="0">
                    <a:pos x="839" y="104"/>
                  </a:cxn>
                  <a:cxn ang="0">
                    <a:pos x="843" y="80"/>
                  </a:cxn>
                  <a:cxn ang="0">
                    <a:pos x="842" y="60"/>
                  </a:cxn>
                  <a:cxn ang="0">
                    <a:pos x="825" y="45"/>
                  </a:cxn>
                  <a:cxn ang="0">
                    <a:pos x="775" y="1"/>
                  </a:cxn>
                  <a:cxn ang="0">
                    <a:pos x="760" y="0"/>
                  </a:cxn>
                  <a:cxn ang="0">
                    <a:pos x="730" y="1"/>
                  </a:cxn>
                  <a:cxn ang="0">
                    <a:pos x="699" y="8"/>
                  </a:cxn>
                  <a:cxn ang="0">
                    <a:pos x="666" y="19"/>
                  </a:cxn>
                  <a:cxn ang="0">
                    <a:pos x="614" y="44"/>
                  </a:cxn>
                  <a:cxn ang="0">
                    <a:pos x="545" y="85"/>
                  </a:cxn>
                  <a:cxn ang="0">
                    <a:pos x="477" y="135"/>
                  </a:cxn>
                  <a:cxn ang="0">
                    <a:pos x="413" y="188"/>
                  </a:cxn>
                  <a:cxn ang="0">
                    <a:pos x="329" y="264"/>
                  </a:cxn>
                  <a:cxn ang="0">
                    <a:pos x="287" y="308"/>
                  </a:cxn>
                  <a:cxn ang="0">
                    <a:pos x="212" y="352"/>
                  </a:cxn>
                  <a:cxn ang="0">
                    <a:pos x="150" y="399"/>
                  </a:cxn>
                  <a:cxn ang="0">
                    <a:pos x="101" y="450"/>
                  </a:cxn>
                  <a:cxn ang="0">
                    <a:pos x="62" y="503"/>
                  </a:cxn>
                  <a:cxn ang="0">
                    <a:pos x="34" y="557"/>
                  </a:cxn>
                  <a:cxn ang="0">
                    <a:pos x="15" y="612"/>
                  </a:cxn>
                  <a:cxn ang="0">
                    <a:pos x="4" y="666"/>
                  </a:cxn>
                  <a:cxn ang="0">
                    <a:pos x="0" y="718"/>
                  </a:cxn>
                  <a:cxn ang="0">
                    <a:pos x="1" y="767"/>
                  </a:cxn>
                  <a:cxn ang="0">
                    <a:pos x="8" y="814"/>
                  </a:cxn>
                  <a:cxn ang="0">
                    <a:pos x="19" y="854"/>
                  </a:cxn>
                  <a:cxn ang="0">
                    <a:pos x="32" y="891"/>
                  </a:cxn>
                  <a:cxn ang="0">
                    <a:pos x="49" y="920"/>
                  </a:cxn>
                  <a:cxn ang="0">
                    <a:pos x="65" y="942"/>
                  </a:cxn>
                  <a:cxn ang="0">
                    <a:pos x="80" y="955"/>
                  </a:cxn>
                  <a:cxn ang="0">
                    <a:pos x="95" y="959"/>
                  </a:cxn>
                </a:cxnLst>
                <a:rect l="0" t="0" r="r" b="b"/>
                <a:pathLst>
                  <a:path w="843" h="959">
                    <a:moveTo>
                      <a:pt x="95" y="959"/>
                    </a:moveTo>
                    <a:lnTo>
                      <a:pt x="95" y="959"/>
                    </a:lnTo>
                    <a:lnTo>
                      <a:pt x="120" y="936"/>
                    </a:lnTo>
                    <a:lnTo>
                      <a:pt x="120" y="936"/>
                    </a:lnTo>
                    <a:lnTo>
                      <a:pt x="133" y="918"/>
                    </a:lnTo>
                    <a:lnTo>
                      <a:pt x="147" y="901"/>
                    </a:lnTo>
                    <a:lnTo>
                      <a:pt x="163" y="884"/>
                    </a:lnTo>
                    <a:lnTo>
                      <a:pt x="180" y="868"/>
                    </a:lnTo>
                    <a:lnTo>
                      <a:pt x="215" y="835"/>
                    </a:lnTo>
                    <a:lnTo>
                      <a:pt x="249" y="801"/>
                    </a:lnTo>
                    <a:lnTo>
                      <a:pt x="249" y="801"/>
                    </a:lnTo>
                    <a:lnTo>
                      <a:pt x="279" y="767"/>
                    </a:lnTo>
                    <a:lnTo>
                      <a:pt x="279" y="767"/>
                    </a:lnTo>
                    <a:lnTo>
                      <a:pt x="291" y="752"/>
                    </a:lnTo>
                    <a:lnTo>
                      <a:pt x="301" y="736"/>
                    </a:lnTo>
                    <a:lnTo>
                      <a:pt x="301" y="736"/>
                    </a:lnTo>
                    <a:lnTo>
                      <a:pt x="312" y="714"/>
                    </a:lnTo>
                    <a:lnTo>
                      <a:pt x="323" y="691"/>
                    </a:lnTo>
                    <a:lnTo>
                      <a:pt x="323" y="691"/>
                    </a:lnTo>
                    <a:lnTo>
                      <a:pt x="324" y="685"/>
                    </a:lnTo>
                    <a:lnTo>
                      <a:pt x="324" y="685"/>
                    </a:lnTo>
                    <a:lnTo>
                      <a:pt x="333" y="653"/>
                    </a:lnTo>
                    <a:lnTo>
                      <a:pt x="344" y="626"/>
                    </a:lnTo>
                    <a:lnTo>
                      <a:pt x="344" y="626"/>
                    </a:lnTo>
                    <a:lnTo>
                      <a:pt x="354" y="591"/>
                    </a:lnTo>
                    <a:lnTo>
                      <a:pt x="354" y="591"/>
                    </a:lnTo>
                    <a:lnTo>
                      <a:pt x="357" y="600"/>
                    </a:lnTo>
                    <a:lnTo>
                      <a:pt x="357" y="600"/>
                    </a:lnTo>
                    <a:lnTo>
                      <a:pt x="366" y="583"/>
                    </a:lnTo>
                    <a:lnTo>
                      <a:pt x="376" y="568"/>
                    </a:lnTo>
                    <a:lnTo>
                      <a:pt x="395" y="542"/>
                    </a:lnTo>
                    <a:lnTo>
                      <a:pt x="433" y="499"/>
                    </a:lnTo>
                    <a:lnTo>
                      <a:pt x="433" y="499"/>
                    </a:lnTo>
                    <a:lnTo>
                      <a:pt x="441" y="489"/>
                    </a:lnTo>
                    <a:lnTo>
                      <a:pt x="455" y="477"/>
                    </a:lnTo>
                    <a:lnTo>
                      <a:pt x="494" y="444"/>
                    </a:lnTo>
                    <a:lnTo>
                      <a:pt x="599" y="358"/>
                    </a:lnTo>
                    <a:lnTo>
                      <a:pt x="599" y="358"/>
                    </a:lnTo>
                    <a:lnTo>
                      <a:pt x="599" y="357"/>
                    </a:lnTo>
                    <a:lnTo>
                      <a:pt x="599" y="357"/>
                    </a:lnTo>
                    <a:lnTo>
                      <a:pt x="640" y="323"/>
                    </a:lnTo>
                    <a:lnTo>
                      <a:pt x="680" y="290"/>
                    </a:lnTo>
                    <a:lnTo>
                      <a:pt x="723" y="251"/>
                    </a:lnTo>
                    <a:lnTo>
                      <a:pt x="723" y="251"/>
                    </a:lnTo>
                    <a:lnTo>
                      <a:pt x="742" y="232"/>
                    </a:lnTo>
                    <a:lnTo>
                      <a:pt x="759" y="215"/>
                    </a:lnTo>
                    <a:lnTo>
                      <a:pt x="782" y="188"/>
                    </a:lnTo>
                    <a:lnTo>
                      <a:pt x="794" y="170"/>
                    </a:lnTo>
                    <a:lnTo>
                      <a:pt x="798" y="165"/>
                    </a:lnTo>
                    <a:lnTo>
                      <a:pt x="798" y="165"/>
                    </a:lnTo>
                    <a:lnTo>
                      <a:pt x="808" y="164"/>
                    </a:lnTo>
                    <a:lnTo>
                      <a:pt x="808" y="164"/>
                    </a:lnTo>
                    <a:lnTo>
                      <a:pt x="819" y="146"/>
                    </a:lnTo>
                    <a:lnTo>
                      <a:pt x="827" y="131"/>
                    </a:lnTo>
                    <a:lnTo>
                      <a:pt x="834" y="117"/>
                    </a:lnTo>
                    <a:lnTo>
                      <a:pt x="839" y="104"/>
                    </a:lnTo>
                    <a:lnTo>
                      <a:pt x="842" y="91"/>
                    </a:lnTo>
                    <a:lnTo>
                      <a:pt x="843" y="80"/>
                    </a:lnTo>
                    <a:lnTo>
                      <a:pt x="843" y="70"/>
                    </a:lnTo>
                    <a:lnTo>
                      <a:pt x="842" y="60"/>
                    </a:lnTo>
                    <a:lnTo>
                      <a:pt x="842" y="60"/>
                    </a:lnTo>
                    <a:lnTo>
                      <a:pt x="825" y="45"/>
                    </a:lnTo>
                    <a:lnTo>
                      <a:pt x="808" y="30"/>
                    </a:lnTo>
                    <a:lnTo>
                      <a:pt x="775" y="1"/>
                    </a:lnTo>
                    <a:lnTo>
                      <a:pt x="775" y="1"/>
                    </a:lnTo>
                    <a:lnTo>
                      <a:pt x="760" y="0"/>
                    </a:lnTo>
                    <a:lnTo>
                      <a:pt x="745" y="0"/>
                    </a:lnTo>
                    <a:lnTo>
                      <a:pt x="730" y="1"/>
                    </a:lnTo>
                    <a:lnTo>
                      <a:pt x="715" y="4"/>
                    </a:lnTo>
                    <a:lnTo>
                      <a:pt x="699" y="8"/>
                    </a:lnTo>
                    <a:lnTo>
                      <a:pt x="682" y="14"/>
                    </a:lnTo>
                    <a:lnTo>
                      <a:pt x="666" y="19"/>
                    </a:lnTo>
                    <a:lnTo>
                      <a:pt x="648" y="26"/>
                    </a:lnTo>
                    <a:lnTo>
                      <a:pt x="614" y="44"/>
                    </a:lnTo>
                    <a:lnTo>
                      <a:pt x="580" y="63"/>
                    </a:lnTo>
                    <a:lnTo>
                      <a:pt x="545" y="85"/>
                    </a:lnTo>
                    <a:lnTo>
                      <a:pt x="511" y="109"/>
                    </a:lnTo>
                    <a:lnTo>
                      <a:pt x="477" y="135"/>
                    </a:lnTo>
                    <a:lnTo>
                      <a:pt x="444" y="161"/>
                    </a:lnTo>
                    <a:lnTo>
                      <a:pt x="413" y="188"/>
                    </a:lnTo>
                    <a:lnTo>
                      <a:pt x="383" y="214"/>
                    </a:lnTo>
                    <a:lnTo>
                      <a:pt x="329" y="264"/>
                    </a:lnTo>
                    <a:lnTo>
                      <a:pt x="287" y="308"/>
                    </a:lnTo>
                    <a:lnTo>
                      <a:pt x="287" y="308"/>
                    </a:lnTo>
                    <a:lnTo>
                      <a:pt x="248" y="328"/>
                    </a:lnTo>
                    <a:lnTo>
                      <a:pt x="212" y="352"/>
                    </a:lnTo>
                    <a:lnTo>
                      <a:pt x="180" y="375"/>
                    </a:lnTo>
                    <a:lnTo>
                      <a:pt x="150" y="399"/>
                    </a:lnTo>
                    <a:lnTo>
                      <a:pt x="124" y="424"/>
                    </a:lnTo>
                    <a:lnTo>
                      <a:pt x="101" y="450"/>
                    </a:lnTo>
                    <a:lnTo>
                      <a:pt x="80" y="476"/>
                    </a:lnTo>
                    <a:lnTo>
                      <a:pt x="62" y="503"/>
                    </a:lnTo>
                    <a:lnTo>
                      <a:pt x="46" y="530"/>
                    </a:lnTo>
                    <a:lnTo>
                      <a:pt x="34" y="557"/>
                    </a:lnTo>
                    <a:lnTo>
                      <a:pt x="23" y="585"/>
                    </a:lnTo>
                    <a:lnTo>
                      <a:pt x="15" y="612"/>
                    </a:lnTo>
                    <a:lnTo>
                      <a:pt x="8" y="639"/>
                    </a:lnTo>
                    <a:lnTo>
                      <a:pt x="4" y="666"/>
                    </a:lnTo>
                    <a:lnTo>
                      <a:pt x="1" y="692"/>
                    </a:lnTo>
                    <a:lnTo>
                      <a:pt x="0" y="718"/>
                    </a:lnTo>
                    <a:lnTo>
                      <a:pt x="0" y="743"/>
                    </a:lnTo>
                    <a:lnTo>
                      <a:pt x="1" y="767"/>
                    </a:lnTo>
                    <a:lnTo>
                      <a:pt x="4" y="790"/>
                    </a:lnTo>
                    <a:lnTo>
                      <a:pt x="8" y="814"/>
                    </a:lnTo>
                    <a:lnTo>
                      <a:pt x="13" y="835"/>
                    </a:lnTo>
                    <a:lnTo>
                      <a:pt x="19" y="854"/>
                    </a:lnTo>
                    <a:lnTo>
                      <a:pt x="26" y="874"/>
                    </a:lnTo>
                    <a:lnTo>
                      <a:pt x="32" y="891"/>
                    </a:lnTo>
                    <a:lnTo>
                      <a:pt x="41" y="906"/>
                    </a:lnTo>
                    <a:lnTo>
                      <a:pt x="49" y="920"/>
                    </a:lnTo>
                    <a:lnTo>
                      <a:pt x="57" y="932"/>
                    </a:lnTo>
                    <a:lnTo>
                      <a:pt x="65" y="942"/>
                    </a:lnTo>
                    <a:lnTo>
                      <a:pt x="73" y="950"/>
                    </a:lnTo>
                    <a:lnTo>
                      <a:pt x="80" y="955"/>
                    </a:lnTo>
                    <a:lnTo>
                      <a:pt x="88" y="959"/>
                    </a:lnTo>
                    <a:lnTo>
                      <a:pt x="95" y="959"/>
                    </a:lnTo>
                    <a:lnTo>
                      <a:pt x="95" y="959"/>
                    </a:lnTo>
                    <a:close/>
                  </a:path>
                </a:pathLst>
              </a:custGeom>
              <a:solidFill>
                <a:srgbClr val="BD9079"/>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64" name="Freeform 75"/>
              <p:cNvSpPr>
                <a:spLocks noEditPoints="1"/>
              </p:cNvSpPr>
              <p:nvPr/>
            </p:nvSpPr>
            <p:spPr bwMode="auto">
              <a:xfrm rot="1800000">
                <a:off x="1290720" y="2848025"/>
                <a:ext cx="144009" cy="141667"/>
              </a:xfrm>
              <a:custGeom>
                <a:avLst/>
                <a:gdLst/>
                <a:ahLst/>
                <a:cxnLst>
                  <a:cxn ang="0">
                    <a:pos x="0" y="234"/>
                  </a:cxn>
                  <a:cxn ang="0">
                    <a:pos x="0" y="234"/>
                  </a:cxn>
                  <a:cxn ang="0">
                    <a:pos x="3" y="243"/>
                  </a:cxn>
                  <a:cxn ang="0">
                    <a:pos x="3" y="243"/>
                  </a:cxn>
                  <a:cxn ang="0">
                    <a:pos x="12" y="226"/>
                  </a:cxn>
                  <a:cxn ang="0">
                    <a:pos x="22" y="211"/>
                  </a:cxn>
                  <a:cxn ang="0">
                    <a:pos x="41" y="185"/>
                  </a:cxn>
                  <a:cxn ang="0">
                    <a:pos x="78" y="143"/>
                  </a:cxn>
                  <a:cxn ang="0">
                    <a:pos x="78" y="143"/>
                  </a:cxn>
                  <a:cxn ang="0">
                    <a:pos x="54" y="168"/>
                  </a:cxn>
                  <a:cxn ang="0">
                    <a:pos x="33" y="191"/>
                  </a:cxn>
                  <a:cxn ang="0">
                    <a:pos x="15" y="214"/>
                  </a:cxn>
                  <a:cxn ang="0">
                    <a:pos x="0" y="234"/>
                  </a:cxn>
                  <a:cxn ang="0">
                    <a:pos x="0" y="234"/>
                  </a:cxn>
                  <a:cxn ang="0">
                    <a:pos x="245" y="1"/>
                  </a:cxn>
                  <a:cxn ang="0">
                    <a:pos x="245" y="1"/>
                  </a:cxn>
                  <a:cxn ang="0">
                    <a:pos x="245" y="0"/>
                  </a:cxn>
                  <a:cxn ang="0">
                    <a:pos x="245" y="0"/>
                  </a:cxn>
                  <a:cxn ang="0">
                    <a:pos x="195" y="41"/>
                  </a:cxn>
                  <a:cxn ang="0">
                    <a:pos x="162" y="68"/>
                  </a:cxn>
                  <a:cxn ang="0">
                    <a:pos x="127" y="98"/>
                  </a:cxn>
                  <a:cxn ang="0">
                    <a:pos x="127" y="98"/>
                  </a:cxn>
                  <a:cxn ang="0">
                    <a:pos x="181" y="53"/>
                  </a:cxn>
                  <a:cxn ang="0">
                    <a:pos x="245" y="1"/>
                  </a:cxn>
                  <a:cxn ang="0">
                    <a:pos x="245" y="1"/>
                  </a:cxn>
                </a:cxnLst>
                <a:rect l="0" t="0" r="r" b="b"/>
                <a:pathLst>
                  <a:path w="245" h="243">
                    <a:moveTo>
                      <a:pt x="0" y="234"/>
                    </a:moveTo>
                    <a:lnTo>
                      <a:pt x="0" y="234"/>
                    </a:lnTo>
                    <a:lnTo>
                      <a:pt x="3" y="243"/>
                    </a:lnTo>
                    <a:lnTo>
                      <a:pt x="3" y="243"/>
                    </a:lnTo>
                    <a:lnTo>
                      <a:pt x="12" y="226"/>
                    </a:lnTo>
                    <a:lnTo>
                      <a:pt x="22" y="211"/>
                    </a:lnTo>
                    <a:lnTo>
                      <a:pt x="41" y="185"/>
                    </a:lnTo>
                    <a:lnTo>
                      <a:pt x="78" y="143"/>
                    </a:lnTo>
                    <a:lnTo>
                      <a:pt x="78" y="143"/>
                    </a:lnTo>
                    <a:lnTo>
                      <a:pt x="54" y="168"/>
                    </a:lnTo>
                    <a:lnTo>
                      <a:pt x="33" y="191"/>
                    </a:lnTo>
                    <a:lnTo>
                      <a:pt x="15" y="214"/>
                    </a:lnTo>
                    <a:lnTo>
                      <a:pt x="0" y="234"/>
                    </a:lnTo>
                    <a:lnTo>
                      <a:pt x="0" y="234"/>
                    </a:lnTo>
                    <a:close/>
                    <a:moveTo>
                      <a:pt x="245" y="1"/>
                    </a:moveTo>
                    <a:lnTo>
                      <a:pt x="245" y="1"/>
                    </a:lnTo>
                    <a:lnTo>
                      <a:pt x="245" y="0"/>
                    </a:lnTo>
                    <a:lnTo>
                      <a:pt x="245" y="0"/>
                    </a:lnTo>
                    <a:lnTo>
                      <a:pt x="195" y="41"/>
                    </a:lnTo>
                    <a:lnTo>
                      <a:pt x="162" y="68"/>
                    </a:lnTo>
                    <a:lnTo>
                      <a:pt x="127" y="98"/>
                    </a:lnTo>
                    <a:lnTo>
                      <a:pt x="127" y="98"/>
                    </a:lnTo>
                    <a:lnTo>
                      <a:pt x="181" y="53"/>
                    </a:lnTo>
                    <a:lnTo>
                      <a:pt x="245" y="1"/>
                    </a:lnTo>
                    <a:lnTo>
                      <a:pt x="245" y="1"/>
                    </a:lnTo>
                    <a:close/>
                  </a:path>
                </a:pathLst>
              </a:custGeom>
              <a:solidFill>
                <a:srgbClr val="AB826D"/>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65" name="Freeform 76"/>
              <p:cNvSpPr>
                <a:spLocks noEditPoints="1"/>
              </p:cNvSpPr>
              <p:nvPr/>
            </p:nvSpPr>
            <p:spPr bwMode="auto">
              <a:xfrm rot="1800000">
                <a:off x="1264268" y="2654578"/>
                <a:ext cx="341875" cy="228307"/>
              </a:xfrm>
              <a:custGeom>
                <a:avLst/>
                <a:gdLst/>
                <a:ahLst/>
                <a:cxnLst>
                  <a:cxn ang="0">
                    <a:pos x="0" y="390"/>
                  </a:cxn>
                  <a:cxn ang="0">
                    <a:pos x="0" y="390"/>
                  </a:cxn>
                  <a:cxn ang="0">
                    <a:pos x="2" y="387"/>
                  </a:cxn>
                  <a:cxn ang="0">
                    <a:pos x="2" y="387"/>
                  </a:cxn>
                  <a:cxn ang="0">
                    <a:pos x="23" y="369"/>
                  </a:cxn>
                  <a:cxn ang="0">
                    <a:pos x="48" y="352"/>
                  </a:cxn>
                  <a:cxn ang="0">
                    <a:pos x="74" y="335"/>
                  </a:cxn>
                  <a:cxn ang="0">
                    <a:pos x="101" y="320"/>
                  </a:cxn>
                  <a:cxn ang="0">
                    <a:pos x="101" y="320"/>
                  </a:cxn>
                  <a:cxn ang="0">
                    <a:pos x="75" y="335"/>
                  </a:cxn>
                  <a:cxn ang="0">
                    <a:pos x="49" y="352"/>
                  </a:cxn>
                  <a:cxn ang="0">
                    <a:pos x="25" y="369"/>
                  </a:cxn>
                  <a:cxn ang="0">
                    <a:pos x="0" y="390"/>
                  </a:cxn>
                  <a:cxn ang="0">
                    <a:pos x="0" y="390"/>
                  </a:cxn>
                  <a:cxn ang="0">
                    <a:pos x="585" y="0"/>
                  </a:cxn>
                  <a:cxn ang="0">
                    <a:pos x="585" y="0"/>
                  </a:cxn>
                  <a:cxn ang="0">
                    <a:pos x="545" y="14"/>
                  </a:cxn>
                  <a:cxn ang="0">
                    <a:pos x="522" y="25"/>
                  </a:cxn>
                  <a:cxn ang="0">
                    <a:pos x="496" y="37"/>
                  </a:cxn>
                  <a:cxn ang="0">
                    <a:pos x="463" y="55"/>
                  </a:cxn>
                  <a:cxn ang="0">
                    <a:pos x="427" y="78"/>
                  </a:cxn>
                  <a:cxn ang="0">
                    <a:pos x="382" y="108"/>
                  </a:cxn>
                  <a:cxn ang="0">
                    <a:pos x="329" y="146"/>
                  </a:cxn>
                  <a:cxn ang="0">
                    <a:pos x="329" y="146"/>
                  </a:cxn>
                  <a:cxn ang="0">
                    <a:pos x="304" y="165"/>
                  </a:cxn>
                  <a:cxn ang="0">
                    <a:pos x="281" y="184"/>
                  </a:cxn>
                  <a:cxn ang="0">
                    <a:pos x="239" y="219"/>
                  </a:cxn>
                  <a:cxn ang="0">
                    <a:pos x="202" y="251"/>
                  </a:cxn>
                  <a:cxn ang="0">
                    <a:pos x="185" y="264"/>
                  </a:cxn>
                  <a:cxn ang="0">
                    <a:pos x="169" y="277"/>
                  </a:cxn>
                  <a:cxn ang="0">
                    <a:pos x="169" y="277"/>
                  </a:cxn>
                  <a:cxn ang="0">
                    <a:pos x="128" y="304"/>
                  </a:cxn>
                  <a:cxn ang="0">
                    <a:pos x="128" y="304"/>
                  </a:cxn>
                  <a:cxn ang="0">
                    <a:pos x="170" y="262"/>
                  </a:cxn>
                  <a:cxn ang="0">
                    <a:pos x="221" y="215"/>
                  </a:cxn>
                  <a:cxn ang="0">
                    <a:pos x="278" y="165"/>
                  </a:cxn>
                  <a:cxn ang="0">
                    <a:pos x="308" y="140"/>
                  </a:cxn>
                  <a:cxn ang="0">
                    <a:pos x="339" y="116"/>
                  </a:cxn>
                  <a:cxn ang="0">
                    <a:pos x="371" y="93"/>
                  </a:cxn>
                  <a:cxn ang="0">
                    <a:pos x="402" y="71"/>
                  </a:cxn>
                  <a:cxn ang="0">
                    <a:pos x="435" y="52"/>
                  </a:cxn>
                  <a:cxn ang="0">
                    <a:pos x="466" y="34"/>
                  </a:cxn>
                  <a:cxn ang="0">
                    <a:pos x="497" y="20"/>
                  </a:cxn>
                  <a:cxn ang="0">
                    <a:pos x="527" y="10"/>
                  </a:cxn>
                  <a:cxn ang="0">
                    <a:pos x="542" y="5"/>
                  </a:cxn>
                  <a:cxn ang="0">
                    <a:pos x="556" y="3"/>
                  </a:cxn>
                  <a:cxn ang="0">
                    <a:pos x="571" y="1"/>
                  </a:cxn>
                  <a:cxn ang="0">
                    <a:pos x="585" y="0"/>
                  </a:cxn>
                  <a:cxn ang="0">
                    <a:pos x="585" y="0"/>
                  </a:cxn>
                </a:cxnLst>
                <a:rect l="0" t="0" r="r" b="b"/>
                <a:pathLst>
                  <a:path w="585" h="390">
                    <a:moveTo>
                      <a:pt x="0" y="390"/>
                    </a:moveTo>
                    <a:lnTo>
                      <a:pt x="0" y="390"/>
                    </a:lnTo>
                    <a:lnTo>
                      <a:pt x="2" y="387"/>
                    </a:lnTo>
                    <a:lnTo>
                      <a:pt x="2" y="387"/>
                    </a:lnTo>
                    <a:lnTo>
                      <a:pt x="23" y="369"/>
                    </a:lnTo>
                    <a:lnTo>
                      <a:pt x="48" y="352"/>
                    </a:lnTo>
                    <a:lnTo>
                      <a:pt x="74" y="335"/>
                    </a:lnTo>
                    <a:lnTo>
                      <a:pt x="101" y="320"/>
                    </a:lnTo>
                    <a:lnTo>
                      <a:pt x="101" y="320"/>
                    </a:lnTo>
                    <a:lnTo>
                      <a:pt x="75" y="335"/>
                    </a:lnTo>
                    <a:lnTo>
                      <a:pt x="49" y="352"/>
                    </a:lnTo>
                    <a:lnTo>
                      <a:pt x="25" y="369"/>
                    </a:lnTo>
                    <a:lnTo>
                      <a:pt x="0" y="390"/>
                    </a:lnTo>
                    <a:lnTo>
                      <a:pt x="0" y="390"/>
                    </a:lnTo>
                    <a:close/>
                    <a:moveTo>
                      <a:pt x="585" y="0"/>
                    </a:moveTo>
                    <a:lnTo>
                      <a:pt x="585" y="0"/>
                    </a:lnTo>
                    <a:lnTo>
                      <a:pt x="545" y="14"/>
                    </a:lnTo>
                    <a:lnTo>
                      <a:pt x="522" y="25"/>
                    </a:lnTo>
                    <a:lnTo>
                      <a:pt x="496" y="37"/>
                    </a:lnTo>
                    <a:lnTo>
                      <a:pt x="463" y="55"/>
                    </a:lnTo>
                    <a:lnTo>
                      <a:pt x="427" y="78"/>
                    </a:lnTo>
                    <a:lnTo>
                      <a:pt x="382" y="108"/>
                    </a:lnTo>
                    <a:lnTo>
                      <a:pt x="329" y="146"/>
                    </a:lnTo>
                    <a:lnTo>
                      <a:pt x="329" y="146"/>
                    </a:lnTo>
                    <a:lnTo>
                      <a:pt x="304" y="165"/>
                    </a:lnTo>
                    <a:lnTo>
                      <a:pt x="281" y="184"/>
                    </a:lnTo>
                    <a:lnTo>
                      <a:pt x="239" y="219"/>
                    </a:lnTo>
                    <a:lnTo>
                      <a:pt x="202" y="251"/>
                    </a:lnTo>
                    <a:lnTo>
                      <a:pt x="185" y="264"/>
                    </a:lnTo>
                    <a:lnTo>
                      <a:pt x="169" y="277"/>
                    </a:lnTo>
                    <a:lnTo>
                      <a:pt x="169" y="277"/>
                    </a:lnTo>
                    <a:lnTo>
                      <a:pt x="128" y="304"/>
                    </a:lnTo>
                    <a:lnTo>
                      <a:pt x="128" y="304"/>
                    </a:lnTo>
                    <a:lnTo>
                      <a:pt x="170" y="262"/>
                    </a:lnTo>
                    <a:lnTo>
                      <a:pt x="221" y="215"/>
                    </a:lnTo>
                    <a:lnTo>
                      <a:pt x="278" y="165"/>
                    </a:lnTo>
                    <a:lnTo>
                      <a:pt x="308" y="140"/>
                    </a:lnTo>
                    <a:lnTo>
                      <a:pt x="339" y="116"/>
                    </a:lnTo>
                    <a:lnTo>
                      <a:pt x="371" y="93"/>
                    </a:lnTo>
                    <a:lnTo>
                      <a:pt x="402" y="71"/>
                    </a:lnTo>
                    <a:lnTo>
                      <a:pt x="435" y="52"/>
                    </a:lnTo>
                    <a:lnTo>
                      <a:pt x="466" y="34"/>
                    </a:lnTo>
                    <a:lnTo>
                      <a:pt x="497" y="20"/>
                    </a:lnTo>
                    <a:lnTo>
                      <a:pt x="527" y="10"/>
                    </a:lnTo>
                    <a:lnTo>
                      <a:pt x="542" y="5"/>
                    </a:lnTo>
                    <a:lnTo>
                      <a:pt x="556" y="3"/>
                    </a:lnTo>
                    <a:lnTo>
                      <a:pt x="571" y="1"/>
                    </a:lnTo>
                    <a:lnTo>
                      <a:pt x="585" y="0"/>
                    </a:lnTo>
                    <a:lnTo>
                      <a:pt x="585" y="0"/>
                    </a:lnTo>
                    <a:close/>
                  </a:path>
                </a:pathLst>
              </a:custGeom>
              <a:solidFill>
                <a:srgbClr val="8C6A5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66" name="Freeform 77"/>
              <p:cNvSpPr/>
              <p:nvPr/>
            </p:nvSpPr>
            <p:spPr bwMode="auto">
              <a:xfrm rot="1800000">
                <a:off x="1067332" y="2718648"/>
                <a:ext cx="310264" cy="389878"/>
              </a:xfrm>
              <a:custGeom>
                <a:avLst/>
                <a:gdLst/>
                <a:ahLst/>
                <a:cxnLst>
                  <a:cxn ang="0">
                    <a:pos x="51" y="665"/>
                  </a:cxn>
                  <a:cxn ang="0">
                    <a:pos x="128" y="568"/>
                  </a:cxn>
                  <a:cxn ang="0">
                    <a:pos x="162" y="518"/>
                  </a:cxn>
                  <a:cxn ang="0">
                    <a:pos x="190" y="466"/>
                  </a:cxn>
                  <a:cxn ang="0">
                    <a:pos x="222" y="405"/>
                  </a:cxn>
                  <a:cxn ang="0">
                    <a:pos x="280" y="304"/>
                  </a:cxn>
                  <a:cxn ang="0">
                    <a:pos x="309" y="264"/>
                  </a:cxn>
                  <a:cxn ang="0">
                    <a:pos x="338" y="229"/>
                  </a:cxn>
                  <a:cxn ang="0">
                    <a:pos x="369" y="198"/>
                  </a:cxn>
                  <a:cxn ang="0">
                    <a:pos x="404" y="169"/>
                  </a:cxn>
                  <a:cxn ang="0">
                    <a:pos x="442" y="142"/>
                  </a:cxn>
                  <a:cxn ang="0">
                    <a:pos x="478" y="118"/>
                  </a:cxn>
                  <a:cxn ang="0">
                    <a:pos x="512" y="93"/>
                  </a:cxn>
                  <a:cxn ang="0">
                    <a:pos x="524" y="79"/>
                  </a:cxn>
                  <a:cxn ang="0">
                    <a:pos x="528" y="69"/>
                  </a:cxn>
                  <a:cxn ang="0">
                    <a:pos x="527" y="60"/>
                  </a:cxn>
                  <a:cxn ang="0">
                    <a:pos x="517" y="45"/>
                  </a:cxn>
                  <a:cxn ang="0">
                    <a:pos x="508" y="35"/>
                  </a:cxn>
                  <a:cxn ang="0">
                    <a:pos x="485" y="14"/>
                  </a:cxn>
                  <a:cxn ang="0">
                    <a:pos x="471" y="5"/>
                  </a:cxn>
                  <a:cxn ang="0">
                    <a:pos x="456" y="1"/>
                  </a:cxn>
                  <a:cxn ang="0">
                    <a:pos x="437" y="1"/>
                  </a:cxn>
                  <a:cxn ang="0">
                    <a:pos x="417" y="7"/>
                  </a:cxn>
                  <a:cxn ang="0">
                    <a:pos x="392" y="20"/>
                  </a:cxn>
                  <a:cxn ang="0">
                    <a:pos x="366" y="42"/>
                  </a:cxn>
                  <a:cxn ang="0">
                    <a:pos x="336" y="67"/>
                  </a:cxn>
                  <a:cxn ang="0">
                    <a:pos x="275" y="110"/>
                  </a:cxn>
                  <a:cxn ang="0">
                    <a:pos x="229" y="135"/>
                  </a:cxn>
                  <a:cxn ang="0">
                    <a:pos x="200" y="146"/>
                  </a:cxn>
                  <a:cxn ang="0">
                    <a:pos x="175" y="150"/>
                  </a:cxn>
                  <a:cxn ang="0">
                    <a:pos x="154" y="148"/>
                  </a:cxn>
                  <a:cxn ang="0">
                    <a:pos x="145" y="144"/>
                  </a:cxn>
                  <a:cxn ang="0">
                    <a:pos x="110" y="180"/>
                  </a:cxn>
                  <a:cxn ang="0">
                    <a:pos x="81" y="215"/>
                  </a:cxn>
                  <a:cxn ang="0">
                    <a:pos x="57" y="252"/>
                  </a:cxn>
                  <a:cxn ang="0">
                    <a:pos x="38" y="290"/>
                  </a:cxn>
                  <a:cxn ang="0">
                    <a:pos x="21" y="328"/>
                  </a:cxn>
                  <a:cxn ang="0">
                    <a:pos x="11" y="365"/>
                  </a:cxn>
                  <a:cxn ang="0">
                    <a:pos x="4" y="403"/>
                  </a:cxn>
                  <a:cxn ang="0">
                    <a:pos x="0" y="476"/>
                  </a:cxn>
                  <a:cxn ang="0">
                    <a:pos x="6" y="541"/>
                  </a:cxn>
                  <a:cxn ang="0">
                    <a:pos x="20" y="600"/>
                  </a:cxn>
                  <a:cxn ang="0">
                    <a:pos x="41" y="646"/>
                  </a:cxn>
                  <a:cxn ang="0">
                    <a:pos x="51" y="665"/>
                  </a:cxn>
                </a:cxnLst>
                <a:rect l="0" t="0" r="r" b="b"/>
                <a:pathLst>
                  <a:path w="528" h="665">
                    <a:moveTo>
                      <a:pt x="51" y="665"/>
                    </a:moveTo>
                    <a:lnTo>
                      <a:pt x="51" y="665"/>
                    </a:lnTo>
                    <a:lnTo>
                      <a:pt x="91" y="617"/>
                    </a:lnTo>
                    <a:lnTo>
                      <a:pt x="128" y="568"/>
                    </a:lnTo>
                    <a:lnTo>
                      <a:pt x="145" y="542"/>
                    </a:lnTo>
                    <a:lnTo>
                      <a:pt x="162" y="518"/>
                    </a:lnTo>
                    <a:lnTo>
                      <a:pt x="177" y="492"/>
                    </a:lnTo>
                    <a:lnTo>
                      <a:pt x="190" y="466"/>
                    </a:lnTo>
                    <a:lnTo>
                      <a:pt x="190" y="466"/>
                    </a:lnTo>
                    <a:lnTo>
                      <a:pt x="222" y="405"/>
                    </a:lnTo>
                    <a:lnTo>
                      <a:pt x="252" y="350"/>
                    </a:lnTo>
                    <a:lnTo>
                      <a:pt x="280" y="304"/>
                    </a:lnTo>
                    <a:lnTo>
                      <a:pt x="295" y="283"/>
                    </a:lnTo>
                    <a:lnTo>
                      <a:pt x="309" y="264"/>
                    </a:lnTo>
                    <a:lnTo>
                      <a:pt x="324" y="245"/>
                    </a:lnTo>
                    <a:lnTo>
                      <a:pt x="338" y="229"/>
                    </a:lnTo>
                    <a:lnTo>
                      <a:pt x="354" y="213"/>
                    </a:lnTo>
                    <a:lnTo>
                      <a:pt x="369" y="198"/>
                    </a:lnTo>
                    <a:lnTo>
                      <a:pt x="387" y="183"/>
                    </a:lnTo>
                    <a:lnTo>
                      <a:pt x="404" y="169"/>
                    </a:lnTo>
                    <a:lnTo>
                      <a:pt x="423" y="155"/>
                    </a:lnTo>
                    <a:lnTo>
                      <a:pt x="442" y="142"/>
                    </a:lnTo>
                    <a:lnTo>
                      <a:pt x="442" y="142"/>
                    </a:lnTo>
                    <a:lnTo>
                      <a:pt x="478" y="118"/>
                    </a:lnTo>
                    <a:lnTo>
                      <a:pt x="504" y="101"/>
                    </a:lnTo>
                    <a:lnTo>
                      <a:pt x="512" y="93"/>
                    </a:lnTo>
                    <a:lnTo>
                      <a:pt x="519" y="86"/>
                    </a:lnTo>
                    <a:lnTo>
                      <a:pt x="524" y="79"/>
                    </a:lnTo>
                    <a:lnTo>
                      <a:pt x="527" y="74"/>
                    </a:lnTo>
                    <a:lnTo>
                      <a:pt x="528" y="69"/>
                    </a:lnTo>
                    <a:lnTo>
                      <a:pt x="528" y="64"/>
                    </a:lnTo>
                    <a:lnTo>
                      <a:pt x="527" y="60"/>
                    </a:lnTo>
                    <a:lnTo>
                      <a:pt x="526" y="54"/>
                    </a:lnTo>
                    <a:lnTo>
                      <a:pt x="517" y="45"/>
                    </a:lnTo>
                    <a:lnTo>
                      <a:pt x="508" y="35"/>
                    </a:lnTo>
                    <a:lnTo>
                      <a:pt x="508" y="35"/>
                    </a:lnTo>
                    <a:lnTo>
                      <a:pt x="497" y="23"/>
                    </a:lnTo>
                    <a:lnTo>
                      <a:pt x="485" y="14"/>
                    </a:lnTo>
                    <a:lnTo>
                      <a:pt x="479" y="8"/>
                    </a:lnTo>
                    <a:lnTo>
                      <a:pt x="471" y="5"/>
                    </a:lnTo>
                    <a:lnTo>
                      <a:pt x="464" y="3"/>
                    </a:lnTo>
                    <a:lnTo>
                      <a:pt x="456" y="1"/>
                    </a:lnTo>
                    <a:lnTo>
                      <a:pt x="447" y="0"/>
                    </a:lnTo>
                    <a:lnTo>
                      <a:pt x="437" y="1"/>
                    </a:lnTo>
                    <a:lnTo>
                      <a:pt x="428" y="3"/>
                    </a:lnTo>
                    <a:lnTo>
                      <a:pt x="417" y="7"/>
                    </a:lnTo>
                    <a:lnTo>
                      <a:pt x="404" y="12"/>
                    </a:lnTo>
                    <a:lnTo>
                      <a:pt x="392" y="20"/>
                    </a:lnTo>
                    <a:lnTo>
                      <a:pt x="380" y="30"/>
                    </a:lnTo>
                    <a:lnTo>
                      <a:pt x="366" y="42"/>
                    </a:lnTo>
                    <a:lnTo>
                      <a:pt x="366" y="42"/>
                    </a:lnTo>
                    <a:lnTo>
                      <a:pt x="336" y="67"/>
                    </a:lnTo>
                    <a:lnTo>
                      <a:pt x="306" y="90"/>
                    </a:lnTo>
                    <a:lnTo>
                      <a:pt x="275" y="110"/>
                    </a:lnTo>
                    <a:lnTo>
                      <a:pt x="244" y="128"/>
                    </a:lnTo>
                    <a:lnTo>
                      <a:pt x="229" y="135"/>
                    </a:lnTo>
                    <a:lnTo>
                      <a:pt x="214" y="140"/>
                    </a:lnTo>
                    <a:lnTo>
                      <a:pt x="200" y="146"/>
                    </a:lnTo>
                    <a:lnTo>
                      <a:pt x="186" y="148"/>
                    </a:lnTo>
                    <a:lnTo>
                      <a:pt x="175" y="150"/>
                    </a:lnTo>
                    <a:lnTo>
                      <a:pt x="163" y="150"/>
                    </a:lnTo>
                    <a:lnTo>
                      <a:pt x="154" y="148"/>
                    </a:lnTo>
                    <a:lnTo>
                      <a:pt x="145" y="144"/>
                    </a:lnTo>
                    <a:lnTo>
                      <a:pt x="145" y="144"/>
                    </a:lnTo>
                    <a:lnTo>
                      <a:pt x="128" y="162"/>
                    </a:lnTo>
                    <a:lnTo>
                      <a:pt x="110" y="180"/>
                    </a:lnTo>
                    <a:lnTo>
                      <a:pt x="95" y="198"/>
                    </a:lnTo>
                    <a:lnTo>
                      <a:pt x="81" y="215"/>
                    </a:lnTo>
                    <a:lnTo>
                      <a:pt x="68" y="234"/>
                    </a:lnTo>
                    <a:lnTo>
                      <a:pt x="57" y="252"/>
                    </a:lnTo>
                    <a:lnTo>
                      <a:pt x="46" y="271"/>
                    </a:lnTo>
                    <a:lnTo>
                      <a:pt x="38" y="290"/>
                    </a:lnTo>
                    <a:lnTo>
                      <a:pt x="30" y="309"/>
                    </a:lnTo>
                    <a:lnTo>
                      <a:pt x="21" y="328"/>
                    </a:lnTo>
                    <a:lnTo>
                      <a:pt x="16" y="347"/>
                    </a:lnTo>
                    <a:lnTo>
                      <a:pt x="11" y="365"/>
                    </a:lnTo>
                    <a:lnTo>
                      <a:pt x="6" y="384"/>
                    </a:lnTo>
                    <a:lnTo>
                      <a:pt x="4" y="403"/>
                    </a:lnTo>
                    <a:lnTo>
                      <a:pt x="0" y="440"/>
                    </a:lnTo>
                    <a:lnTo>
                      <a:pt x="0" y="476"/>
                    </a:lnTo>
                    <a:lnTo>
                      <a:pt x="1" y="508"/>
                    </a:lnTo>
                    <a:lnTo>
                      <a:pt x="6" y="541"/>
                    </a:lnTo>
                    <a:lnTo>
                      <a:pt x="12" y="571"/>
                    </a:lnTo>
                    <a:lnTo>
                      <a:pt x="20" y="600"/>
                    </a:lnTo>
                    <a:lnTo>
                      <a:pt x="30" y="624"/>
                    </a:lnTo>
                    <a:lnTo>
                      <a:pt x="41" y="646"/>
                    </a:lnTo>
                    <a:lnTo>
                      <a:pt x="51" y="665"/>
                    </a:lnTo>
                    <a:lnTo>
                      <a:pt x="51" y="665"/>
                    </a:lnTo>
                    <a:close/>
                  </a:path>
                </a:pathLst>
              </a:custGeom>
              <a:solidFill>
                <a:srgbClr val="C99E8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67" name="Freeform 78"/>
              <p:cNvSpPr/>
              <p:nvPr/>
            </p:nvSpPr>
            <p:spPr bwMode="auto">
              <a:xfrm rot="1800000">
                <a:off x="1418825" y="2711364"/>
                <a:ext cx="247040" cy="162742"/>
              </a:xfrm>
              <a:custGeom>
                <a:avLst/>
                <a:gdLst/>
                <a:ahLst/>
                <a:cxnLst>
                  <a:cxn ang="0">
                    <a:pos x="0" y="200"/>
                  </a:cxn>
                  <a:cxn ang="0">
                    <a:pos x="0" y="200"/>
                  </a:cxn>
                  <a:cxn ang="0">
                    <a:pos x="48" y="161"/>
                  </a:cxn>
                  <a:cxn ang="0">
                    <a:pos x="101" y="120"/>
                  </a:cxn>
                  <a:cxn ang="0">
                    <a:pos x="128" y="100"/>
                  </a:cxn>
                  <a:cxn ang="0">
                    <a:pos x="157" y="79"/>
                  </a:cxn>
                  <a:cxn ang="0">
                    <a:pos x="184" y="61"/>
                  </a:cxn>
                  <a:cxn ang="0">
                    <a:pos x="213" y="44"/>
                  </a:cxn>
                  <a:cxn ang="0">
                    <a:pos x="240" y="29"/>
                  </a:cxn>
                  <a:cxn ang="0">
                    <a:pos x="267" y="16"/>
                  </a:cxn>
                  <a:cxn ang="0">
                    <a:pos x="293" y="8"/>
                  </a:cxn>
                  <a:cxn ang="0">
                    <a:pos x="318" y="1"/>
                  </a:cxn>
                  <a:cxn ang="0">
                    <a:pos x="328" y="0"/>
                  </a:cxn>
                  <a:cxn ang="0">
                    <a:pos x="339" y="0"/>
                  </a:cxn>
                  <a:cxn ang="0">
                    <a:pos x="350" y="0"/>
                  </a:cxn>
                  <a:cxn ang="0">
                    <a:pos x="361" y="1"/>
                  </a:cxn>
                  <a:cxn ang="0">
                    <a:pos x="371" y="4"/>
                  </a:cxn>
                  <a:cxn ang="0">
                    <a:pos x="380" y="8"/>
                  </a:cxn>
                  <a:cxn ang="0">
                    <a:pos x="388" y="14"/>
                  </a:cxn>
                  <a:cxn ang="0">
                    <a:pos x="397" y="20"/>
                  </a:cxn>
                  <a:cxn ang="0">
                    <a:pos x="397" y="20"/>
                  </a:cxn>
                  <a:cxn ang="0">
                    <a:pos x="403" y="29"/>
                  </a:cxn>
                  <a:cxn ang="0">
                    <a:pos x="409" y="35"/>
                  </a:cxn>
                  <a:cxn ang="0">
                    <a:pos x="414" y="44"/>
                  </a:cxn>
                  <a:cxn ang="0">
                    <a:pos x="417" y="50"/>
                  </a:cxn>
                  <a:cxn ang="0">
                    <a:pos x="420" y="59"/>
                  </a:cxn>
                  <a:cxn ang="0">
                    <a:pos x="421" y="67"/>
                  </a:cxn>
                  <a:cxn ang="0">
                    <a:pos x="422" y="75"/>
                  </a:cxn>
                  <a:cxn ang="0">
                    <a:pos x="422" y="83"/>
                  </a:cxn>
                  <a:cxn ang="0">
                    <a:pos x="420" y="100"/>
                  </a:cxn>
                  <a:cxn ang="0">
                    <a:pos x="414" y="116"/>
                  </a:cxn>
                  <a:cxn ang="0">
                    <a:pos x="406" y="132"/>
                  </a:cxn>
                  <a:cxn ang="0">
                    <a:pos x="395" y="149"/>
                  </a:cxn>
                  <a:cxn ang="0">
                    <a:pos x="383" y="166"/>
                  </a:cxn>
                  <a:cxn ang="0">
                    <a:pos x="368" y="183"/>
                  </a:cxn>
                  <a:cxn ang="0">
                    <a:pos x="337" y="215"/>
                  </a:cxn>
                  <a:cxn ang="0">
                    <a:pos x="304" y="248"/>
                  </a:cxn>
                  <a:cxn ang="0">
                    <a:pos x="271" y="278"/>
                  </a:cxn>
                  <a:cxn ang="0">
                    <a:pos x="271" y="278"/>
                  </a:cxn>
                  <a:cxn ang="0">
                    <a:pos x="264" y="271"/>
                  </a:cxn>
                  <a:cxn ang="0">
                    <a:pos x="256" y="263"/>
                  </a:cxn>
                  <a:cxn ang="0">
                    <a:pos x="247" y="256"/>
                  </a:cxn>
                  <a:cxn ang="0">
                    <a:pos x="238" y="252"/>
                  </a:cxn>
                  <a:cxn ang="0">
                    <a:pos x="238" y="252"/>
                  </a:cxn>
                  <a:cxn ang="0">
                    <a:pos x="213" y="237"/>
                  </a:cxn>
                  <a:cxn ang="0">
                    <a:pos x="187" y="224"/>
                  </a:cxn>
                  <a:cxn ang="0">
                    <a:pos x="158" y="213"/>
                  </a:cxn>
                  <a:cxn ang="0">
                    <a:pos x="128" y="202"/>
                  </a:cxn>
                  <a:cxn ang="0">
                    <a:pos x="113" y="198"/>
                  </a:cxn>
                  <a:cxn ang="0">
                    <a:pos x="98" y="195"/>
                  </a:cxn>
                  <a:cxn ang="0">
                    <a:pos x="82" y="192"/>
                  </a:cxn>
                  <a:cxn ang="0">
                    <a:pos x="67" y="192"/>
                  </a:cxn>
                  <a:cxn ang="0">
                    <a:pos x="50" y="192"/>
                  </a:cxn>
                  <a:cxn ang="0">
                    <a:pos x="34" y="194"/>
                  </a:cxn>
                  <a:cxn ang="0">
                    <a:pos x="16" y="196"/>
                  </a:cxn>
                  <a:cxn ang="0">
                    <a:pos x="0" y="200"/>
                  </a:cxn>
                  <a:cxn ang="0">
                    <a:pos x="0" y="200"/>
                  </a:cxn>
                </a:cxnLst>
                <a:rect l="0" t="0" r="r" b="b"/>
                <a:pathLst>
                  <a:path w="422" h="278">
                    <a:moveTo>
                      <a:pt x="0" y="200"/>
                    </a:moveTo>
                    <a:lnTo>
                      <a:pt x="0" y="200"/>
                    </a:lnTo>
                    <a:lnTo>
                      <a:pt x="48" y="161"/>
                    </a:lnTo>
                    <a:lnTo>
                      <a:pt x="101" y="120"/>
                    </a:lnTo>
                    <a:lnTo>
                      <a:pt x="128" y="100"/>
                    </a:lnTo>
                    <a:lnTo>
                      <a:pt x="157" y="79"/>
                    </a:lnTo>
                    <a:lnTo>
                      <a:pt x="184" y="61"/>
                    </a:lnTo>
                    <a:lnTo>
                      <a:pt x="213" y="44"/>
                    </a:lnTo>
                    <a:lnTo>
                      <a:pt x="240" y="29"/>
                    </a:lnTo>
                    <a:lnTo>
                      <a:pt x="267" y="16"/>
                    </a:lnTo>
                    <a:lnTo>
                      <a:pt x="293" y="8"/>
                    </a:lnTo>
                    <a:lnTo>
                      <a:pt x="318" y="1"/>
                    </a:lnTo>
                    <a:lnTo>
                      <a:pt x="328" y="0"/>
                    </a:lnTo>
                    <a:lnTo>
                      <a:pt x="339" y="0"/>
                    </a:lnTo>
                    <a:lnTo>
                      <a:pt x="350" y="0"/>
                    </a:lnTo>
                    <a:lnTo>
                      <a:pt x="361" y="1"/>
                    </a:lnTo>
                    <a:lnTo>
                      <a:pt x="371" y="4"/>
                    </a:lnTo>
                    <a:lnTo>
                      <a:pt x="380" y="8"/>
                    </a:lnTo>
                    <a:lnTo>
                      <a:pt x="388" y="14"/>
                    </a:lnTo>
                    <a:lnTo>
                      <a:pt x="397" y="20"/>
                    </a:lnTo>
                    <a:lnTo>
                      <a:pt x="397" y="20"/>
                    </a:lnTo>
                    <a:lnTo>
                      <a:pt x="403" y="29"/>
                    </a:lnTo>
                    <a:lnTo>
                      <a:pt x="409" y="35"/>
                    </a:lnTo>
                    <a:lnTo>
                      <a:pt x="414" y="44"/>
                    </a:lnTo>
                    <a:lnTo>
                      <a:pt x="417" y="50"/>
                    </a:lnTo>
                    <a:lnTo>
                      <a:pt x="420" y="59"/>
                    </a:lnTo>
                    <a:lnTo>
                      <a:pt x="421" y="67"/>
                    </a:lnTo>
                    <a:lnTo>
                      <a:pt x="422" y="75"/>
                    </a:lnTo>
                    <a:lnTo>
                      <a:pt x="422" y="83"/>
                    </a:lnTo>
                    <a:lnTo>
                      <a:pt x="420" y="100"/>
                    </a:lnTo>
                    <a:lnTo>
                      <a:pt x="414" y="116"/>
                    </a:lnTo>
                    <a:lnTo>
                      <a:pt x="406" y="132"/>
                    </a:lnTo>
                    <a:lnTo>
                      <a:pt x="395" y="149"/>
                    </a:lnTo>
                    <a:lnTo>
                      <a:pt x="383" y="166"/>
                    </a:lnTo>
                    <a:lnTo>
                      <a:pt x="368" y="183"/>
                    </a:lnTo>
                    <a:lnTo>
                      <a:pt x="337" y="215"/>
                    </a:lnTo>
                    <a:lnTo>
                      <a:pt x="304" y="248"/>
                    </a:lnTo>
                    <a:lnTo>
                      <a:pt x="271" y="278"/>
                    </a:lnTo>
                    <a:lnTo>
                      <a:pt x="271" y="278"/>
                    </a:lnTo>
                    <a:lnTo>
                      <a:pt x="264" y="271"/>
                    </a:lnTo>
                    <a:lnTo>
                      <a:pt x="256" y="263"/>
                    </a:lnTo>
                    <a:lnTo>
                      <a:pt x="247" y="256"/>
                    </a:lnTo>
                    <a:lnTo>
                      <a:pt x="238" y="252"/>
                    </a:lnTo>
                    <a:lnTo>
                      <a:pt x="238" y="252"/>
                    </a:lnTo>
                    <a:lnTo>
                      <a:pt x="213" y="237"/>
                    </a:lnTo>
                    <a:lnTo>
                      <a:pt x="187" y="224"/>
                    </a:lnTo>
                    <a:lnTo>
                      <a:pt x="158" y="213"/>
                    </a:lnTo>
                    <a:lnTo>
                      <a:pt x="128" y="202"/>
                    </a:lnTo>
                    <a:lnTo>
                      <a:pt x="113" y="198"/>
                    </a:lnTo>
                    <a:lnTo>
                      <a:pt x="98" y="195"/>
                    </a:lnTo>
                    <a:lnTo>
                      <a:pt x="82" y="192"/>
                    </a:lnTo>
                    <a:lnTo>
                      <a:pt x="67" y="192"/>
                    </a:lnTo>
                    <a:lnTo>
                      <a:pt x="50" y="192"/>
                    </a:lnTo>
                    <a:lnTo>
                      <a:pt x="34" y="194"/>
                    </a:lnTo>
                    <a:lnTo>
                      <a:pt x="16" y="196"/>
                    </a:lnTo>
                    <a:lnTo>
                      <a:pt x="0" y="200"/>
                    </a:lnTo>
                    <a:lnTo>
                      <a:pt x="0" y="200"/>
                    </a:lnTo>
                    <a:close/>
                  </a:path>
                </a:pathLst>
              </a:custGeom>
              <a:solidFill>
                <a:srgbClr val="BD9079"/>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68" name="Freeform 79"/>
              <p:cNvSpPr/>
              <p:nvPr/>
            </p:nvSpPr>
            <p:spPr bwMode="auto">
              <a:xfrm rot="1800000">
                <a:off x="1556412" y="2754230"/>
                <a:ext cx="104202" cy="100689"/>
              </a:xfrm>
              <a:custGeom>
                <a:avLst/>
                <a:gdLst/>
                <a:ahLst/>
                <a:cxnLst>
                  <a:cxn ang="0">
                    <a:pos x="38" y="143"/>
                  </a:cxn>
                  <a:cxn ang="0">
                    <a:pos x="38" y="143"/>
                  </a:cxn>
                  <a:cxn ang="0">
                    <a:pos x="21" y="117"/>
                  </a:cxn>
                  <a:cxn ang="0">
                    <a:pos x="13" y="105"/>
                  </a:cxn>
                  <a:cxn ang="0">
                    <a:pos x="6" y="92"/>
                  </a:cxn>
                  <a:cxn ang="0">
                    <a:pos x="2" y="80"/>
                  </a:cxn>
                  <a:cxn ang="0">
                    <a:pos x="0" y="69"/>
                  </a:cxn>
                  <a:cxn ang="0">
                    <a:pos x="2" y="65"/>
                  </a:cxn>
                  <a:cxn ang="0">
                    <a:pos x="3" y="60"/>
                  </a:cxn>
                  <a:cxn ang="0">
                    <a:pos x="6" y="56"/>
                  </a:cxn>
                  <a:cxn ang="0">
                    <a:pos x="10" y="50"/>
                  </a:cxn>
                  <a:cxn ang="0">
                    <a:pos x="10" y="50"/>
                  </a:cxn>
                  <a:cxn ang="0">
                    <a:pos x="21" y="41"/>
                  </a:cxn>
                  <a:cxn ang="0">
                    <a:pos x="36" y="30"/>
                  </a:cxn>
                  <a:cxn ang="0">
                    <a:pos x="53" y="17"/>
                  </a:cxn>
                  <a:cxn ang="0">
                    <a:pos x="74" y="8"/>
                  </a:cxn>
                  <a:cxn ang="0">
                    <a:pos x="85" y="4"/>
                  </a:cxn>
                  <a:cxn ang="0">
                    <a:pos x="96" y="1"/>
                  </a:cxn>
                  <a:cxn ang="0">
                    <a:pos x="107" y="0"/>
                  </a:cxn>
                  <a:cxn ang="0">
                    <a:pos x="117" y="0"/>
                  </a:cxn>
                  <a:cxn ang="0">
                    <a:pos x="128" y="1"/>
                  </a:cxn>
                  <a:cxn ang="0">
                    <a:pos x="138" y="5"/>
                  </a:cxn>
                  <a:cxn ang="0">
                    <a:pos x="149" y="11"/>
                  </a:cxn>
                  <a:cxn ang="0">
                    <a:pos x="158" y="17"/>
                  </a:cxn>
                  <a:cxn ang="0">
                    <a:pos x="158" y="17"/>
                  </a:cxn>
                  <a:cxn ang="0">
                    <a:pos x="167" y="27"/>
                  </a:cxn>
                  <a:cxn ang="0">
                    <a:pos x="172" y="36"/>
                  </a:cxn>
                  <a:cxn ang="0">
                    <a:pos x="176" y="46"/>
                  </a:cxn>
                  <a:cxn ang="0">
                    <a:pos x="179" y="56"/>
                  </a:cxn>
                  <a:cxn ang="0">
                    <a:pos x="179" y="65"/>
                  </a:cxn>
                  <a:cxn ang="0">
                    <a:pos x="177" y="73"/>
                  </a:cxn>
                  <a:cxn ang="0">
                    <a:pos x="176" y="83"/>
                  </a:cxn>
                  <a:cxn ang="0">
                    <a:pos x="172" y="92"/>
                  </a:cxn>
                  <a:cxn ang="0">
                    <a:pos x="168" y="102"/>
                  </a:cxn>
                  <a:cxn ang="0">
                    <a:pos x="161" y="110"/>
                  </a:cxn>
                  <a:cxn ang="0">
                    <a:pos x="149" y="126"/>
                  </a:cxn>
                  <a:cxn ang="0">
                    <a:pos x="132" y="141"/>
                  </a:cxn>
                  <a:cxn ang="0">
                    <a:pos x="117" y="154"/>
                  </a:cxn>
                  <a:cxn ang="0">
                    <a:pos x="117" y="154"/>
                  </a:cxn>
                  <a:cxn ang="0">
                    <a:pos x="103" y="163"/>
                  </a:cxn>
                  <a:cxn ang="0">
                    <a:pos x="90" y="169"/>
                  </a:cxn>
                  <a:cxn ang="0">
                    <a:pos x="81" y="171"/>
                  </a:cxn>
                  <a:cxn ang="0">
                    <a:pos x="71" y="171"/>
                  </a:cxn>
                  <a:cxn ang="0">
                    <a:pos x="64" y="169"/>
                  </a:cxn>
                  <a:cxn ang="0">
                    <a:pos x="56" y="162"/>
                  </a:cxn>
                  <a:cxn ang="0">
                    <a:pos x="48" y="154"/>
                  </a:cxn>
                  <a:cxn ang="0">
                    <a:pos x="38" y="143"/>
                  </a:cxn>
                  <a:cxn ang="0">
                    <a:pos x="38" y="143"/>
                  </a:cxn>
                </a:cxnLst>
                <a:rect l="0" t="0" r="r" b="b"/>
                <a:pathLst>
                  <a:path w="179" h="171">
                    <a:moveTo>
                      <a:pt x="38" y="143"/>
                    </a:moveTo>
                    <a:lnTo>
                      <a:pt x="38" y="143"/>
                    </a:lnTo>
                    <a:lnTo>
                      <a:pt x="21" y="117"/>
                    </a:lnTo>
                    <a:lnTo>
                      <a:pt x="13" y="105"/>
                    </a:lnTo>
                    <a:lnTo>
                      <a:pt x="6" y="92"/>
                    </a:lnTo>
                    <a:lnTo>
                      <a:pt x="2" y="80"/>
                    </a:lnTo>
                    <a:lnTo>
                      <a:pt x="0" y="69"/>
                    </a:lnTo>
                    <a:lnTo>
                      <a:pt x="2" y="65"/>
                    </a:lnTo>
                    <a:lnTo>
                      <a:pt x="3" y="60"/>
                    </a:lnTo>
                    <a:lnTo>
                      <a:pt x="6" y="56"/>
                    </a:lnTo>
                    <a:lnTo>
                      <a:pt x="10" y="50"/>
                    </a:lnTo>
                    <a:lnTo>
                      <a:pt x="10" y="50"/>
                    </a:lnTo>
                    <a:lnTo>
                      <a:pt x="21" y="41"/>
                    </a:lnTo>
                    <a:lnTo>
                      <a:pt x="36" y="30"/>
                    </a:lnTo>
                    <a:lnTo>
                      <a:pt x="53" y="17"/>
                    </a:lnTo>
                    <a:lnTo>
                      <a:pt x="74" y="8"/>
                    </a:lnTo>
                    <a:lnTo>
                      <a:pt x="85" y="4"/>
                    </a:lnTo>
                    <a:lnTo>
                      <a:pt x="96" y="1"/>
                    </a:lnTo>
                    <a:lnTo>
                      <a:pt x="107" y="0"/>
                    </a:lnTo>
                    <a:lnTo>
                      <a:pt x="117" y="0"/>
                    </a:lnTo>
                    <a:lnTo>
                      <a:pt x="128" y="1"/>
                    </a:lnTo>
                    <a:lnTo>
                      <a:pt x="138" y="5"/>
                    </a:lnTo>
                    <a:lnTo>
                      <a:pt x="149" y="11"/>
                    </a:lnTo>
                    <a:lnTo>
                      <a:pt x="158" y="17"/>
                    </a:lnTo>
                    <a:lnTo>
                      <a:pt x="158" y="17"/>
                    </a:lnTo>
                    <a:lnTo>
                      <a:pt x="167" y="27"/>
                    </a:lnTo>
                    <a:lnTo>
                      <a:pt x="172" y="36"/>
                    </a:lnTo>
                    <a:lnTo>
                      <a:pt x="176" y="46"/>
                    </a:lnTo>
                    <a:lnTo>
                      <a:pt x="179" y="56"/>
                    </a:lnTo>
                    <a:lnTo>
                      <a:pt x="179" y="65"/>
                    </a:lnTo>
                    <a:lnTo>
                      <a:pt x="177" y="73"/>
                    </a:lnTo>
                    <a:lnTo>
                      <a:pt x="176" y="83"/>
                    </a:lnTo>
                    <a:lnTo>
                      <a:pt x="172" y="92"/>
                    </a:lnTo>
                    <a:lnTo>
                      <a:pt x="168" y="102"/>
                    </a:lnTo>
                    <a:lnTo>
                      <a:pt x="161" y="110"/>
                    </a:lnTo>
                    <a:lnTo>
                      <a:pt x="149" y="126"/>
                    </a:lnTo>
                    <a:lnTo>
                      <a:pt x="132" y="141"/>
                    </a:lnTo>
                    <a:lnTo>
                      <a:pt x="117" y="154"/>
                    </a:lnTo>
                    <a:lnTo>
                      <a:pt x="117" y="154"/>
                    </a:lnTo>
                    <a:lnTo>
                      <a:pt x="103" y="163"/>
                    </a:lnTo>
                    <a:lnTo>
                      <a:pt x="90" y="169"/>
                    </a:lnTo>
                    <a:lnTo>
                      <a:pt x="81" y="171"/>
                    </a:lnTo>
                    <a:lnTo>
                      <a:pt x="71" y="171"/>
                    </a:lnTo>
                    <a:lnTo>
                      <a:pt x="64" y="169"/>
                    </a:lnTo>
                    <a:lnTo>
                      <a:pt x="56" y="162"/>
                    </a:lnTo>
                    <a:lnTo>
                      <a:pt x="48" y="154"/>
                    </a:lnTo>
                    <a:lnTo>
                      <a:pt x="38" y="143"/>
                    </a:lnTo>
                    <a:lnTo>
                      <a:pt x="38" y="143"/>
                    </a:lnTo>
                    <a:close/>
                  </a:path>
                </a:pathLst>
              </a:custGeom>
              <a:solidFill>
                <a:srgbClr val="DBBCAD"/>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69" name="Freeform 80"/>
              <p:cNvSpPr>
                <a:spLocks noEditPoints="1"/>
              </p:cNvSpPr>
              <p:nvPr/>
            </p:nvSpPr>
            <p:spPr bwMode="auto">
              <a:xfrm rot="1800000">
                <a:off x="1436237" y="2776753"/>
                <a:ext cx="81956" cy="96006"/>
              </a:xfrm>
              <a:custGeom>
                <a:avLst/>
                <a:gdLst/>
                <a:ahLst/>
                <a:cxnLst>
                  <a:cxn ang="0">
                    <a:pos x="62" y="148"/>
                  </a:cxn>
                  <a:cxn ang="0">
                    <a:pos x="62" y="148"/>
                  </a:cxn>
                  <a:cxn ang="0">
                    <a:pos x="73" y="157"/>
                  </a:cxn>
                  <a:cxn ang="0">
                    <a:pos x="83" y="163"/>
                  </a:cxn>
                  <a:cxn ang="0">
                    <a:pos x="83" y="163"/>
                  </a:cxn>
                  <a:cxn ang="0">
                    <a:pos x="62" y="139"/>
                  </a:cxn>
                  <a:cxn ang="0">
                    <a:pos x="62" y="148"/>
                  </a:cxn>
                  <a:cxn ang="0">
                    <a:pos x="62" y="148"/>
                  </a:cxn>
                  <a:cxn ang="0">
                    <a:pos x="62" y="20"/>
                  </a:cxn>
                  <a:cxn ang="0">
                    <a:pos x="62" y="12"/>
                  </a:cxn>
                  <a:cxn ang="0">
                    <a:pos x="62" y="12"/>
                  </a:cxn>
                  <a:cxn ang="0">
                    <a:pos x="75" y="22"/>
                  </a:cxn>
                  <a:cxn ang="0">
                    <a:pos x="87" y="33"/>
                  </a:cxn>
                  <a:cxn ang="0">
                    <a:pos x="98" y="46"/>
                  </a:cxn>
                  <a:cxn ang="0">
                    <a:pos x="109" y="60"/>
                  </a:cxn>
                  <a:cxn ang="0">
                    <a:pos x="118" y="73"/>
                  </a:cxn>
                  <a:cxn ang="0">
                    <a:pos x="126" y="88"/>
                  </a:cxn>
                  <a:cxn ang="0">
                    <a:pos x="133" y="105"/>
                  </a:cxn>
                  <a:cxn ang="0">
                    <a:pos x="139" y="120"/>
                  </a:cxn>
                  <a:cxn ang="0">
                    <a:pos x="139" y="120"/>
                  </a:cxn>
                  <a:cxn ang="0">
                    <a:pos x="100" y="67"/>
                  </a:cxn>
                  <a:cxn ang="0">
                    <a:pos x="81" y="42"/>
                  </a:cxn>
                  <a:cxn ang="0">
                    <a:pos x="62" y="20"/>
                  </a:cxn>
                  <a:cxn ang="0">
                    <a:pos x="62" y="20"/>
                  </a:cxn>
                  <a:cxn ang="0">
                    <a:pos x="0" y="50"/>
                  </a:cxn>
                  <a:cxn ang="0">
                    <a:pos x="0" y="50"/>
                  </a:cxn>
                  <a:cxn ang="0">
                    <a:pos x="4" y="64"/>
                  </a:cxn>
                  <a:cxn ang="0">
                    <a:pos x="9" y="77"/>
                  </a:cxn>
                  <a:cxn ang="0">
                    <a:pos x="16" y="91"/>
                  </a:cxn>
                  <a:cxn ang="0">
                    <a:pos x="24" y="103"/>
                  </a:cxn>
                  <a:cxn ang="0">
                    <a:pos x="34" y="117"/>
                  </a:cxn>
                  <a:cxn ang="0">
                    <a:pos x="43" y="128"/>
                  </a:cxn>
                  <a:cxn ang="0">
                    <a:pos x="53" y="139"/>
                  </a:cxn>
                  <a:cxn ang="0">
                    <a:pos x="62" y="148"/>
                  </a:cxn>
                  <a:cxn ang="0">
                    <a:pos x="62" y="139"/>
                  </a:cxn>
                  <a:cxn ang="0">
                    <a:pos x="62" y="139"/>
                  </a:cxn>
                  <a:cxn ang="0">
                    <a:pos x="30" y="95"/>
                  </a:cxn>
                  <a:cxn ang="0">
                    <a:pos x="13" y="72"/>
                  </a:cxn>
                  <a:cxn ang="0">
                    <a:pos x="0" y="50"/>
                  </a:cxn>
                  <a:cxn ang="0">
                    <a:pos x="0" y="50"/>
                  </a:cxn>
                  <a:cxn ang="0">
                    <a:pos x="62" y="12"/>
                  </a:cxn>
                  <a:cxn ang="0">
                    <a:pos x="62" y="20"/>
                  </a:cxn>
                  <a:cxn ang="0">
                    <a:pos x="62" y="20"/>
                  </a:cxn>
                  <a:cxn ang="0">
                    <a:pos x="43" y="0"/>
                  </a:cxn>
                  <a:cxn ang="0">
                    <a:pos x="43" y="0"/>
                  </a:cxn>
                  <a:cxn ang="0">
                    <a:pos x="53" y="5"/>
                  </a:cxn>
                  <a:cxn ang="0">
                    <a:pos x="62" y="12"/>
                  </a:cxn>
                  <a:cxn ang="0">
                    <a:pos x="62" y="12"/>
                  </a:cxn>
                </a:cxnLst>
                <a:rect l="0" t="0" r="r" b="b"/>
                <a:pathLst>
                  <a:path w="139" h="163">
                    <a:moveTo>
                      <a:pt x="62" y="148"/>
                    </a:moveTo>
                    <a:lnTo>
                      <a:pt x="62" y="148"/>
                    </a:lnTo>
                    <a:lnTo>
                      <a:pt x="73" y="157"/>
                    </a:lnTo>
                    <a:lnTo>
                      <a:pt x="83" y="163"/>
                    </a:lnTo>
                    <a:lnTo>
                      <a:pt x="83" y="163"/>
                    </a:lnTo>
                    <a:lnTo>
                      <a:pt x="62" y="139"/>
                    </a:lnTo>
                    <a:lnTo>
                      <a:pt x="62" y="148"/>
                    </a:lnTo>
                    <a:lnTo>
                      <a:pt x="62" y="148"/>
                    </a:lnTo>
                    <a:close/>
                    <a:moveTo>
                      <a:pt x="62" y="20"/>
                    </a:moveTo>
                    <a:lnTo>
                      <a:pt x="62" y="12"/>
                    </a:lnTo>
                    <a:lnTo>
                      <a:pt x="62" y="12"/>
                    </a:lnTo>
                    <a:lnTo>
                      <a:pt x="75" y="22"/>
                    </a:lnTo>
                    <a:lnTo>
                      <a:pt x="87" y="33"/>
                    </a:lnTo>
                    <a:lnTo>
                      <a:pt x="98" y="46"/>
                    </a:lnTo>
                    <a:lnTo>
                      <a:pt x="109" y="60"/>
                    </a:lnTo>
                    <a:lnTo>
                      <a:pt x="118" y="73"/>
                    </a:lnTo>
                    <a:lnTo>
                      <a:pt x="126" y="88"/>
                    </a:lnTo>
                    <a:lnTo>
                      <a:pt x="133" y="105"/>
                    </a:lnTo>
                    <a:lnTo>
                      <a:pt x="139" y="120"/>
                    </a:lnTo>
                    <a:lnTo>
                      <a:pt x="139" y="120"/>
                    </a:lnTo>
                    <a:lnTo>
                      <a:pt x="100" y="67"/>
                    </a:lnTo>
                    <a:lnTo>
                      <a:pt x="81" y="42"/>
                    </a:lnTo>
                    <a:lnTo>
                      <a:pt x="62" y="20"/>
                    </a:lnTo>
                    <a:lnTo>
                      <a:pt x="62" y="20"/>
                    </a:lnTo>
                    <a:close/>
                    <a:moveTo>
                      <a:pt x="0" y="50"/>
                    </a:moveTo>
                    <a:lnTo>
                      <a:pt x="0" y="50"/>
                    </a:lnTo>
                    <a:lnTo>
                      <a:pt x="4" y="64"/>
                    </a:lnTo>
                    <a:lnTo>
                      <a:pt x="9" y="77"/>
                    </a:lnTo>
                    <a:lnTo>
                      <a:pt x="16" y="91"/>
                    </a:lnTo>
                    <a:lnTo>
                      <a:pt x="24" y="103"/>
                    </a:lnTo>
                    <a:lnTo>
                      <a:pt x="34" y="117"/>
                    </a:lnTo>
                    <a:lnTo>
                      <a:pt x="43" y="128"/>
                    </a:lnTo>
                    <a:lnTo>
                      <a:pt x="53" y="139"/>
                    </a:lnTo>
                    <a:lnTo>
                      <a:pt x="62" y="148"/>
                    </a:lnTo>
                    <a:lnTo>
                      <a:pt x="62" y="139"/>
                    </a:lnTo>
                    <a:lnTo>
                      <a:pt x="62" y="139"/>
                    </a:lnTo>
                    <a:lnTo>
                      <a:pt x="30" y="95"/>
                    </a:lnTo>
                    <a:lnTo>
                      <a:pt x="13" y="72"/>
                    </a:lnTo>
                    <a:lnTo>
                      <a:pt x="0" y="50"/>
                    </a:lnTo>
                    <a:lnTo>
                      <a:pt x="0" y="50"/>
                    </a:lnTo>
                    <a:close/>
                    <a:moveTo>
                      <a:pt x="62" y="12"/>
                    </a:moveTo>
                    <a:lnTo>
                      <a:pt x="62" y="20"/>
                    </a:lnTo>
                    <a:lnTo>
                      <a:pt x="62" y="20"/>
                    </a:lnTo>
                    <a:lnTo>
                      <a:pt x="43" y="0"/>
                    </a:lnTo>
                    <a:lnTo>
                      <a:pt x="43" y="0"/>
                    </a:lnTo>
                    <a:lnTo>
                      <a:pt x="53" y="5"/>
                    </a:lnTo>
                    <a:lnTo>
                      <a:pt x="62" y="12"/>
                    </a:lnTo>
                    <a:lnTo>
                      <a:pt x="62" y="12"/>
                    </a:lnTo>
                    <a:close/>
                  </a:path>
                </a:pathLst>
              </a:custGeom>
              <a:solidFill>
                <a:srgbClr val="8C6A58"/>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70" name="Freeform 150"/>
              <p:cNvSpPr/>
              <p:nvPr/>
            </p:nvSpPr>
            <p:spPr bwMode="auto">
              <a:xfrm rot="1800000">
                <a:off x="2295056" y="3825072"/>
                <a:ext cx="347730" cy="251723"/>
              </a:xfrm>
              <a:custGeom>
                <a:avLst/>
                <a:gdLst/>
                <a:ahLst/>
                <a:cxnLst>
                  <a:cxn ang="0">
                    <a:pos x="35" y="416"/>
                  </a:cxn>
                  <a:cxn ang="0">
                    <a:pos x="35" y="416"/>
                  </a:cxn>
                  <a:cxn ang="0">
                    <a:pos x="31" y="413"/>
                  </a:cxn>
                  <a:cxn ang="0">
                    <a:pos x="27" y="410"/>
                  </a:cxn>
                  <a:cxn ang="0">
                    <a:pos x="20" y="404"/>
                  </a:cxn>
                  <a:cxn ang="0">
                    <a:pos x="15" y="393"/>
                  </a:cxn>
                  <a:cxn ang="0">
                    <a:pos x="10" y="382"/>
                  </a:cxn>
                  <a:cxn ang="0">
                    <a:pos x="3" y="361"/>
                  </a:cxn>
                  <a:cxn ang="0">
                    <a:pos x="0" y="353"/>
                  </a:cxn>
                  <a:cxn ang="0">
                    <a:pos x="0" y="353"/>
                  </a:cxn>
                  <a:cxn ang="0">
                    <a:pos x="14" y="338"/>
                  </a:cxn>
                  <a:cxn ang="0">
                    <a:pos x="34" y="320"/>
                  </a:cxn>
                  <a:cxn ang="0">
                    <a:pos x="60" y="301"/>
                  </a:cxn>
                  <a:cxn ang="0">
                    <a:pos x="90" y="278"/>
                  </a:cxn>
                  <a:cxn ang="0">
                    <a:pos x="162" y="229"/>
                  </a:cxn>
                  <a:cxn ang="0">
                    <a:pos x="245" y="176"/>
                  </a:cxn>
                  <a:cxn ang="0">
                    <a:pos x="332" y="123"/>
                  </a:cxn>
                  <a:cxn ang="0">
                    <a:pos x="420" y="72"/>
                  </a:cxn>
                  <a:cxn ang="0">
                    <a:pos x="461" y="51"/>
                  </a:cxn>
                  <a:cxn ang="0">
                    <a:pos x="500" y="30"/>
                  </a:cxn>
                  <a:cxn ang="0">
                    <a:pos x="535" y="14"/>
                  </a:cxn>
                  <a:cxn ang="0">
                    <a:pos x="568" y="0"/>
                  </a:cxn>
                  <a:cxn ang="0">
                    <a:pos x="568" y="0"/>
                  </a:cxn>
                  <a:cxn ang="0">
                    <a:pos x="575" y="7"/>
                  </a:cxn>
                  <a:cxn ang="0">
                    <a:pos x="580" y="17"/>
                  </a:cxn>
                  <a:cxn ang="0">
                    <a:pos x="586" y="29"/>
                  </a:cxn>
                  <a:cxn ang="0">
                    <a:pos x="591" y="45"/>
                  </a:cxn>
                  <a:cxn ang="0">
                    <a:pos x="593" y="55"/>
                  </a:cxn>
                  <a:cxn ang="0">
                    <a:pos x="594" y="66"/>
                  </a:cxn>
                  <a:cxn ang="0">
                    <a:pos x="595" y="78"/>
                  </a:cxn>
                  <a:cxn ang="0">
                    <a:pos x="594" y="90"/>
                  </a:cxn>
                  <a:cxn ang="0">
                    <a:pos x="593" y="104"/>
                  </a:cxn>
                  <a:cxn ang="0">
                    <a:pos x="589" y="119"/>
                  </a:cxn>
                  <a:cxn ang="0">
                    <a:pos x="589" y="119"/>
                  </a:cxn>
                  <a:cxn ang="0">
                    <a:pos x="586" y="126"/>
                  </a:cxn>
                  <a:cxn ang="0">
                    <a:pos x="580" y="135"/>
                  </a:cxn>
                  <a:cxn ang="0">
                    <a:pos x="574" y="146"/>
                  </a:cxn>
                  <a:cxn ang="0">
                    <a:pos x="565" y="157"/>
                  </a:cxn>
                  <a:cxn ang="0">
                    <a:pos x="542" y="183"/>
                  </a:cxn>
                  <a:cxn ang="0">
                    <a:pos x="512" y="210"/>
                  </a:cxn>
                  <a:cxn ang="0">
                    <a:pos x="478" y="239"/>
                  </a:cxn>
                  <a:cxn ang="0">
                    <a:pos x="440" y="269"/>
                  </a:cxn>
                  <a:cxn ang="0">
                    <a:pos x="398" y="299"/>
                  </a:cxn>
                  <a:cxn ang="0">
                    <a:pos x="354" y="327"/>
                  </a:cxn>
                  <a:cxn ang="0">
                    <a:pos x="308" y="355"/>
                  </a:cxn>
                  <a:cxn ang="0">
                    <a:pos x="263" y="379"/>
                  </a:cxn>
                  <a:cxn ang="0">
                    <a:pos x="240" y="389"/>
                  </a:cxn>
                  <a:cxn ang="0">
                    <a:pos x="218" y="400"/>
                  </a:cxn>
                  <a:cxn ang="0">
                    <a:pos x="196" y="408"/>
                  </a:cxn>
                  <a:cxn ang="0">
                    <a:pos x="174" y="415"/>
                  </a:cxn>
                  <a:cxn ang="0">
                    <a:pos x="154" y="421"/>
                  </a:cxn>
                  <a:cxn ang="0">
                    <a:pos x="134" y="425"/>
                  </a:cxn>
                  <a:cxn ang="0">
                    <a:pos x="114" y="428"/>
                  </a:cxn>
                  <a:cxn ang="0">
                    <a:pos x="95" y="430"/>
                  </a:cxn>
                  <a:cxn ang="0">
                    <a:pos x="79" y="430"/>
                  </a:cxn>
                  <a:cxn ang="0">
                    <a:pos x="63" y="427"/>
                  </a:cxn>
                  <a:cxn ang="0">
                    <a:pos x="48" y="423"/>
                  </a:cxn>
                  <a:cxn ang="0">
                    <a:pos x="35" y="416"/>
                  </a:cxn>
                  <a:cxn ang="0">
                    <a:pos x="35" y="416"/>
                  </a:cxn>
                </a:cxnLst>
                <a:rect l="0" t="0" r="r" b="b"/>
                <a:pathLst>
                  <a:path w="595" h="430">
                    <a:moveTo>
                      <a:pt x="35" y="416"/>
                    </a:moveTo>
                    <a:lnTo>
                      <a:pt x="35" y="416"/>
                    </a:lnTo>
                    <a:lnTo>
                      <a:pt x="31" y="413"/>
                    </a:lnTo>
                    <a:lnTo>
                      <a:pt x="27" y="410"/>
                    </a:lnTo>
                    <a:lnTo>
                      <a:pt x="20" y="404"/>
                    </a:lnTo>
                    <a:lnTo>
                      <a:pt x="15" y="393"/>
                    </a:lnTo>
                    <a:lnTo>
                      <a:pt x="10" y="382"/>
                    </a:lnTo>
                    <a:lnTo>
                      <a:pt x="3" y="361"/>
                    </a:lnTo>
                    <a:lnTo>
                      <a:pt x="0" y="353"/>
                    </a:lnTo>
                    <a:lnTo>
                      <a:pt x="0" y="353"/>
                    </a:lnTo>
                    <a:lnTo>
                      <a:pt x="14" y="338"/>
                    </a:lnTo>
                    <a:lnTo>
                      <a:pt x="34" y="320"/>
                    </a:lnTo>
                    <a:lnTo>
                      <a:pt x="60" y="301"/>
                    </a:lnTo>
                    <a:lnTo>
                      <a:pt x="90" y="278"/>
                    </a:lnTo>
                    <a:lnTo>
                      <a:pt x="162" y="229"/>
                    </a:lnTo>
                    <a:lnTo>
                      <a:pt x="245" y="176"/>
                    </a:lnTo>
                    <a:lnTo>
                      <a:pt x="332" y="123"/>
                    </a:lnTo>
                    <a:lnTo>
                      <a:pt x="420" y="72"/>
                    </a:lnTo>
                    <a:lnTo>
                      <a:pt x="461" y="51"/>
                    </a:lnTo>
                    <a:lnTo>
                      <a:pt x="500" y="30"/>
                    </a:lnTo>
                    <a:lnTo>
                      <a:pt x="535" y="14"/>
                    </a:lnTo>
                    <a:lnTo>
                      <a:pt x="568" y="0"/>
                    </a:lnTo>
                    <a:lnTo>
                      <a:pt x="568" y="0"/>
                    </a:lnTo>
                    <a:lnTo>
                      <a:pt x="575" y="7"/>
                    </a:lnTo>
                    <a:lnTo>
                      <a:pt x="580" y="17"/>
                    </a:lnTo>
                    <a:lnTo>
                      <a:pt x="586" y="29"/>
                    </a:lnTo>
                    <a:lnTo>
                      <a:pt x="591" y="45"/>
                    </a:lnTo>
                    <a:lnTo>
                      <a:pt x="593" y="55"/>
                    </a:lnTo>
                    <a:lnTo>
                      <a:pt x="594" y="66"/>
                    </a:lnTo>
                    <a:lnTo>
                      <a:pt x="595" y="78"/>
                    </a:lnTo>
                    <a:lnTo>
                      <a:pt x="594" y="90"/>
                    </a:lnTo>
                    <a:lnTo>
                      <a:pt x="593" y="104"/>
                    </a:lnTo>
                    <a:lnTo>
                      <a:pt x="589" y="119"/>
                    </a:lnTo>
                    <a:lnTo>
                      <a:pt x="589" y="119"/>
                    </a:lnTo>
                    <a:lnTo>
                      <a:pt x="586" y="126"/>
                    </a:lnTo>
                    <a:lnTo>
                      <a:pt x="580" y="135"/>
                    </a:lnTo>
                    <a:lnTo>
                      <a:pt x="574" y="146"/>
                    </a:lnTo>
                    <a:lnTo>
                      <a:pt x="565" y="157"/>
                    </a:lnTo>
                    <a:lnTo>
                      <a:pt x="542" y="183"/>
                    </a:lnTo>
                    <a:lnTo>
                      <a:pt x="512" y="210"/>
                    </a:lnTo>
                    <a:lnTo>
                      <a:pt x="478" y="239"/>
                    </a:lnTo>
                    <a:lnTo>
                      <a:pt x="440" y="269"/>
                    </a:lnTo>
                    <a:lnTo>
                      <a:pt x="398" y="299"/>
                    </a:lnTo>
                    <a:lnTo>
                      <a:pt x="354" y="327"/>
                    </a:lnTo>
                    <a:lnTo>
                      <a:pt x="308" y="355"/>
                    </a:lnTo>
                    <a:lnTo>
                      <a:pt x="263" y="379"/>
                    </a:lnTo>
                    <a:lnTo>
                      <a:pt x="240" y="389"/>
                    </a:lnTo>
                    <a:lnTo>
                      <a:pt x="218" y="400"/>
                    </a:lnTo>
                    <a:lnTo>
                      <a:pt x="196" y="408"/>
                    </a:lnTo>
                    <a:lnTo>
                      <a:pt x="174" y="415"/>
                    </a:lnTo>
                    <a:lnTo>
                      <a:pt x="154" y="421"/>
                    </a:lnTo>
                    <a:lnTo>
                      <a:pt x="134" y="425"/>
                    </a:lnTo>
                    <a:lnTo>
                      <a:pt x="114" y="428"/>
                    </a:lnTo>
                    <a:lnTo>
                      <a:pt x="95" y="430"/>
                    </a:lnTo>
                    <a:lnTo>
                      <a:pt x="79" y="430"/>
                    </a:lnTo>
                    <a:lnTo>
                      <a:pt x="63" y="427"/>
                    </a:lnTo>
                    <a:lnTo>
                      <a:pt x="48" y="423"/>
                    </a:lnTo>
                    <a:lnTo>
                      <a:pt x="35" y="416"/>
                    </a:lnTo>
                    <a:lnTo>
                      <a:pt x="35" y="416"/>
                    </a:lnTo>
                    <a:close/>
                  </a:path>
                </a:pathLst>
              </a:custGeom>
              <a:solidFill>
                <a:srgbClr val="DBF4FF"/>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71" name="Freeform 151"/>
              <p:cNvSpPr/>
              <p:nvPr/>
            </p:nvSpPr>
            <p:spPr bwMode="auto">
              <a:xfrm rot="1800000">
                <a:off x="2204615" y="3848017"/>
                <a:ext cx="479792" cy="573258"/>
              </a:xfrm>
              <a:custGeom>
                <a:avLst/>
                <a:gdLst>
                  <a:gd name="connsiteX0" fmla="*/ 3943 w 10000"/>
                  <a:gd name="connsiteY0" fmla="*/ 19743 h 19743"/>
                  <a:gd name="connsiteX1" fmla="*/ 677 w 10000"/>
                  <a:gd name="connsiteY1" fmla="*/ 9940 h 19743"/>
                  <a:gd name="connsiteX2" fmla="*/ 358 w 10000"/>
                  <a:gd name="connsiteY2" fmla="*/ 9153 h 19743"/>
                  <a:gd name="connsiteX3" fmla="*/ 204 w 10000"/>
                  <a:gd name="connsiteY3" fmla="*/ 8690 h 19743"/>
                  <a:gd name="connsiteX4" fmla="*/ 26 w 10000"/>
                  <a:gd name="connsiteY4" fmla="*/ 8165 h 19743"/>
                  <a:gd name="connsiteX5" fmla="*/ 26 w 10000"/>
                  <a:gd name="connsiteY5" fmla="*/ 8165 h 19743"/>
                  <a:gd name="connsiteX6" fmla="*/ 0 w 10000"/>
                  <a:gd name="connsiteY6" fmla="*/ 8044 h 19743"/>
                  <a:gd name="connsiteX7" fmla="*/ 0 w 10000"/>
                  <a:gd name="connsiteY7" fmla="*/ 7903 h 19743"/>
                  <a:gd name="connsiteX8" fmla="*/ 0 w 10000"/>
                  <a:gd name="connsiteY8" fmla="*/ 7782 h 19743"/>
                  <a:gd name="connsiteX9" fmla="*/ 26 w 10000"/>
                  <a:gd name="connsiteY9" fmla="*/ 7661 h 19743"/>
                  <a:gd name="connsiteX10" fmla="*/ 64 w 10000"/>
                  <a:gd name="connsiteY10" fmla="*/ 7520 h 19743"/>
                  <a:gd name="connsiteX11" fmla="*/ 128 w 10000"/>
                  <a:gd name="connsiteY11" fmla="*/ 7399 h 19743"/>
                  <a:gd name="connsiteX12" fmla="*/ 319 w 10000"/>
                  <a:gd name="connsiteY12" fmla="*/ 7097 h 19743"/>
                  <a:gd name="connsiteX13" fmla="*/ 575 w 10000"/>
                  <a:gd name="connsiteY13" fmla="*/ 6754 h 19743"/>
                  <a:gd name="connsiteX14" fmla="*/ 894 w 10000"/>
                  <a:gd name="connsiteY14" fmla="*/ 6371 h 19743"/>
                  <a:gd name="connsiteX15" fmla="*/ 1699 w 10000"/>
                  <a:gd name="connsiteY15" fmla="*/ 5464 h 19743"/>
                  <a:gd name="connsiteX16" fmla="*/ 1699 w 10000"/>
                  <a:gd name="connsiteY16" fmla="*/ 5464 h 19743"/>
                  <a:gd name="connsiteX17" fmla="*/ 2273 w 10000"/>
                  <a:gd name="connsiteY17" fmla="*/ 4859 h 19743"/>
                  <a:gd name="connsiteX18" fmla="*/ 3040 w 10000"/>
                  <a:gd name="connsiteY18" fmla="*/ 4073 h 19743"/>
                  <a:gd name="connsiteX19" fmla="*/ 3908 w 10000"/>
                  <a:gd name="connsiteY19" fmla="*/ 3206 h 19743"/>
                  <a:gd name="connsiteX20" fmla="*/ 4828 w 10000"/>
                  <a:gd name="connsiteY20" fmla="*/ 2339 h 19743"/>
                  <a:gd name="connsiteX21" fmla="*/ 6488 w 10000"/>
                  <a:gd name="connsiteY21" fmla="*/ 766 h 19743"/>
                  <a:gd name="connsiteX22" fmla="*/ 7075 w 10000"/>
                  <a:gd name="connsiteY22" fmla="*/ 242 h 19743"/>
                  <a:gd name="connsiteX23" fmla="*/ 7395 w 10000"/>
                  <a:gd name="connsiteY23" fmla="*/ 0 h 19743"/>
                  <a:gd name="connsiteX24" fmla="*/ 7395 w 10000"/>
                  <a:gd name="connsiteY24" fmla="*/ 0 h 19743"/>
                  <a:gd name="connsiteX25" fmla="*/ 10000 w 10000"/>
                  <a:gd name="connsiteY25" fmla="*/ 5806 h 19743"/>
                  <a:gd name="connsiteX26" fmla="*/ 9987 w 10000"/>
                  <a:gd name="connsiteY26" fmla="*/ 9940 h 19743"/>
                  <a:gd name="connsiteX27" fmla="*/ 4151 w 10000"/>
                  <a:gd name="connsiteY27" fmla="*/ 9940 h 19743"/>
                  <a:gd name="connsiteX28" fmla="*/ 4151 w 10000"/>
                  <a:gd name="connsiteY28" fmla="*/ 10000 h 19743"/>
                  <a:gd name="connsiteX29" fmla="*/ 3943 w 10000"/>
                  <a:gd name="connsiteY29" fmla="*/ 19743 h 19743"/>
                  <a:gd name="connsiteX0-1" fmla="*/ 3943 w 10000"/>
                  <a:gd name="connsiteY0-2" fmla="*/ 19743 h 19743"/>
                  <a:gd name="connsiteX1-3" fmla="*/ 677 w 10000"/>
                  <a:gd name="connsiteY1-4" fmla="*/ 9940 h 19743"/>
                  <a:gd name="connsiteX2-5" fmla="*/ 358 w 10000"/>
                  <a:gd name="connsiteY2-6" fmla="*/ 9153 h 19743"/>
                  <a:gd name="connsiteX3-7" fmla="*/ 204 w 10000"/>
                  <a:gd name="connsiteY3-8" fmla="*/ 8690 h 19743"/>
                  <a:gd name="connsiteX4-9" fmla="*/ 26 w 10000"/>
                  <a:gd name="connsiteY4-10" fmla="*/ 8165 h 19743"/>
                  <a:gd name="connsiteX5-11" fmla="*/ 26 w 10000"/>
                  <a:gd name="connsiteY5-12" fmla="*/ 8165 h 19743"/>
                  <a:gd name="connsiteX6-13" fmla="*/ 0 w 10000"/>
                  <a:gd name="connsiteY6-14" fmla="*/ 8044 h 19743"/>
                  <a:gd name="connsiteX7-15" fmla="*/ 0 w 10000"/>
                  <a:gd name="connsiteY7-16" fmla="*/ 7903 h 19743"/>
                  <a:gd name="connsiteX8-17" fmla="*/ 0 w 10000"/>
                  <a:gd name="connsiteY8-18" fmla="*/ 7782 h 19743"/>
                  <a:gd name="connsiteX9-19" fmla="*/ 26 w 10000"/>
                  <a:gd name="connsiteY9-20" fmla="*/ 7661 h 19743"/>
                  <a:gd name="connsiteX10-21" fmla="*/ 64 w 10000"/>
                  <a:gd name="connsiteY10-22" fmla="*/ 7520 h 19743"/>
                  <a:gd name="connsiteX11-23" fmla="*/ 128 w 10000"/>
                  <a:gd name="connsiteY11-24" fmla="*/ 7399 h 19743"/>
                  <a:gd name="connsiteX12-25" fmla="*/ 319 w 10000"/>
                  <a:gd name="connsiteY12-26" fmla="*/ 7097 h 19743"/>
                  <a:gd name="connsiteX13-27" fmla="*/ 575 w 10000"/>
                  <a:gd name="connsiteY13-28" fmla="*/ 6754 h 19743"/>
                  <a:gd name="connsiteX14-29" fmla="*/ 894 w 10000"/>
                  <a:gd name="connsiteY14-30" fmla="*/ 6371 h 19743"/>
                  <a:gd name="connsiteX15-31" fmla="*/ 1699 w 10000"/>
                  <a:gd name="connsiteY15-32" fmla="*/ 5464 h 19743"/>
                  <a:gd name="connsiteX16-33" fmla="*/ 1699 w 10000"/>
                  <a:gd name="connsiteY16-34" fmla="*/ 5464 h 19743"/>
                  <a:gd name="connsiteX17-35" fmla="*/ 2273 w 10000"/>
                  <a:gd name="connsiteY17-36" fmla="*/ 4859 h 19743"/>
                  <a:gd name="connsiteX18-37" fmla="*/ 3040 w 10000"/>
                  <a:gd name="connsiteY18-38" fmla="*/ 4073 h 19743"/>
                  <a:gd name="connsiteX19-39" fmla="*/ 3908 w 10000"/>
                  <a:gd name="connsiteY19-40" fmla="*/ 3206 h 19743"/>
                  <a:gd name="connsiteX20-41" fmla="*/ 4828 w 10000"/>
                  <a:gd name="connsiteY20-42" fmla="*/ 2339 h 19743"/>
                  <a:gd name="connsiteX21-43" fmla="*/ 6488 w 10000"/>
                  <a:gd name="connsiteY21-44" fmla="*/ 766 h 19743"/>
                  <a:gd name="connsiteX22-45" fmla="*/ 7075 w 10000"/>
                  <a:gd name="connsiteY22-46" fmla="*/ 242 h 19743"/>
                  <a:gd name="connsiteX23-47" fmla="*/ 7395 w 10000"/>
                  <a:gd name="connsiteY23-48" fmla="*/ 0 h 19743"/>
                  <a:gd name="connsiteX24-49" fmla="*/ 7395 w 10000"/>
                  <a:gd name="connsiteY24-50" fmla="*/ 0 h 19743"/>
                  <a:gd name="connsiteX25-51" fmla="*/ 10000 w 10000"/>
                  <a:gd name="connsiteY25-52" fmla="*/ 5806 h 19743"/>
                  <a:gd name="connsiteX26-53" fmla="*/ 9987 w 10000"/>
                  <a:gd name="connsiteY26-54" fmla="*/ 9940 h 19743"/>
                  <a:gd name="connsiteX27-55" fmla="*/ 4151 w 10000"/>
                  <a:gd name="connsiteY27-56" fmla="*/ 9940 h 19743"/>
                  <a:gd name="connsiteX28-57" fmla="*/ 5954 w 10000"/>
                  <a:gd name="connsiteY28-58" fmla="*/ 14321 h 19743"/>
                  <a:gd name="connsiteX29-59" fmla="*/ 3943 w 10000"/>
                  <a:gd name="connsiteY29-60" fmla="*/ 19743 h 19743"/>
                  <a:gd name="connsiteX0-61" fmla="*/ 3943 w 10000"/>
                  <a:gd name="connsiteY0-62" fmla="*/ 19743 h 19743"/>
                  <a:gd name="connsiteX1-63" fmla="*/ 677 w 10000"/>
                  <a:gd name="connsiteY1-64" fmla="*/ 9940 h 19743"/>
                  <a:gd name="connsiteX2-65" fmla="*/ 358 w 10000"/>
                  <a:gd name="connsiteY2-66" fmla="*/ 9153 h 19743"/>
                  <a:gd name="connsiteX3-67" fmla="*/ 204 w 10000"/>
                  <a:gd name="connsiteY3-68" fmla="*/ 8690 h 19743"/>
                  <a:gd name="connsiteX4-69" fmla="*/ 26 w 10000"/>
                  <a:gd name="connsiteY4-70" fmla="*/ 8165 h 19743"/>
                  <a:gd name="connsiteX5-71" fmla="*/ 26 w 10000"/>
                  <a:gd name="connsiteY5-72" fmla="*/ 8165 h 19743"/>
                  <a:gd name="connsiteX6-73" fmla="*/ 0 w 10000"/>
                  <a:gd name="connsiteY6-74" fmla="*/ 8044 h 19743"/>
                  <a:gd name="connsiteX7-75" fmla="*/ 0 w 10000"/>
                  <a:gd name="connsiteY7-76" fmla="*/ 7903 h 19743"/>
                  <a:gd name="connsiteX8-77" fmla="*/ 0 w 10000"/>
                  <a:gd name="connsiteY8-78" fmla="*/ 7782 h 19743"/>
                  <a:gd name="connsiteX9-79" fmla="*/ 26 w 10000"/>
                  <a:gd name="connsiteY9-80" fmla="*/ 7661 h 19743"/>
                  <a:gd name="connsiteX10-81" fmla="*/ 64 w 10000"/>
                  <a:gd name="connsiteY10-82" fmla="*/ 7520 h 19743"/>
                  <a:gd name="connsiteX11-83" fmla="*/ 128 w 10000"/>
                  <a:gd name="connsiteY11-84" fmla="*/ 7399 h 19743"/>
                  <a:gd name="connsiteX12-85" fmla="*/ 319 w 10000"/>
                  <a:gd name="connsiteY12-86" fmla="*/ 7097 h 19743"/>
                  <a:gd name="connsiteX13-87" fmla="*/ 575 w 10000"/>
                  <a:gd name="connsiteY13-88" fmla="*/ 6754 h 19743"/>
                  <a:gd name="connsiteX14-89" fmla="*/ 894 w 10000"/>
                  <a:gd name="connsiteY14-90" fmla="*/ 6371 h 19743"/>
                  <a:gd name="connsiteX15-91" fmla="*/ 1699 w 10000"/>
                  <a:gd name="connsiteY15-92" fmla="*/ 5464 h 19743"/>
                  <a:gd name="connsiteX16-93" fmla="*/ 1699 w 10000"/>
                  <a:gd name="connsiteY16-94" fmla="*/ 5464 h 19743"/>
                  <a:gd name="connsiteX17-95" fmla="*/ 2273 w 10000"/>
                  <a:gd name="connsiteY17-96" fmla="*/ 4859 h 19743"/>
                  <a:gd name="connsiteX18-97" fmla="*/ 3040 w 10000"/>
                  <a:gd name="connsiteY18-98" fmla="*/ 4073 h 19743"/>
                  <a:gd name="connsiteX19-99" fmla="*/ 3908 w 10000"/>
                  <a:gd name="connsiteY19-100" fmla="*/ 3206 h 19743"/>
                  <a:gd name="connsiteX20-101" fmla="*/ 4828 w 10000"/>
                  <a:gd name="connsiteY20-102" fmla="*/ 2339 h 19743"/>
                  <a:gd name="connsiteX21-103" fmla="*/ 6488 w 10000"/>
                  <a:gd name="connsiteY21-104" fmla="*/ 766 h 19743"/>
                  <a:gd name="connsiteX22-105" fmla="*/ 7075 w 10000"/>
                  <a:gd name="connsiteY22-106" fmla="*/ 242 h 19743"/>
                  <a:gd name="connsiteX23-107" fmla="*/ 7395 w 10000"/>
                  <a:gd name="connsiteY23-108" fmla="*/ 0 h 19743"/>
                  <a:gd name="connsiteX24-109" fmla="*/ 7395 w 10000"/>
                  <a:gd name="connsiteY24-110" fmla="*/ 0 h 19743"/>
                  <a:gd name="connsiteX25-111" fmla="*/ 10000 w 10000"/>
                  <a:gd name="connsiteY25-112" fmla="*/ 5806 h 19743"/>
                  <a:gd name="connsiteX26-113" fmla="*/ 9987 w 10000"/>
                  <a:gd name="connsiteY26-114" fmla="*/ 9940 h 19743"/>
                  <a:gd name="connsiteX27-115" fmla="*/ 7818 w 10000"/>
                  <a:gd name="connsiteY27-116" fmla="*/ 12844 h 19743"/>
                  <a:gd name="connsiteX28-117" fmla="*/ 5954 w 10000"/>
                  <a:gd name="connsiteY28-118" fmla="*/ 14321 h 19743"/>
                  <a:gd name="connsiteX29-119" fmla="*/ 3943 w 10000"/>
                  <a:gd name="connsiteY29-120" fmla="*/ 19743 h 19743"/>
                  <a:gd name="connsiteX0-121" fmla="*/ 3943 w 10000"/>
                  <a:gd name="connsiteY0-122" fmla="*/ 19743 h 19743"/>
                  <a:gd name="connsiteX1-123" fmla="*/ 677 w 10000"/>
                  <a:gd name="connsiteY1-124" fmla="*/ 9940 h 19743"/>
                  <a:gd name="connsiteX2-125" fmla="*/ 358 w 10000"/>
                  <a:gd name="connsiteY2-126" fmla="*/ 9153 h 19743"/>
                  <a:gd name="connsiteX3-127" fmla="*/ 204 w 10000"/>
                  <a:gd name="connsiteY3-128" fmla="*/ 8690 h 19743"/>
                  <a:gd name="connsiteX4-129" fmla="*/ 26 w 10000"/>
                  <a:gd name="connsiteY4-130" fmla="*/ 8165 h 19743"/>
                  <a:gd name="connsiteX5-131" fmla="*/ 26 w 10000"/>
                  <a:gd name="connsiteY5-132" fmla="*/ 8165 h 19743"/>
                  <a:gd name="connsiteX6-133" fmla="*/ 0 w 10000"/>
                  <a:gd name="connsiteY6-134" fmla="*/ 8044 h 19743"/>
                  <a:gd name="connsiteX7-135" fmla="*/ 0 w 10000"/>
                  <a:gd name="connsiteY7-136" fmla="*/ 7903 h 19743"/>
                  <a:gd name="connsiteX8-137" fmla="*/ 0 w 10000"/>
                  <a:gd name="connsiteY8-138" fmla="*/ 7782 h 19743"/>
                  <a:gd name="connsiteX9-139" fmla="*/ 26 w 10000"/>
                  <a:gd name="connsiteY9-140" fmla="*/ 7661 h 19743"/>
                  <a:gd name="connsiteX10-141" fmla="*/ 64 w 10000"/>
                  <a:gd name="connsiteY10-142" fmla="*/ 7520 h 19743"/>
                  <a:gd name="connsiteX11-143" fmla="*/ 128 w 10000"/>
                  <a:gd name="connsiteY11-144" fmla="*/ 7399 h 19743"/>
                  <a:gd name="connsiteX12-145" fmla="*/ 319 w 10000"/>
                  <a:gd name="connsiteY12-146" fmla="*/ 7097 h 19743"/>
                  <a:gd name="connsiteX13-147" fmla="*/ 575 w 10000"/>
                  <a:gd name="connsiteY13-148" fmla="*/ 6754 h 19743"/>
                  <a:gd name="connsiteX14-149" fmla="*/ 894 w 10000"/>
                  <a:gd name="connsiteY14-150" fmla="*/ 6371 h 19743"/>
                  <a:gd name="connsiteX15-151" fmla="*/ 1699 w 10000"/>
                  <a:gd name="connsiteY15-152" fmla="*/ 5464 h 19743"/>
                  <a:gd name="connsiteX16-153" fmla="*/ 1699 w 10000"/>
                  <a:gd name="connsiteY16-154" fmla="*/ 5464 h 19743"/>
                  <a:gd name="connsiteX17-155" fmla="*/ 2273 w 10000"/>
                  <a:gd name="connsiteY17-156" fmla="*/ 4859 h 19743"/>
                  <a:gd name="connsiteX18-157" fmla="*/ 3040 w 10000"/>
                  <a:gd name="connsiteY18-158" fmla="*/ 4073 h 19743"/>
                  <a:gd name="connsiteX19-159" fmla="*/ 3908 w 10000"/>
                  <a:gd name="connsiteY19-160" fmla="*/ 3206 h 19743"/>
                  <a:gd name="connsiteX20-161" fmla="*/ 4828 w 10000"/>
                  <a:gd name="connsiteY20-162" fmla="*/ 2339 h 19743"/>
                  <a:gd name="connsiteX21-163" fmla="*/ 6488 w 10000"/>
                  <a:gd name="connsiteY21-164" fmla="*/ 766 h 19743"/>
                  <a:gd name="connsiteX22-165" fmla="*/ 7075 w 10000"/>
                  <a:gd name="connsiteY22-166" fmla="*/ 242 h 19743"/>
                  <a:gd name="connsiteX23-167" fmla="*/ 7395 w 10000"/>
                  <a:gd name="connsiteY23-168" fmla="*/ 0 h 19743"/>
                  <a:gd name="connsiteX24-169" fmla="*/ 7395 w 10000"/>
                  <a:gd name="connsiteY24-170" fmla="*/ 0 h 19743"/>
                  <a:gd name="connsiteX25-171" fmla="*/ 10000 w 10000"/>
                  <a:gd name="connsiteY25-172" fmla="*/ 5806 h 19743"/>
                  <a:gd name="connsiteX26-173" fmla="*/ 9835 w 10000"/>
                  <a:gd name="connsiteY26-174" fmla="*/ 9155 h 19743"/>
                  <a:gd name="connsiteX27-175" fmla="*/ 7818 w 10000"/>
                  <a:gd name="connsiteY27-176" fmla="*/ 12844 h 19743"/>
                  <a:gd name="connsiteX28-177" fmla="*/ 5954 w 10000"/>
                  <a:gd name="connsiteY28-178" fmla="*/ 14321 h 19743"/>
                  <a:gd name="connsiteX29-179" fmla="*/ 3943 w 10000"/>
                  <a:gd name="connsiteY29-180" fmla="*/ 19743 h 19743"/>
                  <a:gd name="connsiteX0-181" fmla="*/ 3943 w 10000"/>
                  <a:gd name="connsiteY0-182" fmla="*/ 19743 h 19743"/>
                  <a:gd name="connsiteX1-183" fmla="*/ 677 w 10000"/>
                  <a:gd name="connsiteY1-184" fmla="*/ 9940 h 19743"/>
                  <a:gd name="connsiteX2-185" fmla="*/ 358 w 10000"/>
                  <a:gd name="connsiteY2-186" fmla="*/ 9153 h 19743"/>
                  <a:gd name="connsiteX3-187" fmla="*/ 204 w 10000"/>
                  <a:gd name="connsiteY3-188" fmla="*/ 8690 h 19743"/>
                  <a:gd name="connsiteX4-189" fmla="*/ 26 w 10000"/>
                  <a:gd name="connsiteY4-190" fmla="*/ 8165 h 19743"/>
                  <a:gd name="connsiteX5-191" fmla="*/ 26 w 10000"/>
                  <a:gd name="connsiteY5-192" fmla="*/ 8165 h 19743"/>
                  <a:gd name="connsiteX6-193" fmla="*/ 0 w 10000"/>
                  <a:gd name="connsiteY6-194" fmla="*/ 8044 h 19743"/>
                  <a:gd name="connsiteX7-195" fmla="*/ 0 w 10000"/>
                  <a:gd name="connsiteY7-196" fmla="*/ 7903 h 19743"/>
                  <a:gd name="connsiteX8-197" fmla="*/ 0 w 10000"/>
                  <a:gd name="connsiteY8-198" fmla="*/ 7782 h 19743"/>
                  <a:gd name="connsiteX9-199" fmla="*/ 26 w 10000"/>
                  <a:gd name="connsiteY9-200" fmla="*/ 7661 h 19743"/>
                  <a:gd name="connsiteX10-201" fmla="*/ 64 w 10000"/>
                  <a:gd name="connsiteY10-202" fmla="*/ 7520 h 19743"/>
                  <a:gd name="connsiteX11-203" fmla="*/ 128 w 10000"/>
                  <a:gd name="connsiteY11-204" fmla="*/ 7399 h 19743"/>
                  <a:gd name="connsiteX12-205" fmla="*/ 319 w 10000"/>
                  <a:gd name="connsiteY12-206" fmla="*/ 7097 h 19743"/>
                  <a:gd name="connsiteX13-207" fmla="*/ 575 w 10000"/>
                  <a:gd name="connsiteY13-208" fmla="*/ 6754 h 19743"/>
                  <a:gd name="connsiteX14-209" fmla="*/ 894 w 10000"/>
                  <a:gd name="connsiteY14-210" fmla="*/ 6371 h 19743"/>
                  <a:gd name="connsiteX15-211" fmla="*/ 1699 w 10000"/>
                  <a:gd name="connsiteY15-212" fmla="*/ 5464 h 19743"/>
                  <a:gd name="connsiteX16-213" fmla="*/ 1699 w 10000"/>
                  <a:gd name="connsiteY16-214" fmla="*/ 5464 h 19743"/>
                  <a:gd name="connsiteX17-215" fmla="*/ 2273 w 10000"/>
                  <a:gd name="connsiteY17-216" fmla="*/ 4859 h 19743"/>
                  <a:gd name="connsiteX18-217" fmla="*/ 3040 w 10000"/>
                  <a:gd name="connsiteY18-218" fmla="*/ 4073 h 19743"/>
                  <a:gd name="connsiteX19-219" fmla="*/ 3908 w 10000"/>
                  <a:gd name="connsiteY19-220" fmla="*/ 3206 h 19743"/>
                  <a:gd name="connsiteX20-221" fmla="*/ 4828 w 10000"/>
                  <a:gd name="connsiteY20-222" fmla="*/ 2339 h 19743"/>
                  <a:gd name="connsiteX21-223" fmla="*/ 6488 w 10000"/>
                  <a:gd name="connsiteY21-224" fmla="*/ 766 h 19743"/>
                  <a:gd name="connsiteX22-225" fmla="*/ 7075 w 10000"/>
                  <a:gd name="connsiteY22-226" fmla="*/ 242 h 19743"/>
                  <a:gd name="connsiteX23-227" fmla="*/ 7395 w 10000"/>
                  <a:gd name="connsiteY23-228" fmla="*/ 0 h 19743"/>
                  <a:gd name="connsiteX24-229" fmla="*/ 7395 w 10000"/>
                  <a:gd name="connsiteY24-230" fmla="*/ 0 h 19743"/>
                  <a:gd name="connsiteX25-231" fmla="*/ 10000 w 10000"/>
                  <a:gd name="connsiteY25-232" fmla="*/ 5806 h 19743"/>
                  <a:gd name="connsiteX26-233" fmla="*/ 9835 w 10000"/>
                  <a:gd name="connsiteY26-234" fmla="*/ 9155 h 19743"/>
                  <a:gd name="connsiteX27-235" fmla="*/ 7818 w 10000"/>
                  <a:gd name="connsiteY27-236" fmla="*/ 12844 h 19743"/>
                  <a:gd name="connsiteX28-237" fmla="*/ 5954 w 10000"/>
                  <a:gd name="connsiteY28-238" fmla="*/ 14321 h 19743"/>
                  <a:gd name="connsiteX29-239" fmla="*/ 3943 w 10000"/>
                  <a:gd name="connsiteY29-240" fmla="*/ 19743 h 19743"/>
                  <a:gd name="connsiteX0-241" fmla="*/ 3943 w 10000"/>
                  <a:gd name="connsiteY0-242" fmla="*/ 19743 h 19743"/>
                  <a:gd name="connsiteX1-243" fmla="*/ 677 w 10000"/>
                  <a:gd name="connsiteY1-244" fmla="*/ 9940 h 19743"/>
                  <a:gd name="connsiteX2-245" fmla="*/ 358 w 10000"/>
                  <a:gd name="connsiteY2-246" fmla="*/ 9153 h 19743"/>
                  <a:gd name="connsiteX3-247" fmla="*/ 204 w 10000"/>
                  <a:gd name="connsiteY3-248" fmla="*/ 8690 h 19743"/>
                  <a:gd name="connsiteX4-249" fmla="*/ 26 w 10000"/>
                  <a:gd name="connsiteY4-250" fmla="*/ 8165 h 19743"/>
                  <a:gd name="connsiteX5-251" fmla="*/ 26 w 10000"/>
                  <a:gd name="connsiteY5-252" fmla="*/ 8165 h 19743"/>
                  <a:gd name="connsiteX6-253" fmla="*/ 0 w 10000"/>
                  <a:gd name="connsiteY6-254" fmla="*/ 8044 h 19743"/>
                  <a:gd name="connsiteX7-255" fmla="*/ 0 w 10000"/>
                  <a:gd name="connsiteY7-256" fmla="*/ 7903 h 19743"/>
                  <a:gd name="connsiteX8-257" fmla="*/ 0 w 10000"/>
                  <a:gd name="connsiteY8-258" fmla="*/ 7782 h 19743"/>
                  <a:gd name="connsiteX9-259" fmla="*/ 26 w 10000"/>
                  <a:gd name="connsiteY9-260" fmla="*/ 7661 h 19743"/>
                  <a:gd name="connsiteX10-261" fmla="*/ 64 w 10000"/>
                  <a:gd name="connsiteY10-262" fmla="*/ 7520 h 19743"/>
                  <a:gd name="connsiteX11-263" fmla="*/ 128 w 10000"/>
                  <a:gd name="connsiteY11-264" fmla="*/ 7399 h 19743"/>
                  <a:gd name="connsiteX12-265" fmla="*/ 319 w 10000"/>
                  <a:gd name="connsiteY12-266" fmla="*/ 7097 h 19743"/>
                  <a:gd name="connsiteX13-267" fmla="*/ 575 w 10000"/>
                  <a:gd name="connsiteY13-268" fmla="*/ 6754 h 19743"/>
                  <a:gd name="connsiteX14-269" fmla="*/ 894 w 10000"/>
                  <a:gd name="connsiteY14-270" fmla="*/ 6371 h 19743"/>
                  <a:gd name="connsiteX15-271" fmla="*/ 1699 w 10000"/>
                  <a:gd name="connsiteY15-272" fmla="*/ 5464 h 19743"/>
                  <a:gd name="connsiteX16-273" fmla="*/ 1699 w 10000"/>
                  <a:gd name="connsiteY16-274" fmla="*/ 5464 h 19743"/>
                  <a:gd name="connsiteX17-275" fmla="*/ 2273 w 10000"/>
                  <a:gd name="connsiteY17-276" fmla="*/ 4859 h 19743"/>
                  <a:gd name="connsiteX18-277" fmla="*/ 3040 w 10000"/>
                  <a:gd name="connsiteY18-278" fmla="*/ 4073 h 19743"/>
                  <a:gd name="connsiteX19-279" fmla="*/ 3908 w 10000"/>
                  <a:gd name="connsiteY19-280" fmla="*/ 3206 h 19743"/>
                  <a:gd name="connsiteX20-281" fmla="*/ 4828 w 10000"/>
                  <a:gd name="connsiteY20-282" fmla="*/ 2339 h 19743"/>
                  <a:gd name="connsiteX21-283" fmla="*/ 6488 w 10000"/>
                  <a:gd name="connsiteY21-284" fmla="*/ 766 h 19743"/>
                  <a:gd name="connsiteX22-285" fmla="*/ 7075 w 10000"/>
                  <a:gd name="connsiteY22-286" fmla="*/ 242 h 19743"/>
                  <a:gd name="connsiteX23-287" fmla="*/ 7395 w 10000"/>
                  <a:gd name="connsiteY23-288" fmla="*/ 0 h 19743"/>
                  <a:gd name="connsiteX24-289" fmla="*/ 7395 w 10000"/>
                  <a:gd name="connsiteY24-290" fmla="*/ 0 h 19743"/>
                  <a:gd name="connsiteX25-291" fmla="*/ 10000 w 10000"/>
                  <a:gd name="connsiteY25-292" fmla="*/ 5806 h 19743"/>
                  <a:gd name="connsiteX26-293" fmla="*/ 9835 w 10000"/>
                  <a:gd name="connsiteY26-294" fmla="*/ 9155 h 19743"/>
                  <a:gd name="connsiteX27-295" fmla="*/ 7818 w 10000"/>
                  <a:gd name="connsiteY27-296" fmla="*/ 12844 h 19743"/>
                  <a:gd name="connsiteX28-297" fmla="*/ 6446 w 10000"/>
                  <a:gd name="connsiteY28-298" fmla="*/ 15790 h 19743"/>
                  <a:gd name="connsiteX29-299" fmla="*/ 3943 w 10000"/>
                  <a:gd name="connsiteY29-300" fmla="*/ 19743 h 19743"/>
                  <a:gd name="connsiteX0-301" fmla="*/ 3943 w 10000"/>
                  <a:gd name="connsiteY0-302" fmla="*/ 19743 h 19743"/>
                  <a:gd name="connsiteX1-303" fmla="*/ 677 w 10000"/>
                  <a:gd name="connsiteY1-304" fmla="*/ 9940 h 19743"/>
                  <a:gd name="connsiteX2-305" fmla="*/ 358 w 10000"/>
                  <a:gd name="connsiteY2-306" fmla="*/ 9153 h 19743"/>
                  <a:gd name="connsiteX3-307" fmla="*/ 204 w 10000"/>
                  <a:gd name="connsiteY3-308" fmla="*/ 8690 h 19743"/>
                  <a:gd name="connsiteX4-309" fmla="*/ 26 w 10000"/>
                  <a:gd name="connsiteY4-310" fmla="*/ 8165 h 19743"/>
                  <a:gd name="connsiteX5-311" fmla="*/ 26 w 10000"/>
                  <a:gd name="connsiteY5-312" fmla="*/ 8165 h 19743"/>
                  <a:gd name="connsiteX6-313" fmla="*/ 0 w 10000"/>
                  <a:gd name="connsiteY6-314" fmla="*/ 8044 h 19743"/>
                  <a:gd name="connsiteX7-315" fmla="*/ 0 w 10000"/>
                  <a:gd name="connsiteY7-316" fmla="*/ 7903 h 19743"/>
                  <a:gd name="connsiteX8-317" fmla="*/ 0 w 10000"/>
                  <a:gd name="connsiteY8-318" fmla="*/ 7782 h 19743"/>
                  <a:gd name="connsiteX9-319" fmla="*/ 26 w 10000"/>
                  <a:gd name="connsiteY9-320" fmla="*/ 7661 h 19743"/>
                  <a:gd name="connsiteX10-321" fmla="*/ 64 w 10000"/>
                  <a:gd name="connsiteY10-322" fmla="*/ 7520 h 19743"/>
                  <a:gd name="connsiteX11-323" fmla="*/ 128 w 10000"/>
                  <a:gd name="connsiteY11-324" fmla="*/ 7399 h 19743"/>
                  <a:gd name="connsiteX12-325" fmla="*/ 319 w 10000"/>
                  <a:gd name="connsiteY12-326" fmla="*/ 7097 h 19743"/>
                  <a:gd name="connsiteX13-327" fmla="*/ 575 w 10000"/>
                  <a:gd name="connsiteY13-328" fmla="*/ 6754 h 19743"/>
                  <a:gd name="connsiteX14-329" fmla="*/ 894 w 10000"/>
                  <a:gd name="connsiteY14-330" fmla="*/ 6371 h 19743"/>
                  <a:gd name="connsiteX15-331" fmla="*/ 1699 w 10000"/>
                  <a:gd name="connsiteY15-332" fmla="*/ 5464 h 19743"/>
                  <a:gd name="connsiteX16-333" fmla="*/ 1699 w 10000"/>
                  <a:gd name="connsiteY16-334" fmla="*/ 5464 h 19743"/>
                  <a:gd name="connsiteX17-335" fmla="*/ 2273 w 10000"/>
                  <a:gd name="connsiteY17-336" fmla="*/ 4859 h 19743"/>
                  <a:gd name="connsiteX18-337" fmla="*/ 3040 w 10000"/>
                  <a:gd name="connsiteY18-338" fmla="*/ 4073 h 19743"/>
                  <a:gd name="connsiteX19-339" fmla="*/ 3908 w 10000"/>
                  <a:gd name="connsiteY19-340" fmla="*/ 3206 h 19743"/>
                  <a:gd name="connsiteX20-341" fmla="*/ 4828 w 10000"/>
                  <a:gd name="connsiteY20-342" fmla="*/ 2339 h 19743"/>
                  <a:gd name="connsiteX21-343" fmla="*/ 6488 w 10000"/>
                  <a:gd name="connsiteY21-344" fmla="*/ 766 h 19743"/>
                  <a:gd name="connsiteX22-345" fmla="*/ 7075 w 10000"/>
                  <a:gd name="connsiteY22-346" fmla="*/ 242 h 19743"/>
                  <a:gd name="connsiteX23-347" fmla="*/ 7395 w 10000"/>
                  <a:gd name="connsiteY23-348" fmla="*/ 0 h 19743"/>
                  <a:gd name="connsiteX24-349" fmla="*/ 7395 w 10000"/>
                  <a:gd name="connsiteY24-350" fmla="*/ 0 h 19743"/>
                  <a:gd name="connsiteX25-351" fmla="*/ 10000 w 10000"/>
                  <a:gd name="connsiteY25-352" fmla="*/ 5806 h 19743"/>
                  <a:gd name="connsiteX26-353" fmla="*/ 9835 w 10000"/>
                  <a:gd name="connsiteY26-354" fmla="*/ 9155 h 19743"/>
                  <a:gd name="connsiteX27-355" fmla="*/ 7818 w 10000"/>
                  <a:gd name="connsiteY27-356" fmla="*/ 12844 h 19743"/>
                  <a:gd name="connsiteX28-357" fmla="*/ 6446 w 10000"/>
                  <a:gd name="connsiteY28-358" fmla="*/ 15790 h 19743"/>
                  <a:gd name="connsiteX29-359" fmla="*/ 3943 w 10000"/>
                  <a:gd name="connsiteY29-360" fmla="*/ 19743 h 19743"/>
                  <a:gd name="connsiteX0-361" fmla="*/ 3943 w 10000"/>
                  <a:gd name="connsiteY0-362" fmla="*/ 19743 h 19743"/>
                  <a:gd name="connsiteX1-363" fmla="*/ 677 w 10000"/>
                  <a:gd name="connsiteY1-364" fmla="*/ 9940 h 19743"/>
                  <a:gd name="connsiteX2-365" fmla="*/ 358 w 10000"/>
                  <a:gd name="connsiteY2-366" fmla="*/ 9153 h 19743"/>
                  <a:gd name="connsiteX3-367" fmla="*/ 204 w 10000"/>
                  <a:gd name="connsiteY3-368" fmla="*/ 8690 h 19743"/>
                  <a:gd name="connsiteX4-369" fmla="*/ 26 w 10000"/>
                  <a:gd name="connsiteY4-370" fmla="*/ 8165 h 19743"/>
                  <a:gd name="connsiteX5-371" fmla="*/ 26 w 10000"/>
                  <a:gd name="connsiteY5-372" fmla="*/ 8165 h 19743"/>
                  <a:gd name="connsiteX6-373" fmla="*/ 0 w 10000"/>
                  <a:gd name="connsiteY6-374" fmla="*/ 8044 h 19743"/>
                  <a:gd name="connsiteX7-375" fmla="*/ 0 w 10000"/>
                  <a:gd name="connsiteY7-376" fmla="*/ 7903 h 19743"/>
                  <a:gd name="connsiteX8-377" fmla="*/ 0 w 10000"/>
                  <a:gd name="connsiteY8-378" fmla="*/ 7782 h 19743"/>
                  <a:gd name="connsiteX9-379" fmla="*/ 26 w 10000"/>
                  <a:gd name="connsiteY9-380" fmla="*/ 7661 h 19743"/>
                  <a:gd name="connsiteX10-381" fmla="*/ 64 w 10000"/>
                  <a:gd name="connsiteY10-382" fmla="*/ 7520 h 19743"/>
                  <a:gd name="connsiteX11-383" fmla="*/ 128 w 10000"/>
                  <a:gd name="connsiteY11-384" fmla="*/ 7399 h 19743"/>
                  <a:gd name="connsiteX12-385" fmla="*/ 319 w 10000"/>
                  <a:gd name="connsiteY12-386" fmla="*/ 7097 h 19743"/>
                  <a:gd name="connsiteX13-387" fmla="*/ 575 w 10000"/>
                  <a:gd name="connsiteY13-388" fmla="*/ 6754 h 19743"/>
                  <a:gd name="connsiteX14-389" fmla="*/ 894 w 10000"/>
                  <a:gd name="connsiteY14-390" fmla="*/ 6371 h 19743"/>
                  <a:gd name="connsiteX15-391" fmla="*/ 1699 w 10000"/>
                  <a:gd name="connsiteY15-392" fmla="*/ 5464 h 19743"/>
                  <a:gd name="connsiteX16-393" fmla="*/ 1699 w 10000"/>
                  <a:gd name="connsiteY16-394" fmla="*/ 5464 h 19743"/>
                  <a:gd name="connsiteX17-395" fmla="*/ 2273 w 10000"/>
                  <a:gd name="connsiteY17-396" fmla="*/ 4859 h 19743"/>
                  <a:gd name="connsiteX18-397" fmla="*/ 3040 w 10000"/>
                  <a:gd name="connsiteY18-398" fmla="*/ 4073 h 19743"/>
                  <a:gd name="connsiteX19-399" fmla="*/ 3908 w 10000"/>
                  <a:gd name="connsiteY19-400" fmla="*/ 3206 h 19743"/>
                  <a:gd name="connsiteX20-401" fmla="*/ 4828 w 10000"/>
                  <a:gd name="connsiteY20-402" fmla="*/ 2339 h 19743"/>
                  <a:gd name="connsiteX21-403" fmla="*/ 6488 w 10000"/>
                  <a:gd name="connsiteY21-404" fmla="*/ 766 h 19743"/>
                  <a:gd name="connsiteX22-405" fmla="*/ 7075 w 10000"/>
                  <a:gd name="connsiteY22-406" fmla="*/ 242 h 19743"/>
                  <a:gd name="connsiteX23-407" fmla="*/ 7395 w 10000"/>
                  <a:gd name="connsiteY23-408" fmla="*/ 0 h 19743"/>
                  <a:gd name="connsiteX24-409" fmla="*/ 7395 w 10000"/>
                  <a:gd name="connsiteY24-410" fmla="*/ 0 h 19743"/>
                  <a:gd name="connsiteX25-411" fmla="*/ 10000 w 10000"/>
                  <a:gd name="connsiteY25-412" fmla="*/ 5806 h 19743"/>
                  <a:gd name="connsiteX26-413" fmla="*/ 9835 w 10000"/>
                  <a:gd name="connsiteY26-414" fmla="*/ 9155 h 19743"/>
                  <a:gd name="connsiteX27-415" fmla="*/ 8137 w 10000"/>
                  <a:gd name="connsiteY27-416" fmla="*/ 12979 h 19743"/>
                  <a:gd name="connsiteX28-417" fmla="*/ 6446 w 10000"/>
                  <a:gd name="connsiteY28-418" fmla="*/ 15790 h 19743"/>
                  <a:gd name="connsiteX29-419" fmla="*/ 3943 w 10000"/>
                  <a:gd name="connsiteY29-420" fmla="*/ 19743 h 19743"/>
                  <a:gd name="connsiteX0-421" fmla="*/ 3943 w 10000"/>
                  <a:gd name="connsiteY0-422" fmla="*/ 19743 h 19743"/>
                  <a:gd name="connsiteX1-423" fmla="*/ 677 w 10000"/>
                  <a:gd name="connsiteY1-424" fmla="*/ 9940 h 19743"/>
                  <a:gd name="connsiteX2-425" fmla="*/ 358 w 10000"/>
                  <a:gd name="connsiteY2-426" fmla="*/ 9153 h 19743"/>
                  <a:gd name="connsiteX3-427" fmla="*/ 204 w 10000"/>
                  <a:gd name="connsiteY3-428" fmla="*/ 8690 h 19743"/>
                  <a:gd name="connsiteX4-429" fmla="*/ 26 w 10000"/>
                  <a:gd name="connsiteY4-430" fmla="*/ 8165 h 19743"/>
                  <a:gd name="connsiteX5-431" fmla="*/ 26 w 10000"/>
                  <a:gd name="connsiteY5-432" fmla="*/ 8165 h 19743"/>
                  <a:gd name="connsiteX6-433" fmla="*/ 0 w 10000"/>
                  <a:gd name="connsiteY6-434" fmla="*/ 8044 h 19743"/>
                  <a:gd name="connsiteX7-435" fmla="*/ 0 w 10000"/>
                  <a:gd name="connsiteY7-436" fmla="*/ 7903 h 19743"/>
                  <a:gd name="connsiteX8-437" fmla="*/ 0 w 10000"/>
                  <a:gd name="connsiteY8-438" fmla="*/ 7782 h 19743"/>
                  <a:gd name="connsiteX9-439" fmla="*/ 26 w 10000"/>
                  <a:gd name="connsiteY9-440" fmla="*/ 7661 h 19743"/>
                  <a:gd name="connsiteX10-441" fmla="*/ 64 w 10000"/>
                  <a:gd name="connsiteY10-442" fmla="*/ 7520 h 19743"/>
                  <a:gd name="connsiteX11-443" fmla="*/ 128 w 10000"/>
                  <a:gd name="connsiteY11-444" fmla="*/ 7399 h 19743"/>
                  <a:gd name="connsiteX12-445" fmla="*/ 319 w 10000"/>
                  <a:gd name="connsiteY12-446" fmla="*/ 7097 h 19743"/>
                  <a:gd name="connsiteX13-447" fmla="*/ 575 w 10000"/>
                  <a:gd name="connsiteY13-448" fmla="*/ 6754 h 19743"/>
                  <a:gd name="connsiteX14-449" fmla="*/ 894 w 10000"/>
                  <a:gd name="connsiteY14-450" fmla="*/ 6371 h 19743"/>
                  <a:gd name="connsiteX15-451" fmla="*/ 1699 w 10000"/>
                  <a:gd name="connsiteY15-452" fmla="*/ 5464 h 19743"/>
                  <a:gd name="connsiteX16-453" fmla="*/ 1699 w 10000"/>
                  <a:gd name="connsiteY16-454" fmla="*/ 5464 h 19743"/>
                  <a:gd name="connsiteX17-455" fmla="*/ 2273 w 10000"/>
                  <a:gd name="connsiteY17-456" fmla="*/ 4859 h 19743"/>
                  <a:gd name="connsiteX18-457" fmla="*/ 3040 w 10000"/>
                  <a:gd name="connsiteY18-458" fmla="*/ 4073 h 19743"/>
                  <a:gd name="connsiteX19-459" fmla="*/ 3908 w 10000"/>
                  <a:gd name="connsiteY19-460" fmla="*/ 3206 h 19743"/>
                  <a:gd name="connsiteX20-461" fmla="*/ 4828 w 10000"/>
                  <a:gd name="connsiteY20-462" fmla="*/ 2339 h 19743"/>
                  <a:gd name="connsiteX21-463" fmla="*/ 6488 w 10000"/>
                  <a:gd name="connsiteY21-464" fmla="*/ 766 h 19743"/>
                  <a:gd name="connsiteX22-465" fmla="*/ 7075 w 10000"/>
                  <a:gd name="connsiteY22-466" fmla="*/ 242 h 19743"/>
                  <a:gd name="connsiteX23-467" fmla="*/ 7395 w 10000"/>
                  <a:gd name="connsiteY23-468" fmla="*/ 0 h 19743"/>
                  <a:gd name="connsiteX24-469" fmla="*/ 7395 w 10000"/>
                  <a:gd name="connsiteY24-470" fmla="*/ 0 h 19743"/>
                  <a:gd name="connsiteX25-471" fmla="*/ 10000 w 10000"/>
                  <a:gd name="connsiteY25-472" fmla="*/ 5806 h 19743"/>
                  <a:gd name="connsiteX26-473" fmla="*/ 9835 w 10000"/>
                  <a:gd name="connsiteY26-474" fmla="*/ 9155 h 19743"/>
                  <a:gd name="connsiteX27-475" fmla="*/ 8137 w 10000"/>
                  <a:gd name="connsiteY27-476" fmla="*/ 12979 h 19743"/>
                  <a:gd name="connsiteX28-477" fmla="*/ 6446 w 10000"/>
                  <a:gd name="connsiteY28-478" fmla="*/ 15790 h 19743"/>
                  <a:gd name="connsiteX29-479" fmla="*/ 3943 w 10000"/>
                  <a:gd name="connsiteY29-480" fmla="*/ 19743 h 19743"/>
                  <a:gd name="connsiteX0-481" fmla="*/ 3943 w 10300"/>
                  <a:gd name="connsiteY0-482" fmla="*/ 19743 h 19743"/>
                  <a:gd name="connsiteX1-483" fmla="*/ 677 w 10300"/>
                  <a:gd name="connsiteY1-484" fmla="*/ 9940 h 19743"/>
                  <a:gd name="connsiteX2-485" fmla="*/ 358 w 10300"/>
                  <a:gd name="connsiteY2-486" fmla="*/ 9153 h 19743"/>
                  <a:gd name="connsiteX3-487" fmla="*/ 204 w 10300"/>
                  <a:gd name="connsiteY3-488" fmla="*/ 8690 h 19743"/>
                  <a:gd name="connsiteX4-489" fmla="*/ 26 w 10300"/>
                  <a:gd name="connsiteY4-490" fmla="*/ 8165 h 19743"/>
                  <a:gd name="connsiteX5-491" fmla="*/ 26 w 10300"/>
                  <a:gd name="connsiteY5-492" fmla="*/ 8165 h 19743"/>
                  <a:gd name="connsiteX6-493" fmla="*/ 0 w 10300"/>
                  <a:gd name="connsiteY6-494" fmla="*/ 8044 h 19743"/>
                  <a:gd name="connsiteX7-495" fmla="*/ 0 w 10300"/>
                  <a:gd name="connsiteY7-496" fmla="*/ 7903 h 19743"/>
                  <a:gd name="connsiteX8-497" fmla="*/ 0 w 10300"/>
                  <a:gd name="connsiteY8-498" fmla="*/ 7782 h 19743"/>
                  <a:gd name="connsiteX9-499" fmla="*/ 26 w 10300"/>
                  <a:gd name="connsiteY9-500" fmla="*/ 7661 h 19743"/>
                  <a:gd name="connsiteX10-501" fmla="*/ 64 w 10300"/>
                  <a:gd name="connsiteY10-502" fmla="*/ 7520 h 19743"/>
                  <a:gd name="connsiteX11-503" fmla="*/ 128 w 10300"/>
                  <a:gd name="connsiteY11-504" fmla="*/ 7399 h 19743"/>
                  <a:gd name="connsiteX12-505" fmla="*/ 319 w 10300"/>
                  <a:gd name="connsiteY12-506" fmla="*/ 7097 h 19743"/>
                  <a:gd name="connsiteX13-507" fmla="*/ 575 w 10300"/>
                  <a:gd name="connsiteY13-508" fmla="*/ 6754 h 19743"/>
                  <a:gd name="connsiteX14-509" fmla="*/ 894 w 10300"/>
                  <a:gd name="connsiteY14-510" fmla="*/ 6371 h 19743"/>
                  <a:gd name="connsiteX15-511" fmla="*/ 1699 w 10300"/>
                  <a:gd name="connsiteY15-512" fmla="*/ 5464 h 19743"/>
                  <a:gd name="connsiteX16-513" fmla="*/ 1699 w 10300"/>
                  <a:gd name="connsiteY16-514" fmla="*/ 5464 h 19743"/>
                  <a:gd name="connsiteX17-515" fmla="*/ 2273 w 10300"/>
                  <a:gd name="connsiteY17-516" fmla="*/ 4859 h 19743"/>
                  <a:gd name="connsiteX18-517" fmla="*/ 3040 w 10300"/>
                  <a:gd name="connsiteY18-518" fmla="*/ 4073 h 19743"/>
                  <a:gd name="connsiteX19-519" fmla="*/ 3908 w 10300"/>
                  <a:gd name="connsiteY19-520" fmla="*/ 3206 h 19743"/>
                  <a:gd name="connsiteX20-521" fmla="*/ 4828 w 10300"/>
                  <a:gd name="connsiteY20-522" fmla="*/ 2339 h 19743"/>
                  <a:gd name="connsiteX21-523" fmla="*/ 6488 w 10300"/>
                  <a:gd name="connsiteY21-524" fmla="*/ 766 h 19743"/>
                  <a:gd name="connsiteX22-525" fmla="*/ 7075 w 10300"/>
                  <a:gd name="connsiteY22-526" fmla="*/ 242 h 19743"/>
                  <a:gd name="connsiteX23-527" fmla="*/ 7395 w 10300"/>
                  <a:gd name="connsiteY23-528" fmla="*/ 0 h 19743"/>
                  <a:gd name="connsiteX24-529" fmla="*/ 7395 w 10300"/>
                  <a:gd name="connsiteY24-530" fmla="*/ 0 h 19743"/>
                  <a:gd name="connsiteX25-531" fmla="*/ 10000 w 10300"/>
                  <a:gd name="connsiteY25-532" fmla="*/ 5806 h 19743"/>
                  <a:gd name="connsiteX26-533" fmla="*/ 10300 w 10300"/>
                  <a:gd name="connsiteY26-534" fmla="*/ 8091 h 19743"/>
                  <a:gd name="connsiteX27-535" fmla="*/ 8137 w 10300"/>
                  <a:gd name="connsiteY27-536" fmla="*/ 12979 h 19743"/>
                  <a:gd name="connsiteX28-537" fmla="*/ 6446 w 10300"/>
                  <a:gd name="connsiteY28-538" fmla="*/ 15790 h 19743"/>
                  <a:gd name="connsiteX29-539" fmla="*/ 3943 w 10300"/>
                  <a:gd name="connsiteY29-540" fmla="*/ 19743 h 19743"/>
                  <a:gd name="connsiteX0-541" fmla="*/ 3943 w 10387"/>
                  <a:gd name="connsiteY0-542" fmla="*/ 19743 h 19743"/>
                  <a:gd name="connsiteX1-543" fmla="*/ 677 w 10387"/>
                  <a:gd name="connsiteY1-544" fmla="*/ 9940 h 19743"/>
                  <a:gd name="connsiteX2-545" fmla="*/ 358 w 10387"/>
                  <a:gd name="connsiteY2-546" fmla="*/ 9153 h 19743"/>
                  <a:gd name="connsiteX3-547" fmla="*/ 204 w 10387"/>
                  <a:gd name="connsiteY3-548" fmla="*/ 8690 h 19743"/>
                  <a:gd name="connsiteX4-549" fmla="*/ 26 w 10387"/>
                  <a:gd name="connsiteY4-550" fmla="*/ 8165 h 19743"/>
                  <a:gd name="connsiteX5-551" fmla="*/ 26 w 10387"/>
                  <a:gd name="connsiteY5-552" fmla="*/ 8165 h 19743"/>
                  <a:gd name="connsiteX6-553" fmla="*/ 0 w 10387"/>
                  <a:gd name="connsiteY6-554" fmla="*/ 8044 h 19743"/>
                  <a:gd name="connsiteX7-555" fmla="*/ 0 w 10387"/>
                  <a:gd name="connsiteY7-556" fmla="*/ 7903 h 19743"/>
                  <a:gd name="connsiteX8-557" fmla="*/ 0 w 10387"/>
                  <a:gd name="connsiteY8-558" fmla="*/ 7782 h 19743"/>
                  <a:gd name="connsiteX9-559" fmla="*/ 26 w 10387"/>
                  <a:gd name="connsiteY9-560" fmla="*/ 7661 h 19743"/>
                  <a:gd name="connsiteX10-561" fmla="*/ 64 w 10387"/>
                  <a:gd name="connsiteY10-562" fmla="*/ 7520 h 19743"/>
                  <a:gd name="connsiteX11-563" fmla="*/ 128 w 10387"/>
                  <a:gd name="connsiteY11-564" fmla="*/ 7399 h 19743"/>
                  <a:gd name="connsiteX12-565" fmla="*/ 319 w 10387"/>
                  <a:gd name="connsiteY12-566" fmla="*/ 7097 h 19743"/>
                  <a:gd name="connsiteX13-567" fmla="*/ 575 w 10387"/>
                  <a:gd name="connsiteY13-568" fmla="*/ 6754 h 19743"/>
                  <a:gd name="connsiteX14-569" fmla="*/ 894 w 10387"/>
                  <a:gd name="connsiteY14-570" fmla="*/ 6371 h 19743"/>
                  <a:gd name="connsiteX15-571" fmla="*/ 1699 w 10387"/>
                  <a:gd name="connsiteY15-572" fmla="*/ 5464 h 19743"/>
                  <a:gd name="connsiteX16-573" fmla="*/ 1699 w 10387"/>
                  <a:gd name="connsiteY16-574" fmla="*/ 5464 h 19743"/>
                  <a:gd name="connsiteX17-575" fmla="*/ 2273 w 10387"/>
                  <a:gd name="connsiteY17-576" fmla="*/ 4859 h 19743"/>
                  <a:gd name="connsiteX18-577" fmla="*/ 3040 w 10387"/>
                  <a:gd name="connsiteY18-578" fmla="*/ 4073 h 19743"/>
                  <a:gd name="connsiteX19-579" fmla="*/ 3908 w 10387"/>
                  <a:gd name="connsiteY19-580" fmla="*/ 3206 h 19743"/>
                  <a:gd name="connsiteX20-581" fmla="*/ 4828 w 10387"/>
                  <a:gd name="connsiteY20-582" fmla="*/ 2339 h 19743"/>
                  <a:gd name="connsiteX21-583" fmla="*/ 6488 w 10387"/>
                  <a:gd name="connsiteY21-584" fmla="*/ 766 h 19743"/>
                  <a:gd name="connsiteX22-585" fmla="*/ 7075 w 10387"/>
                  <a:gd name="connsiteY22-586" fmla="*/ 242 h 19743"/>
                  <a:gd name="connsiteX23-587" fmla="*/ 7395 w 10387"/>
                  <a:gd name="connsiteY23-588" fmla="*/ 0 h 19743"/>
                  <a:gd name="connsiteX24-589" fmla="*/ 7395 w 10387"/>
                  <a:gd name="connsiteY24-590" fmla="*/ 0 h 19743"/>
                  <a:gd name="connsiteX25-591" fmla="*/ 10000 w 10387"/>
                  <a:gd name="connsiteY25-592" fmla="*/ 5806 h 19743"/>
                  <a:gd name="connsiteX26-593" fmla="*/ 10300 w 10387"/>
                  <a:gd name="connsiteY26-594" fmla="*/ 8091 h 19743"/>
                  <a:gd name="connsiteX27-595" fmla="*/ 8137 w 10387"/>
                  <a:gd name="connsiteY27-596" fmla="*/ 12979 h 19743"/>
                  <a:gd name="connsiteX28-597" fmla="*/ 6446 w 10387"/>
                  <a:gd name="connsiteY28-598" fmla="*/ 15790 h 19743"/>
                  <a:gd name="connsiteX29-599" fmla="*/ 3943 w 10387"/>
                  <a:gd name="connsiteY29-600" fmla="*/ 19743 h 19743"/>
                  <a:gd name="connsiteX0-601" fmla="*/ 3943 w 10454"/>
                  <a:gd name="connsiteY0-602" fmla="*/ 19743 h 19743"/>
                  <a:gd name="connsiteX1-603" fmla="*/ 677 w 10454"/>
                  <a:gd name="connsiteY1-604" fmla="*/ 9940 h 19743"/>
                  <a:gd name="connsiteX2-605" fmla="*/ 358 w 10454"/>
                  <a:gd name="connsiteY2-606" fmla="*/ 9153 h 19743"/>
                  <a:gd name="connsiteX3-607" fmla="*/ 204 w 10454"/>
                  <a:gd name="connsiteY3-608" fmla="*/ 8690 h 19743"/>
                  <a:gd name="connsiteX4-609" fmla="*/ 26 w 10454"/>
                  <a:gd name="connsiteY4-610" fmla="*/ 8165 h 19743"/>
                  <a:gd name="connsiteX5-611" fmla="*/ 26 w 10454"/>
                  <a:gd name="connsiteY5-612" fmla="*/ 8165 h 19743"/>
                  <a:gd name="connsiteX6-613" fmla="*/ 0 w 10454"/>
                  <a:gd name="connsiteY6-614" fmla="*/ 8044 h 19743"/>
                  <a:gd name="connsiteX7-615" fmla="*/ 0 w 10454"/>
                  <a:gd name="connsiteY7-616" fmla="*/ 7903 h 19743"/>
                  <a:gd name="connsiteX8-617" fmla="*/ 0 w 10454"/>
                  <a:gd name="connsiteY8-618" fmla="*/ 7782 h 19743"/>
                  <a:gd name="connsiteX9-619" fmla="*/ 26 w 10454"/>
                  <a:gd name="connsiteY9-620" fmla="*/ 7661 h 19743"/>
                  <a:gd name="connsiteX10-621" fmla="*/ 64 w 10454"/>
                  <a:gd name="connsiteY10-622" fmla="*/ 7520 h 19743"/>
                  <a:gd name="connsiteX11-623" fmla="*/ 128 w 10454"/>
                  <a:gd name="connsiteY11-624" fmla="*/ 7399 h 19743"/>
                  <a:gd name="connsiteX12-625" fmla="*/ 319 w 10454"/>
                  <a:gd name="connsiteY12-626" fmla="*/ 7097 h 19743"/>
                  <a:gd name="connsiteX13-627" fmla="*/ 575 w 10454"/>
                  <a:gd name="connsiteY13-628" fmla="*/ 6754 h 19743"/>
                  <a:gd name="connsiteX14-629" fmla="*/ 894 w 10454"/>
                  <a:gd name="connsiteY14-630" fmla="*/ 6371 h 19743"/>
                  <a:gd name="connsiteX15-631" fmla="*/ 1699 w 10454"/>
                  <a:gd name="connsiteY15-632" fmla="*/ 5464 h 19743"/>
                  <a:gd name="connsiteX16-633" fmla="*/ 1699 w 10454"/>
                  <a:gd name="connsiteY16-634" fmla="*/ 5464 h 19743"/>
                  <a:gd name="connsiteX17-635" fmla="*/ 2273 w 10454"/>
                  <a:gd name="connsiteY17-636" fmla="*/ 4859 h 19743"/>
                  <a:gd name="connsiteX18-637" fmla="*/ 3040 w 10454"/>
                  <a:gd name="connsiteY18-638" fmla="*/ 4073 h 19743"/>
                  <a:gd name="connsiteX19-639" fmla="*/ 3908 w 10454"/>
                  <a:gd name="connsiteY19-640" fmla="*/ 3206 h 19743"/>
                  <a:gd name="connsiteX20-641" fmla="*/ 4828 w 10454"/>
                  <a:gd name="connsiteY20-642" fmla="*/ 2339 h 19743"/>
                  <a:gd name="connsiteX21-643" fmla="*/ 6488 w 10454"/>
                  <a:gd name="connsiteY21-644" fmla="*/ 766 h 19743"/>
                  <a:gd name="connsiteX22-645" fmla="*/ 7075 w 10454"/>
                  <a:gd name="connsiteY22-646" fmla="*/ 242 h 19743"/>
                  <a:gd name="connsiteX23-647" fmla="*/ 7395 w 10454"/>
                  <a:gd name="connsiteY23-648" fmla="*/ 0 h 19743"/>
                  <a:gd name="connsiteX24-649" fmla="*/ 7395 w 10454"/>
                  <a:gd name="connsiteY24-650" fmla="*/ 0 h 19743"/>
                  <a:gd name="connsiteX25-651" fmla="*/ 10000 w 10454"/>
                  <a:gd name="connsiteY25-652" fmla="*/ 5806 h 19743"/>
                  <a:gd name="connsiteX26-653" fmla="*/ 10300 w 10454"/>
                  <a:gd name="connsiteY26-654" fmla="*/ 8091 h 19743"/>
                  <a:gd name="connsiteX27-655" fmla="*/ 8137 w 10454"/>
                  <a:gd name="connsiteY27-656" fmla="*/ 12979 h 19743"/>
                  <a:gd name="connsiteX28-657" fmla="*/ 6446 w 10454"/>
                  <a:gd name="connsiteY28-658" fmla="*/ 15790 h 19743"/>
                  <a:gd name="connsiteX29-659" fmla="*/ 3943 w 10454"/>
                  <a:gd name="connsiteY29-660" fmla="*/ 19743 h 197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10454" h="19743">
                    <a:moveTo>
                      <a:pt x="3943" y="19743"/>
                    </a:moveTo>
                    <a:lnTo>
                      <a:pt x="677" y="9940"/>
                    </a:lnTo>
                    <a:lnTo>
                      <a:pt x="358" y="9153"/>
                    </a:lnTo>
                    <a:cubicBezTo>
                      <a:pt x="307" y="8999"/>
                      <a:pt x="255" y="8844"/>
                      <a:pt x="204" y="8690"/>
                    </a:cubicBezTo>
                    <a:cubicBezTo>
                      <a:pt x="145" y="8515"/>
                      <a:pt x="85" y="8340"/>
                      <a:pt x="26" y="8165"/>
                    </a:cubicBezTo>
                    <a:lnTo>
                      <a:pt x="26" y="8165"/>
                    </a:lnTo>
                    <a:cubicBezTo>
                      <a:pt x="17" y="8125"/>
                      <a:pt x="9" y="8084"/>
                      <a:pt x="0" y="8044"/>
                    </a:cubicBezTo>
                    <a:lnTo>
                      <a:pt x="0" y="7903"/>
                    </a:lnTo>
                    <a:lnTo>
                      <a:pt x="0" y="7782"/>
                    </a:lnTo>
                    <a:cubicBezTo>
                      <a:pt x="9" y="7742"/>
                      <a:pt x="17" y="7701"/>
                      <a:pt x="26" y="7661"/>
                    </a:cubicBezTo>
                    <a:cubicBezTo>
                      <a:pt x="39" y="7614"/>
                      <a:pt x="51" y="7567"/>
                      <a:pt x="64" y="7520"/>
                    </a:cubicBezTo>
                    <a:cubicBezTo>
                      <a:pt x="85" y="7480"/>
                      <a:pt x="107" y="7439"/>
                      <a:pt x="128" y="7399"/>
                    </a:cubicBezTo>
                    <a:lnTo>
                      <a:pt x="319" y="7097"/>
                    </a:lnTo>
                    <a:lnTo>
                      <a:pt x="575" y="6754"/>
                    </a:lnTo>
                    <a:lnTo>
                      <a:pt x="894" y="6371"/>
                    </a:lnTo>
                    <a:lnTo>
                      <a:pt x="1699" y="5464"/>
                    </a:lnTo>
                    <a:lnTo>
                      <a:pt x="1699" y="5464"/>
                    </a:lnTo>
                    <a:lnTo>
                      <a:pt x="2273" y="4859"/>
                    </a:lnTo>
                    <a:lnTo>
                      <a:pt x="3040" y="4073"/>
                    </a:lnTo>
                    <a:lnTo>
                      <a:pt x="3908" y="3206"/>
                    </a:lnTo>
                    <a:lnTo>
                      <a:pt x="4828" y="2339"/>
                    </a:lnTo>
                    <a:lnTo>
                      <a:pt x="6488" y="766"/>
                    </a:lnTo>
                    <a:lnTo>
                      <a:pt x="7075" y="242"/>
                    </a:lnTo>
                    <a:lnTo>
                      <a:pt x="7395" y="0"/>
                    </a:lnTo>
                    <a:lnTo>
                      <a:pt x="7395" y="0"/>
                    </a:lnTo>
                    <a:lnTo>
                      <a:pt x="10000" y="5806"/>
                    </a:lnTo>
                    <a:cubicBezTo>
                      <a:pt x="10425" y="7006"/>
                      <a:pt x="10609" y="6932"/>
                      <a:pt x="10300" y="8091"/>
                    </a:cubicBezTo>
                    <a:cubicBezTo>
                      <a:pt x="9734" y="9366"/>
                      <a:pt x="8746" y="11452"/>
                      <a:pt x="8137" y="12979"/>
                    </a:cubicBezTo>
                    <a:lnTo>
                      <a:pt x="6446" y="15790"/>
                    </a:lnTo>
                    <a:cubicBezTo>
                      <a:pt x="5799" y="17577"/>
                      <a:pt x="4920" y="18365"/>
                      <a:pt x="3943" y="19743"/>
                    </a:cubicBez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72" name="Freeform 152"/>
              <p:cNvSpPr/>
              <p:nvPr/>
            </p:nvSpPr>
            <p:spPr bwMode="auto">
              <a:xfrm rot="1800000">
                <a:off x="2215397" y="3860544"/>
                <a:ext cx="446077" cy="553333"/>
              </a:xfrm>
              <a:custGeom>
                <a:avLst/>
                <a:gdLst>
                  <a:gd name="connsiteX0" fmla="*/ 3928 w 10000"/>
                  <a:gd name="connsiteY0" fmla="*/ 20197 h 20197"/>
                  <a:gd name="connsiteX1" fmla="*/ 682 w 10000"/>
                  <a:gd name="connsiteY1" fmla="*/ 10000 h 20197"/>
                  <a:gd name="connsiteX2" fmla="*/ 328 w 10000"/>
                  <a:gd name="connsiteY2" fmla="*/ 8994 h 20197"/>
                  <a:gd name="connsiteX3" fmla="*/ 184 w 10000"/>
                  <a:gd name="connsiteY3" fmla="*/ 8608 h 20197"/>
                  <a:gd name="connsiteX4" fmla="*/ 39 w 10000"/>
                  <a:gd name="connsiteY4" fmla="*/ 8223 h 20197"/>
                  <a:gd name="connsiteX5" fmla="*/ 39 w 10000"/>
                  <a:gd name="connsiteY5" fmla="*/ 8223 h 20197"/>
                  <a:gd name="connsiteX6" fmla="*/ 26 w 10000"/>
                  <a:gd name="connsiteY6" fmla="*/ 8116 h 20197"/>
                  <a:gd name="connsiteX7" fmla="*/ 0 w 10000"/>
                  <a:gd name="connsiteY7" fmla="*/ 7987 h 20197"/>
                  <a:gd name="connsiteX8" fmla="*/ 0 w 10000"/>
                  <a:gd name="connsiteY8" fmla="*/ 7880 h 20197"/>
                  <a:gd name="connsiteX9" fmla="*/ 39 w 10000"/>
                  <a:gd name="connsiteY9" fmla="*/ 7752 h 20197"/>
                  <a:gd name="connsiteX10" fmla="*/ 92 w 10000"/>
                  <a:gd name="connsiteY10" fmla="*/ 7623 h 20197"/>
                  <a:gd name="connsiteX11" fmla="*/ 144 w 10000"/>
                  <a:gd name="connsiteY11" fmla="*/ 7495 h 20197"/>
                  <a:gd name="connsiteX12" fmla="*/ 328 w 10000"/>
                  <a:gd name="connsiteY12" fmla="*/ 7173 h 20197"/>
                  <a:gd name="connsiteX13" fmla="*/ 577 w 10000"/>
                  <a:gd name="connsiteY13" fmla="*/ 6831 h 20197"/>
                  <a:gd name="connsiteX14" fmla="*/ 879 w 10000"/>
                  <a:gd name="connsiteY14" fmla="*/ 6424 h 20197"/>
                  <a:gd name="connsiteX15" fmla="*/ 1667 w 10000"/>
                  <a:gd name="connsiteY15" fmla="*/ 5503 h 20197"/>
                  <a:gd name="connsiteX16" fmla="*/ 1667 w 10000"/>
                  <a:gd name="connsiteY16" fmla="*/ 5503 h 20197"/>
                  <a:gd name="connsiteX17" fmla="*/ 2218 w 10000"/>
                  <a:gd name="connsiteY17" fmla="*/ 4861 h 20197"/>
                  <a:gd name="connsiteX18" fmla="*/ 2953 w 10000"/>
                  <a:gd name="connsiteY18" fmla="*/ 4111 h 20197"/>
                  <a:gd name="connsiteX19" fmla="*/ 4711 w 10000"/>
                  <a:gd name="connsiteY19" fmla="*/ 2334 h 20197"/>
                  <a:gd name="connsiteX20" fmla="*/ 6312 w 10000"/>
                  <a:gd name="connsiteY20" fmla="*/ 792 h 20197"/>
                  <a:gd name="connsiteX21" fmla="*/ 6890 w 10000"/>
                  <a:gd name="connsiteY21" fmla="*/ 257 h 20197"/>
                  <a:gd name="connsiteX22" fmla="*/ 7205 w 10000"/>
                  <a:gd name="connsiteY22" fmla="*/ 0 h 20197"/>
                  <a:gd name="connsiteX23" fmla="*/ 7205 w 10000"/>
                  <a:gd name="connsiteY23" fmla="*/ 0 h 20197"/>
                  <a:gd name="connsiteX24" fmla="*/ 7323 w 10000"/>
                  <a:gd name="connsiteY24" fmla="*/ 278 h 20197"/>
                  <a:gd name="connsiteX25" fmla="*/ 7572 w 10000"/>
                  <a:gd name="connsiteY25" fmla="*/ 899 h 20197"/>
                  <a:gd name="connsiteX26" fmla="*/ 8333 w 10000"/>
                  <a:gd name="connsiteY26" fmla="*/ 2677 h 20197"/>
                  <a:gd name="connsiteX27" fmla="*/ 10000 w 10000"/>
                  <a:gd name="connsiteY27" fmla="*/ 6445 h 20197"/>
                  <a:gd name="connsiteX28" fmla="*/ 10000 w 10000"/>
                  <a:gd name="connsiteY28" fmla="*/ 10000 h 20197"/>
                  <a:gd name="connsiteX29" fmla="*/ 3990 w 10000"/>
                  <a:gd name="connsiteY29" fmla="*/ 10000 h 20197"/>
                  <a:gd name="connsiteX30" fmla="*/ 3990 w 10000"/>
                  <a:gd name="connsiteY30" fmla="*/ 10000 h 20197"/>
                  <a:gd name="connsiteX31" fmla="*/ 3928 w 10000"/>
                  <a:gd name="connsiteY31" fmla="*/ 20197 h 20197"/>
                  <a:gd name="connsiteX0-1" fmla="*/ 3928 w 10000"/>
                  <a:gd name="connsiteY0-2" fmla="*/ 20197 h 20197"/>
                  <a:gd name="connsiteX1-3" fmla="*/ 682 w 10000"/>
                  <a:gd name="connsiteY1-4" fmla="*/ 10000 h 20197"/>
                  <a:gd name="connsiteX2-5" fmla="*/ 328 w 10000"/>
                  <a:gd name="connsiteY2-6" fmla="*/ 8994 h 20197"/>
                  <a:gd name="connsiteX3-7" fmla="*/ 184 w 10000"/>
                  <a:gd name="connsiteY3-8" fmla="*/ 8608 h 20197"/>
                  <a:gd name="connsiteX4-9" fmla="*/ 39 w 10000"/>
                  <a:gd name="connsiteY4-10" fmla="*/ 8223 h 20197"/>
                  <a:gd name="connsiteX5-11" fmla="*/ 39 w 10000"/>
                  <a:gd name="connsiteY5-12" fmla="*/ 8223 h 20197"/>
                  <a:gd name="connsiteX6-13" fmla="*/ 26 w 10000"/>
                  <a:gd name="connsiteY6-14" fmla="*/ 8116 h 20197"/>
                  <a:gd name="connsiteX7-15" fmla="*/ 0 w 10000"/>
                  <a:gd name="connsiteY7-16" fmla="*/ 7987 h 20197"/>
                  <a:gd name="connsiteX8-17" fmla="*/ 0 w 10000"/>
                  <a:gd name="connsiteY8-18" fmla="*/ 7880 h 20197"/>
                  <a:gd name="connsiteX9-19" fmla="*/ 39 w 10000"/>
                  <a:gd name="connsiteY9-20" fmla="*/ 7752 h 20197"/>
                  <a:gd name="connsiteX10-21" fmla="*/ 92 w 10000"/>
                  <a:gd name="connsiteY10-22" fmla="*/ 7623 h 20197"/>
                  <a:gd name="connsiteX11-23" fmla="*/ 144 w 10000"/>
                  <a:gd name="connsiteY11-24" fmla="*/ 7495 h 20197"/>
                  <a:gd name="connsiteX12-25" fmla="*/ 328 w 10000"/>
                  <a:gd name="connsiteY12-26" fmla="*/ 7173 h 20197"/>
                  <a:gd name="connsiteX13-27" fmla="*/ 577 w 10000"/>
                  <a:gd name="connsiteY13-28" fmla="*/ 6831 h 20197"/>
                  <a:gd name="connsiteX14-29" fmla="*/ 879 w 10000"/>
                  <a:gd name="connsiteY14-30" fmla="*/ 6424 h 20197"/>
                  <a:gd name="connsiteX15-31" fmla="*/ 1667 w 10000"/>
                  <a:gd name="connsiteY15-32" fmla="*/ 5503 h 20197"/>
                  <a:gd name="connsiteX16-33" fmla="*/ 1667 w 10000"/>
                  <a:gd name="connsiteY16-34" fmla="*/ 5503 h 20197"/>
                  <a:gd name="connsiteX17-35" fmla="*/ 2218 w 10000"/>
                  <a:gd name="connsiteY17-36" fmla="*/ 4861 h 20197"/>
                  <a:gd name="connsiteX18-37" fmla="*/ 2953 w 10000"/>
                  <a:gd name="connsiteY18-38" fmla="*/ 4111 h 20197"/>
                  <a:gd name="connsiteX19-39" fmla="*/ 4711 w 10000"/>
                  <a:gd name="connsiteY19-40" fmla="*/ 2334 h 20197"/>
                  <a:gd name="connsiteX20-41" fmla="*/ 6312 w 10000"/>
                  <a:gd name="connsiteY20-42" fmla="*/ 792 h 20197"/>
                  <a:gd name="connsiteX21-43" fmla="*/ 6890 w 10000"/>
                  <a:gd name="connsiteY21-44" fmla="*/ 257 h 20197"/>
                  <a:gd name="connsiteX22-45" fmla="*/ 7205 w 10000"/>
                  <a:gd name="connsiteY22-46" fmla="*/ 0 h 20197"/>
                  <a:gd name="connsiteX23-47" fmla="*/ 7205 w 10000"/>
                  <a:gd name="connsiteY23-48" fmla="*/ 0 h 20197"/>
                  <a:gd name="connsiteX24-49" fmla="*/ 7323 w 10000"/>
                  <a:gd name="connsiteY24-50" fmla="*/ 278 h 20197"/>
                  <a:gd name="connsiteX25-51" fmla="*/ 7572 w 10000"/>
                  <a:gd name="connsiteY25-52" fmla="*/ 899 h 20197"/>
                  <a:gd name="connsiteX26-53" fmla="*/ 8333 w 10000"/>
                  <a:gd name="connsiteY26-54" fmla="*/ 2677 h 20197"/>
                  <a:gd name="connsiteX27-55" fmla="*/ 10000 w 10000"/>
                  <a:gd name="connsiteY27-56" fmla="*/ 6445 h 20197"/>
                  <a:gd name="connsiteX28-57" fmla="*/ 10000 w 10000"/>
                  <a:gd name="connsiteY28-58" fmla="*/ 10000 h 20197"/>
                  <a:gd name="connsiteX29-59" fmla="*/ 3990 w 10000"/>
                  <a:gd name="connsiteY29-60" fmla="*/ 10000 h 20197"/>
                  <a:gd name="connsiteX30-61" fmla="*/ 6000 w 10000"/>
                  <a:gd name="connsiteY30-62" fmla="*/ 13931 h 20197"/>
                  <a:gd name="connsiteX31-63" fmla="*/ 3928 w 10000"/>
                  <a:gd name="connsiteY31-64" fmla="*/ 20197 h 20197"/>
                  <a:gd name="connsiteX0-65" fmla="*/ 3928 w 10000"/>
                  <a:gd name="connsiteY0-66" fmla="*/ 20197 h 20197"/>
                  <a:gd name="connsiteX1-67" fmla="*/ 682 w 10000"/>
                  <a:gd name="connsiteY1-68" fmla="*/ 10000 h 20197"/>
                  <a:gd name="connsiteX2-69" fmla="*/ 328 w 10000"/>
                  <a:gd name="connsiteY2-70" fmla="*/ 8994 h 20197"/>
                  <a:gd name="connsiteX3-71" fmla="*/ 184 w 10000"/>
                  <a:gd name="connsiteY3-72" fmla="*/ 8608 h 20197"/>
                  <a:gd name="connsiteX4-73" fmla="*/ 39 w 10000"/>
                  <a:gd name="connsiteY4-74" fmla="*/ 8223 h 20197"/>
                  <a:gd name="connsiteX5-75" fmla="*/ 39 w 10000"/>
                  <a:gd name="connsiteY5-76" fmla="*/ 8223 h 20197"/>
                  <a:gd name="connsiteX6-77" fmla="*/ 26 w 10000"/>
                  <a:gd name="connsiteY6-78" fmla="*/ 8116 h 20197"/>
                  <a:gd name="connsiteX7-79" fmla="*/ 0 w 10000"/>
                  <a:gd name="connsiteY7-80" fmla="*/ 7987 h 20197"/>
                  <a:gd name="connsiteX8-81" fmla="*/ 0 w 10000"/>
                  <a:gd name="connsiteY8-82" fmla="*/ 7880 h 20197"/>
                  <a:gd name="connsiteX9-83" fmla="*/ 39 w 10000"/>
                  <a:gd name="connsiteY9-84" fmla="*/ 7752 h 20197"/>
                  <a:gd name="connsiteX10-85" fmla="*/ 92 w 10000"/>
                  <a:gd name="connsiteY10-86" fmla="*/ 7623 h 20197"/>
                  <a:gd name="connsiteX11-87" fmla="*/ 144 w 10000"/>
                  <a:gd name="connsiteY11-88" fmla="*/ 7495 h 20197"/>
                  <a:gd name="connsiteX12-89" fmla="*/ 328 w 10000"/>
                  <a:gd name="connsiteY12-90" fmla="*/ 7173 h 20197"/>
                  <a:gd name="connsiteX13-91" fmla="*/ 577 w 10000"/>
                  <a:gd name="connsiteY13-92" fmla="*/ 6831 h 20197"/>
                  <a:gd name="connsiteX14-93" fmla="*/ 879 w 10000"/>
                  <a:gd name="connsiteY14-94" fmla="*/ 6424 h 20197"/>
                  <a:gd name="connsiteX15-95" fmla="*/ 1667 w 10000"/>
                  <a:gd name="connsiteY15-96" fmla="*/ 5503 h 20197"/>
                  <a:gd name="connsiteX16-97" fmla="*/ 1667 w 10000"/>
                  <a:gd name="connsiteY16-98" fmla="*/ 5503 h 20197"/>
                  <a:gd name="connsiteX17-99" fmla="*/ 2218 w 10000"/>
                  <a:gd name="connsiteY17-100" fmla="*/ 4861 h 20197"/>
                  <a:gd name="connsiteX18-101" fmla="*/ 2953 w 10000"/>
                  <a:gd name="connsiteY18-102" fmla="*/ 4111 h 20197"/>
                  <a:gd name="connsiteX19-103" fmla="*/ 4711 w 10000"/>
                  <a:gd name="connsiteY19-104" fmla="*/ 2334 h 20197"/>
                  <a:gd name="connsiteX20-105" fmla="*/ 6312 w 10000"/>
                  <a:gd name="connsiteY20-106" fmla="*/ 792 h 20197"/>
                  <a:gd name="connsiteX21-107" fmla="*/ 6890 w 10000"/>
                  <a:gd name="connsiteY21-108" fmla="*/ 257 h 20197"/>
                  <a:gd name="connsiteX22-109" fmla="*/ 7205 w 10000"/>
                  <a:gd name="connsiteY22-110" fmla="*/ 0 h 20197"/>
                  <a:gd name="connsiteX23-111" fmla="*/ 7205 w 10000"/>
                  <a:gd name="connsiteY23-112" fmla="*/ 0 h 20197"/>
                  <a:gd name="connsiteX24-113" fmla="*/ 7323 w 10000"/>
                  <a:gd name="connsiteY24-114" fmla="*/ 278 h 20197"/>
                  <a:gd name="connsiteX25-115" fmla="*/ 7572 w 10000"/>
                  <a:gd name="connsiteY25-116" fmla="*/ 899 h 20197"/>
                  <a:gd name="connsiteX26-117" fmla="*/ 8333 w 10000"/>
                  <a:gd name="connsiteY26-118" fmla="*/ 2677 h 20197"/>
                  <a:gd name="connsiteX27-119" fmla="*/ 10000 w 10000"/>
                  <a:gd name="connsiteY27-120" fmla="*/ 6445 h 20197"/>
                  <a:gd name="connsiteX28-121" fmla="*/ 10000 w 10000"/>
                  <a:gd name="connsiteY28-122" fmla="*/ 10000 h 20197"/>
                  <a:gd name="connsiteX29-123" fmla="*/ 7256 w 10000"/>
                  <a:gd name="connsiteY29-124" fmla="*/ 12952 h 20197"/>
                  <a:gd name="connsiteX30-125" fmla="*/ 6000 w 10000"/>
                  <a:gd name="connsiteY30-126" fmla="*/ 13931 h 20197"/>
                  <a:gd name="connsiteX31-127" fmla="*/ 3928 w 10000"/>
                  <a:gd name="connsiteY31-128" fmla="*/ 20197 h 20197"/>
                  <a:gd name="connsiteX0-129" fmla="*/ 3928 w 10000"/>
                  <a:gd name="connsiteY0-130" fmla="*/ 20197 h 20197"/>
                  <a:gd name="connsiteX1-131" fmla="*/ 682 w 10000"/>
                  <a:gd name="connsiteY1-132" fmla="*/ 10000 h 20197"/>
                  <a:gd name="connsiteX2-133" fmla="*/ 328 w 10000"/>
                  <a:gd name="connsiteY2-134" fmla="*/ 8994 h 20197"/>
                  <a:gd name="connsiteX3-135" fmla="*/ 184 w 10000"/>
                  <a:gd name="connsiteY3-136" fmla="*/ 8608 h 20197"/>
                  <a:gd name="connsiteX4-137" fmla="*/ 39 w 10000"/>
                  <a:gd name="connsiteY4-138" fmla="*/ 8223 h 20197"/>
                  <a:gd name="connsiteX5-139" fmla="*/ 39 w 10000"/>
                  <a:gd name="connsiteY5-140" fmla="*/ 8223 h 20197"/>
                  <a:gd name="connsiteX6-141" fmla="*/ 26 w 10000"/>
                  <a:gd name="connsiteY6-142" fmla="*/ 8116 h 20197"/>
                  <a:gd name="connsiteX7-143" fmla="*/ 0 w 10000"/>
                  <a:gd name="connsiteY7-144" fmla="*/ 7987 h 20197"/>
                  <a:gd name="connsiteX8-145" fmla="*/ 0 w 10000"/>
                  <a:gd name="connsiteY8-146" fmla="*/ 7880 h 20197"/>
                  <a:gd name="connsiteX9-147" fmla="*/ 39 w 10000"/>
                  <a:gd name="connsiteY9-148" fmla="*/ 7752 h 20197"/>
                  <a:gd name="connsiteX10-149" fmla="*/ 92 w 10000"/>
                  <a:gd name="connsiteY10-150" fmla="*/ 7623 h 20197"/>
                  <a:gd name="connsiteX11-151" fmla="*/ 144 w 10000"/>
                  <a:gd name="connsiteY11-152" fmla="*/ 7495 h 20197"/>
                  <a:gd name="connsiteX12-153" fmla="*/ 328 w 10000"/>
                  <a:gd name="connsiteY12-154" fmla="*/ 7173 h 20197"/>
                  <a:gd name="connsiteX13-155" fmla="*/ 577 w 10000"/>
                  <a:gd name="connsiteY13-156" fmla="*/ 6831 h 20197"/>
                  <a:gd name="connsiteX14-157" fmla="*/ 879 w 10000"/>
                  <a:gd name="connsiteY14-158" fmla="*/ 6424 h 20197"/>
                  <a:gd name="connsiteX15-159" fmla="*/ 1667 w 10000"/>
                  <a:gd name="connsiteY15-160" fmla="*/ 5503 h 20197"/>
                  <a:gd name="connsiteX16-161" fmla="*/ 1667 w 10000"/>
                  <a:gd name="connsiteY16-162" fmla="*/ 5503 h 20197"/>
                  <a:gd name="connsiteX17-163" fmla="*/ 2218 w 10000"/>
                  <a:gd name="connsiteY17-164" fmla="*/ 4861 h 20197"/>
                  <a:gd name="connsiteX18-165" fmla="*/ 2953 w 10000"/>
                  <a:gd name="connsiteY18-166" fmla="*/ 4111 h 20197"/>
                  <a:gd name="connsiteX19-167" fmla="*/ 4711 w 10000"/>
                  <a:gd name="connsiteY19-168" fmla="*/ 2334 h 20197"/>
                  <a:gd name="connsiteX20-169" fmla="*/ 6312 w 10000"/>
                  <a:gd name="connsiteY20-170" fmla="*/ 792 h 20197"/>
                  <a:gd name="connsiteX21-171" fmla="*/ 6890 w 10000"/>
                  <a:gd name="connsiteY21-172" fmla="*/ 257 h 20197"/>
                  <a:gd name="connsiteX22-173" fmla="*/ 7205 w 10000"/>
                  <a:gd name="connsiteY22-174" fmla="*/ 0 h 20197"/>
                  <a:gd name="connsiteX23-175" fmla="*/ 7205 w 10000"/>
                  <a:gd name="connsiteY23-176" fmla="*/ 0 h 20197"/>
                  <a:gd name="connsiteX24-177" fmla="*/ 7323 w 10000"/>
                  <a:gd name="connsiteY24-178" fmla="*/ 278 h 20197"/>
                  <a:gd name="connsiteX25-179" fmla="*/ 7572 w 10000"/>
                  <a:gd name="connsiteY25-180" fmla="*/ 899 h 20197"/>
                  <a:gd name="connsiteX26-181" fmla="*/ 8333 w 10000"/>
                  <a:gd name="connsiteY26-182" fmla="*/ 2677 h 20197"/>
                  <a:gd name="connsiteX27-183" fmla="*/ 10000 w 10000"/>
                  <a:gd name="connsiteY27-184" fmla="*/ 6445 h 20197"/>
                  <a:gd name="connsiteX28-185" fmla="*/ 10000 w 10000"/>
                  <a:gd name="connsiteY28-186" fmla="*/ 10000 h 20197"/>
                  <a:gd name="connsiteX29-187" fmla="*/ 7256 w 10000"/>
                  <a:gd name="connsiteY29-188" fmla="*/ 12952 h 20197"/>
                  <a:gd name="connsiteX30-189" fmla="*/ 6386 w 10000"/>
                  <a:gd name="connsiteY30-190" fmla="*/ 15149 h 20197"/>
                  <a:gd name="connsiteX31-191" fmla="*/ 3928 w 10000"/>
                  <a:gd name="connsiteY31-192" fmla="*/ 20197 h 20197"/>
                  <a:gd name="connsiteX0-193" fmla="*/ 3928 w 10000"/>
                  <a:gd name="connsiteY0-194" fmla="*/ 20197 h 20197"/>
                  <a:gd name="connsiteX1-195" fmla="*/ 682 w 10000"/>
                  <a:gd name="connsiteY1-196" fmla="*/ 10000 h 20197"/>
                  <a:gd name="connsiteX2-197" fmla="*/ 328 w 10000"/>
                  <a:gd name="connsiteY2-198" fmla="*/ 8994 h 20197"/>
                  <a:gd name="connsiteX3-199" fmla="*/ 184 w 10000"/>
                  <a:gd name="connsiteY3-200" fmla="*/ 8608 h 20197"/>
                  <a:gd name="connsiteX4-201" fmla="*/ 39 w 10000"/>
                  <a:gd name="connsiteY4-202" fmla="*/ 8223 h 20197"/>
                  <a:gd name="connsiteX5-203" fmla="*/ 39 w 10000"/>
                  <a:gd name="connsiteY5-204" fmla="*/ 8223 h 20197"/>
                  <a:gd name="connsiteX6-205" fmla="*/ 26 w 10000"/>
                  <a:gd name="connsiteY6-206" fmla="*/ 8116 h 20197"/>
                  <a:gd name="connsiteX7-207" fmla="*/ 0 w 10000"/>
                  <a:gd name="connsiteY7-208" fmla="*/ 7987 h 20197"/>
                  <a:gd name="connsiteX8-209" fmla="*/ 0 w 10000"/>
                  <a:gd name="connsiteY8-210" fmla="*/ 7880 h 20197"/>
                  <a:gd name="connsiteX9-211" fmla="*/ 39 w 10000"/>
                  <a:gd name="connsiteY9-212" fmla="*/ 7752 h 20197"/>
                  <a:gd name="connsiteX10-213" fmla="*/ 92 w 10000"/>
                  <a:gd name="connsiteY10-214" fmla="*/ 7623 h 20197"/>
                  <a:gd name="connsiteX11-215" fmla="*/ 144 w 10000"/>
                  <a:gd name="connsiteY11-216" fmla="*/ 7495 h 20197"/>
                  <a:gd name="connsiteX12-217" fmla="*/ 328 w 10000"/>
                  <a:gd name="connsiteY12-218" fmla="*/ 7173 h 20197"/>
                  <a:gd name="connsiteX13-219" fmla="*/ 577 w 10000"/>
                  <a:gd name="connsiteY13-220" fmla="*/ 6831 h 20197"/>
                  <a:gd name="connsiteX14-221" fmla="*/ 879 w 10000"/>
                  <a:gd name="connsiteY14-222" fmla="*/ 6424 h 20197"/>
                  <a:gd name="connsiteX15-223" fmla="*/ 1667 w 10000"/>
                  <a:gd name="connsiteY15-224" fmla="*/ 5503 h 20197"/>
                  <a:gd name="connsiteX16-225" fmla="*/ 1667 w 10000"/>
                  <a:gd name="connsiteY16-226" fmla="*/ 5503 h 20197"/>
                  <a:gd name="connsiteX17-227" fmla="*/ 2218 w 10000"/>
                  <a:gd name="connsiteY17-228" fmla="*/ 4861 h 20197"/>
                  <a:gd name="connsiteX18-229" fmla="*/ 2953 w 10000"/>
                  <a:gd name="connsiteY18-230" fmla="*/ 4111 h 20197"/>
                  <a:gd name="connsiteX19-231" fmla="*/ 4711 w 10000"/>
                  <a:gd name="connsiteY19-232" fmla="*/ 2334 h 20197"/>
                  <a:gd name="connsiteX20-233" fmla="*/ 6312 w 10000"/>
                  <a:gd name="connsiteY20-234" fmla="*/ 792 h 20197"/>
                  <a:gd name="connsiteX21-235" fmla="*/ 6890 w 10000"/>
                  <a:gd name="connsiteY21-236" fmla="*/ 257 h 20197"/>
                  <a:gd name="connsiteX22-237" fmla="*/ 7205 w 10000"/>
                  <a:gd name="connsiteY22-238" fmla="*/ 0 h 20197"/>
                  <a:gd name="connsiteX23-239" fmla="*/ 7205 w 10000"/>
                  <a:gd name="connsiteY23-240" fmla="*/ 0 h 20197"/>
                  <a:gd name="connsiteX24-241" fmla="*/ 7323 w 10000"/>
                  <a:gd name="connsiteY24-242" fmla="*/ 278 h 20197"/>
                  <a:gd name="connsiteX25-243" fmla="*/ 7572 w 10000"/>
                  <a:gd name="connsiteY25-244" fmla="*/ 899 h 20197"/>
                  <a:gd name="connsiteX26-245" fmla="*/ 8333 w 10000"/>
                  <a:gd name="connsiteY26-246" fmla="*/ 2677 h 20197"/>
                  <a:gd name="connsiteX27-247" fmla="*/ 10000 w 10000"/>
                  <a:gd name="connsiteY27-248" fmla="*/ 6445 h 20197"/>
                  <a:gd name="connsiteX28-249" fmla="*/ 10000 w 10000"/>
                  <a:gd name="connsiteY28-250" fmla="*/ 10000 h 20197"/>
                  <a:gd name="connsiteX29-251" fmla="*/ 7256 w 10000"/>
                  <a:gd name="connsiteY29-252" fmla="*/ 12952 h 20197"/>
                  <a:gd name="connsiteX30-253" fmla="*/ 6386 w 10000"/>
                  <a:gd name="connsiteY30-254" fmla="*/ 15149 h 20197"/>
                  <a:gd name="connsiteX31-255" fmla="*/ 3928 w 10000"/>
                  <a:gd name="connsiteY31-256" fmla="*/ 20197 h 20197"/>
                  <a:gd name="connsiteX0-257" fmla="*/ 3928 w 10000"/>
                  <a:gd name="connsiteY0-258" fmla="*/ 20197 h 20197"/>
                  <a:gd name="connsiteX1-259" fmla="*/ 682 w 10000"/>
                  <a:gd name="connsiteY1-260" fmla="*/ 10000 h 20197"/>
                  <a:gd name="connsiteX2-261" fmla="*/ 328 w 10000"/>
                  <a:gd name="connsiteY2-262" fmla="*/ 8994 h 20197"/>
                  <a:gd name="connsiteX3-263" fmla="*/ 184 w 10000"/>
                  <a:gd name="connsiteY3-264" fmla="*/ 8608 h 20197"/>
                  <a:gd name="connsiteX4-265" fmla="*/ 39 w 10000"/>
                  <a:gd name="connsiteY4-266" fmla="*/ 8223 h 20197"/>
                  <a:gd name="connsiteX5-267" fmla="*/ 39 w 10000"/>
                  <a:gd name="connsiteY5-268" fmla="*/ 8223 h 20197"/>
                  <a:gd name="connsiteX6-269" fmla="*/ 26 w 10000"/>
                  <a:gd name="connsiteY6-270" fmla="*/ 8116 h 20197"/>
                  <a:gd name="connsiteX7-271" fmla="*/ 0 w 10000"/>
                  <a:gd name="connsiteY7-272" fmla="*/ 7987 h 20197"/>
                  <a:gd name="connsiteX8-273" fmla="*/ 0 w 10000"/>
                  <a:gd name="connsiteY8-274" fmla="*/ 7880 h 20197"/>
                  <a:gd name="connsiteX9-275" fmla="*/ 39 w 10000"/>
                  <a:gd name="connsiteY9-276" fmla="*/ 7752 h 20197"/>
                  <a:gd name="connsiteX10-277" fmla="*/ 92 w 10000"/>
                  <a:gd name="connsiteY10-278" fmla="*/ 7623 h 20197"/>
                  <a:gd name="connsiteX11-279" fmla="*/ 144 w 10000"/>
                  <a:gd name="connsiteY11-280" fmla="*/ 7495 h 20197"/>
                  <a:gd name="connsiteX12-281" fmla="*/ 328 w 10000"/>
                  <a:gd name="connsiteY12-282" fmla="*/ 7173 h 20197"/>
                  <a:gd name="connsiteX13-283" fmla="*/ 577 w 10000"/>
                  <a:gd name="connsiteY13-284" fmla="*/ 6831 h 20197"/>
                  <a:gd name="connsiteX14-285" fmla="*/ 879 w 10000"/>
                  <a:gd name="connsiteY14-286" fmla="*/ 6424 h 20197"/>
                  <a:gd name="connsiteX15-287" fmla="*/ 1667 w 10000"/>
                  <a:gd name="connsiteY15-288" fmla="*/ 5503 h 20197"/>
                  <a:gd name="connsiteX16-289" fmla="*/ 1667 w 10000"/>
                  <a:gd name="connsiteY16-290" fmla="*/ 5503 h 20197"/>
                  <a:gd name="connsiteX17-291" fmla="*/ 2218 w 10000"/>
                  <a:gd name="connsiteY17-292" fmla="*/ 4861 h 20197"/>
                  <a:gd name="connsiteX18-293" fmla="*/ 2953 w 10000"/>
                  <a:gd name="connsiteY18-294" fmla="*/ 4111 h 20197"/>
                  <a:gd name="connsiteX19-295" fmla="*/ 4711 w 10000"/>
                  <a:gd name="connsiteY19-296" fmla="*/ 2334 h 20197"/>
                  <a:gd name="connsiteX20-297" fmla="*/ 6312 w 10000"/>
                  <a:gd name="connsiteY20-298" fmla="*/ 792 h 20197"/>
                  <a:gd name="connsiteX21-299" fmla="*/ 6890 w 10000"/>
                  <a:gd name="connsiteY21-300" fmla="*/ 257 h 20197"/>
                  <a:gd name="connsiteX22-301" fmla="*/ 7205 w 10000"/>
                  <a:gd name="connsiteY22-302" fmla="*/ 0 h 20197"/>
                  <a:gd name="connsiteX23-303" fmla="*/ 7205 w 10000"/>
                  <a:gd name="connsiteY23-304" fmla="*/ 0 h 20197"/>
                  <a:gd name="connsiteX24-305" fmla="*/ 7323 w 10000"/>
                  <a:gd name="connsiteY24-306" fmla="*/ 278 h 20197"/>
                  <a:gd name="connsiteX25-307" fmla="*/ 7572 w 10000"/>
                  <a:gd name="connsiteY25-308" fmla="*/ 899 h 20197"/>
                  <a:gd name="connsiteX26-309" fmla="*/ 8333 w 10000"/>
                  <a:gd name="connsiteY26-310" fmla="*/ 2677 h 20197"/>
                  <a:gd name="connsiteX27-311" fmla="*/ 10000 w 10000"/>
                  <a:gd name="connsiteY27-312" fmla="*/ 6445 h 20197"/>
                  <a:gd name="connsiteX28-313" fmla="*/ 10000 w 10000"/>
                  <a:gd name="connsiteY28-314" fmla="*/ 10000 h 20197"/>
                  <a:gd name="connsiteX29-315" fmla="*/ 7256 w 10000"/>
                  <a:gd name="connsiteY29-316" fmla="*/ 12952 h 20197"/>
                  <a:gd name="connsiteX30-317" fmla="*/ 6386 w 10000"/>
                  <a:gd name="connsiteY30-318" fmla="*/ 15149 h 20197"/>
                  <a:gd name="connsiteX31-319" fmla="*/ 3928 w 10000"/>
                  <a:gd name="connsiteY31-320" fmla="*/ 20197 h 20197"/>
                  <a:gd name="connsiteX0-321" fmla="*/ 3928 w 10000"/>
                  <a:gd name="connsiteY0-322" fmla="*/ 20197 h 20197"/>
                  <a:gd name="connsiteX1-323" fmla="*/ 682 w 10000"/>
                  <a:gd name="connsiteY1-324" fmla="*/ 10000 h 20197"/>
                  <a:gd name="connsiteX2-325" fmla="*/ 328 w 10000"/>
                  <a:gd name="connsiteY2-326" fmla="*/ 8994 h 20197"/>
                  <a:gd name="connsiteX3-327" fmla="*/ 184 w 10000"/>
                  <a:gd name="connsiteY3-328" fmla="*/ 8608 h 20197"/>
                  <a:gd name="connsiteX4-329" fmla="*/ 39 w 10000"/>
                  <a:gd name="connsiteY4-330" fmla="*/ 8223 h 20197"/>
                  <a:gd name="connsiteX5-331" fmla="*/ 39 w 10000"/>
                  <a:gd name="connsiteY5-332" fmla="*/ 8223 h 20197"/>
                  <a:gd name="connsiteX6-333" fmla="*/ 26 w 10000"/>
                  <a:gd name="connsiteY6-334" fmla="*/ 8116 h 20197"/>
                  <a:gd name="connsiteX7-335" fmla="*/ 0 w 10000"/>
                  <a:gd name="connsiteY7-336" fmla="*/ 7987 h 20197"/>
                  <a:gd name="connsiteX8-337" fmla="*/ 0 w 10000"/>
                  <a:gd name="connsiteY8-338" fmla="*/ 7880 h 20197"/>
                  <a:gd name="connsiteX9-339" fmla="*/ 39 w 10000"/>
                  <a:gd name="connsiteY9-340" fmla="*/ 7752 h 20197"/>
                  <a:gd name="connsiteX10-341" fmla="*/ 92 w 10000"/>
                  <a:gd name="connsiteY10-342" fmla="*/ 7623 h 20197"/>
                  <a:gd name="connsiteX11-343" fmla="*/ 144 w 10000"/>
                  <a:gd name="connsiteY11-344" fmla="*/ 7495 h 20197"/>
                  <a:gd name="connsiteX12-345" fmla="*/ 328 w 10000"/>
                  <a:gd name="connsiteY12-346" fmla="*/ 7173 h 20197"/>
                  <a:gd name="connsiteX13-347" fmla="*/ 577 w 10000"/>
                  <a:gd name="connsiteY13-348" fmla="*/ 6831 h 20197"/>
                  <a:gd name="connsiteX14-349" fmla="*/ 879 w 10000"/>
                  <a:gd name="connsiteY14-350" fmla="*/ 6424 h 20197"/>
                  <a:gd name="connsiteX15-351" fmla="*/ 1667 w 10000"/>
                  <a:gd name="connsiteY15-352" fmla="*/ 5503 h 20197"/>
                  <a:gd name="connsiteX16-353" fmla="*/ 1667 w 10000"/>
                  <a:gd name="connsiteY16-354" fmla="*/ 5503 h 20197"/>
                  <a:gd name="connsiteX17-355" fmla="*/ 2218 w 10000"/>
                  <a:gd name="connsiteY17-356" fmla="*/ 4861 h 20197"/>
                  <a:gd name="connsiteX18-357" fmla="*/ 2953 w 10000"/>
                  <a:gd name="connsiteY18-358" fmla="*/ 4111 h 20197"/>
                  <a:gd name="connsiteX19-359" fmla="*/ 4711 w 10000"/>
                  <a:gd name="connsiteY19-360" fmla="*/ 2334 h 20197"/>
                  <a:gd name="connsiteX20-361" fmla="*/ 6312 w 10000"/>
                  <a:gd name="connsiteY20-362" fmla="*/ 792 h 20197"/>
                  <a:gd name="connsiteX21-363" fmla="*/ 6890 w 10000"/>
                  <a:gd name="connsiteY21-364" fmla="*/ 257 h 20197"/>
                  <a:gd name="connsiteX22-365" fmla="*/ 7205 w 10000"/>
                  <a:gd name="connsiteY22-366" fmla="*/ 0 h 20197"/>
                  <a:gd name="connsiteX23-367" fmla="*/ 7205 w 10000"/>
                  <a:gd name="connsiteY23-368" fmla="*/ 0 h 20197"/>
                  <a:gd name="connsiteX24-369" fmla="*/ 7323 w 10000"/>
                  <a:gd name="connsiteY24-370" fmla="*/ 278 h 20197"/>
                  <a:gd name="connsiteX25-371" fmla="*/ 7572 w 10000"/>
                  <a:gd name="connsiteY25-372" fmla="*/ 899 h 20197"/>
                  <a:gd name="connsiteX26-373" fmla="*/ 8333 w 10000"/>
                  <a:gd name="connsiteY26-374" fmla="*/ 2677 h 20197"/>
                  <a:gd name="connsiteX27-375" fmla="*/ 10000 w 10000"/>
                  <a:gd name="connsiteY27-376" fmla="*/ 6445 h 20197"/>
                  <a:gd name="connsiteX28-377" fmla="*/ 10000 w 10000"/>
                  <a:gd name="connsiteY28-378" fmla="*/ 10000 h 20197"/>
                  <a:gd name="connsiteX29-379" fmla="*/ 7256 w 10000"/>
                  <a:gd name="connsiteY29-380" fmla="*/ 12952 h 20197"/>
                  <a:gd name="connsiteX30-381" fmla="*/ 6386 w 10000"/>
                  <a:gd name="connsiteY30-382" fmla="*/ 15149 h 20197"/>
                  <a:gd name="connsiteX31-383" fmla="*/ 3928 w 10000"/>
                  <a:gd name="connsiteY31-384" fmla="*/ 20197 h 20197"/>
                  <a:gd name="connsiteX0-385" fmla="*/ 3928 w 10000"/>
                  <a:gd name="connsiteY0-386" fmla="*/ 20197 h 20197"/>
                  <a:gd name="connsiteX1-387" fmla="*/ 682 w 10000"/>
                  <a:gd name="connsiteY1-388" fmla="*/ 10000 h 20197"/>
                  <a:gd name="connsiteX2-389" fmla="*/ 328 w 10000"/>
                  <a:gd name="connsiteY2-390" fmla="*/ 8994 h 20197"/>
                  <a:gd name="connsiteX3-391" fmla="*/ 184 w 10000"/>
                  <a:gd name="connsiteY3-392" fmla="*/ 8608 h 20197"/>
                  <a:gd name="connsiteX4-393" fmla="*/ 39 w 10000"/>
                  <a:gd name="connsiteY4-394" fmla="*/ 8223 h 20197"/>
                  <a:gd name="connsiteX5-395" fmla="*/ 39 w 10000"/>
                  <a:gd name="connsiteY5-396" fmla="*/ 8223 h 20197"/>
                  <a:gd name="connsiteX6-397" fmla="*/ 26 w 10000"/>
                  <a:gd name="connsiteY6-398" fmla="*/ 8116 h 20197"/>
                  <a:gd name="connsiteX7-399" fmla="*/ 0 w 10000"/>
                  <a:gd name="connsiteY7-400" fmla="*/ 7987 h 20197"/>
                  <a:gd name="connsiteX8-401" fmla="*/ 0 w 10000"/>
                  <a:gd name="connsiteY8-402" fmla="*/ 7880 h 20197"/>
                  <a:gd name="connsiteX9-403" fmla="*/ 39 w 10000"/>
                  <a:gd name="connsiteY9-404" fmla="*/ 7752 h 20197"/>
                  <a:gd name="connsiteX10-405" fmla="*/ 92 w 10000"/>
                  <a:gd name="connsiteY10-406" fmla="*/ 7623 h 20197"/>
                  <a:gd name="connsiteX11-407" fmla="*/ 144 w 10000"/>
                  <a:gd name="connsiteY11-408" fmla="*/ 7495 h 20197"/>
                  <a:gd name="connsiteX12-409" fmla="*/ 328 w 10000"/>
                  <a:gd name="connsiteY12-410" fmla="*/ 7173 h 20197"/>
                  <a:gd name="connsiteX13-411" fmla="*/ 577 w 10000"/>
                  <a:gd name="connsiteY13-412" fmla="*/ 6831 h 20197"/>
                  <a:gd name="connsiteX14-413" fmla="*/ 879 w 10000"/>
                  <a:gd name="connsiteY14-414" fmla="*/ 6424 h 20197"/>
                  <a:gd name="connsiteX15-415" fmla="*/ 1667 w 10000"/>
                  <a:gd name="connsiteY15-416" fmla="*/ 5503 h 20197"/>
                  <a:gd name="connsiteX16-417" fmla="*/ 1667 w 10000"/>
                  <a:gd name="connsiteY16-418" fmla="*/ 5503 h 20197"/>
                  <a:gd name="connsiteX17-419" fmla="*/ 2218 w 10000"/>
                  <a:gd name="connsiteY17-420" fmla="*/ 4861 h 20197"/>
                  <a:gd name="connsiteX18-421" fmla="*/ 2953 w 10000"/>
                  <a:gd name="connsiteY18-422" fmla="*/ 4111 h 20197"/>
                  <a:gd name="connsiteX19-423" fmla="*/ 4711 w 10000"/>
                  <a:gd name="connsiteY19-424" fmla="*/ 2334 h 20197"/>
                  <a:gd name="connsiteX20-425" fmla="*/ 6312 w 10000"/>
                  <a:gd name="connsiteY20-426" fmla="*/ 792 h 20197"/>
                  <a:gd name="connsiteX21-427" fmla="*/ 6890 w 10000"/>
                  <a:gd name="connsiteY21-428" fmla="*/ 257 h 20197"/>
                  <a:gd name="connsiteX22-429" fmla="*/ 7205 w 10000"/>
                  <a:gd name="connsiteY22-430" fmla="*/ 0 h 20197"/>
                  <a:gd name="connsiteX23-431" fmla="*/ 7205 w 10000"/>
                  <a:gd name="connsiteY23-432" fmla="*/ 0 h 20197"/>
                  <a:gd name="connsiteX24-433" fmla="*/ 7323 w 10000"/>
                  <a:gd name="connsiteY24-434" fmla="*/ 278 h 20197"/>
                  <a:gd name="connsiteX25-435" fmla="*/ 7572 w 10000"/>
                  <a:gd name="connsiteY25-436" fmla="*/ 899 h 20197"/>
                  <a:gd name="connsiteX26-437" fmla="*/ 8333 w 10000"/>
                  <a:gd name="connsiteY26-438" fmla="*/ 2677 h 20197"/>
                  <a:gd name="connsiteX27-439" fmla="*/ 10000 w 10000"/>
                  <a:gd name="connsiteY27-440" fmla="*/ 6445 h 20197"/>
                  <a:gd name="connsiteX28-441" fmla="*/ 10000 w 10000"/>
                  <a:gd name="connsiteY28-442" fmla="*/ 10000 h 20197"/>
                  <a:gd name="connsiteX29-443" fmla="*/ 7858 w 10000"/>
                  <a:gd name="connsiteY29-444" fmla="*/ 13214 h 20197"/>
                  <a:gd name="connsiteX30-445" fmla="*/ 6386 w 10000"/>
                  <a:gd name="connsiteY30-446" fmla="*/ 15149 h 20197"/>
                  <a:gd name="connsiteX31-447" fmla="*/ 3928 w 10000"/>
                  <a:gd name="connsiteY31-448" fmla="*/ 20197 h 20197"/>
                  <a:gd name="connsiteX0-449" fmla="*/ 3928 w 10000"/>
                  <a:gd name="connsiteY0-450" fmla="*/ 20197 h 20197"/>
                  <a:gd name="connsiteX1-451" fmla="*/ 682 w 10000"/>
                  <a:gd name="connsiteY1-452" fmla="*/ 10000 h 20197"/>
                  <a:gd name="connsiteX2-453" fmla="*/ 328 w 10000"/>
                  <a:gd name="connsiteY2-454" fmla="*/ 8994 h 20197"/>
                  <a:gd name="connsiteX3-455" fmla="*/ 184 w 10000"/>
                  <a:gd name="connsiteY3-456" fmla="*/ 8608 h 20197"/>
                  <a:gd name="connsiteX4-457" fmla="*/ 39 w 10000"/>
                  <a:gd name="connsiteY4-458" fmla="*/ 8223 h 20197"/>
                  <a:gd name="connsiteX5-459" fmla="*/ 39 w 10000"/>
                  <a:gd name="connsiteY5-460" fmla="*/ 8223 h 20197"/>
                  <a:gd name="connsiteX6-461" fmla="*/ 26 w 10000"/>
                  <a:gd name="connsiteY6-462" fmla="*/ 8116 h 20197"/>
                  <a:gd name="connsiteX7-463" fmla="*/ 0 w 10000"/>
                  <a:gd name="connsiteY7-464" fmla="*/ 7987 h 20197"/>
                  <a:gd name="connsiteX8-465" fmla="*/ 0 w 10000"/>
                  <a:gd name="connsiteY8-466" fmla="*/ 7880 h 20197"/>
                  <a:gd name="connsiteX9-467" fmla="*/ 39 w 10000"/>
                  <a:gd name="connsiteY9-468" fmla="*/ 7752 h 20197"/>
                  <a:gd name="connsiteX10-469" fmla="*/ 92 w 10000"/>
                  <a:gd name="connsiteY10-470" fmla="*/ 7623 h 20197"/>
                  <a:gd name="connsiteX11-471" fmla="*/ 144 w 10000"/>
                  <a:gd name="connsiteY11-472" fmla="*/ 7495 h 20197"/>
                  <a:gd name="connsiteX12-473" fmla="*/ 328 w 10000"/>
                  <a:gd name="connsiteY12-474" fmla="*/ 7173 h 20197"/>
                  <a:gd name="connsiteX13-475" fmla="*/ 577 w 10000"/>
                  <a:gd name="connsiteY13-476" fmla="*/ 6831 h 20197"/>
                  <a:gd name="connsiteX14-477" fmla="*/ 879 w 10000"/>
                  <a:gd name="connsiteY14-478" fmla="*/ 6424 h 20197"/>
                  <a:gd name="connsiteX15-479" fmla="*/ 1667 w 10000"/>
                  <a:gd name="connsiteY15-480" fmla="*/ 5503 h 20197"/>
                  <a:gd name="connsiteX16-481" fmla="*/ 1667 w 10000"/>
                  <a:gd name="connsiteY16-482" fmla="*/ 5503 h 20197"/>
                  <a:gd name="connsiteX17-483" fmla="*/ 2218 w 10000"/>
                  <a:gd name="connsiteY17-484" fmla="*/ 4861 h 20197"/>
                  <a:gd name="connsiteX18-485" fmla="*/ 2953 w 10000"/>
                  <a:gd name="connsiteY18-486" fmla="*/ 4111 h 20197"/>
                  <a:gd name="connsiteX19-487" fmla="*/ 4711 w 10000"/>
                  <a:gd name="connsiteY19-488" fmla="*/ 2334 h 20197"/>
                  <a:gd name="connsiteX20-489" fmla="*/ 6312 w 10000"/>
                  <a:gd name="connsiteY20-490" fmla="*/ 792 h 20197"/>
                  <a:gd name="connsiteX21-491" fmla="*/ 6890 w 10000"/>
                  <a:gd name="connsiteY21-492" fmla="*/ 257 h 20197"/>
                  <a:gd name="connsiteX22-493" fmla="*/ 7205 w 10000"/>
                  <a:gd name="connsiteY22-494" fmla="*/ 0 h 20197"/>
                  <a:gd name="connsiteX23-495" fmla="*/ 7205 w 10000"/>
                  <a:gd name="connsiteY23-496" fmla="*/ 0 h 20197"/>
                  <a:gd name="connsiteX24-497" fmla="*/ 7323 w 10000"/>
                  <a:gd name="connsiteY24-498" fmla="*/ 278 h 20197"/>
                  <a:gd name="connsiteX25-499" fmla="*/ 7572 w 10000"/>
                  <a:gd name="connsiteY25-500" fmla="*/ 899 h 20197"/>
                  <a:gd name="connsiteX26-501" fmla="*/ 8333 w 10000"/>
                  <a:gd name="connsiteY26-502" fmla="*/ 2677 h 20197"/>
                  <a:gd name="connsiteX27-503" fmla="*/ 10000 w 10000"/>
                  <a:gd name="connsiteY27-504" fmla="*/ 6445 h 20197"/>
                  <a:gd name="connsiteX28-505" fmla="*/ 10000 w 10000"/>
                  <a:gd name="connsiteY28-506" fmla="*/ 10000 h 20197"/>
                  <a:gd name="connsiteX29-507" fmla="*/ 7858 w 10000"/>
                  <a:gd name="connsiteY29-508" fmla="*/ 13214 h 20197"/>
                  <a:gd name="connsiteX30-509" fmla="*/ 6453 w 10000"/>
                  <a:gd name="connsiteY30-510" fmla="*/ 15989 h 20197"/>
                  <a:gd name="connsiteX31-511" fmla="*/ 3928 w 10000"/>
                  <a:gd name="connsiteY31-512" fmla="*/ 20197 h 20197"/>
                  <a:gd name="connsiteX0-513" fmla="*/ 3928 w 10000"/>
                  <a:gd name="connsiteY0-514" fmla="*/ 20197 h 20197"/>
                  <a:gd name="connsiteX1-515" fmla="*/ 682 w 10000"/>
                  <a:gd name="connsiteY1-516" fmla="*/ 10000 h 20197"/>
                  <a:gd name="connsiteX2-517" fmla="*/ 328 w 10000"/>
                  <a:gd name="connsiteY2-518" fmla="*/ 8994 h 20197"/>
                  <a:gd name="connsiteX3-519" fmla="*/ 184 w 10000"/>
                  <a:gd name="connsiteY3-520" fmla="*/ 8608 h 20197"/>
                  <a:gd name="connsiteX4-521" fmla="*/ 39 w 10000"/>
                  <a:gd name="connsiteY4-522" fmla="*/ 8223 h 20197"/>
                  <a:gd name="connsiteX5-523" fmla="*/ 39 w 10000"/>
                  <a:gd name="connsiteY5-524" fmla="*/ 8223 h 20197"/>
                  <a:gd name="connsiteX6-525" fmla="*/ 26 w 10000"/>
                  <a:gd name="connsiteY6-526" fmla="*/ 8116 h 20197"/>
                  <a:gd name="connsiteX7-527" fmla="*/ 0 w 10000"/>
                  <a:gd name="connsiteY7-528" fmla="*/ 7987 h 20197"/>
                  <a:gd name="connsiteX8-529" fmla="*/ 0 w 10000"/>
                  <a:gd name="connsiteY8-530" fmla="*/ 7880 h 20197"/>
                  <a:gd name="connsiteX9-531" fmla="*/ 39 w 10000"/>
                  <a:gd name="connsiteY9-532" fmla="*/ 7752 h 20197"/>
                  <a:gd name="connsiteX10-533" fmla="*/ 92 w 10000"/>
                  <a:gd name="connsiteY10-534" fmla="*/ 7623 h 20197"/>
                  <a:gd name="connsiteX11-535" fmla="*/ 144 w 10000"/>
                  <a:gd name="connsiteY11-536" fmla="*/ 7495 h 20197"/>
                  <a:gd name="connsiteX12-537" fmla="*/ 328 w 10000"/>
                  <a:gd name="connsiteY12-538" fmla="*/ 7173 h 20197"/>
                  <a:gd name="connsiteX13-539" fmla="*/ 577 w 10000"/>
                  <a:gd name="connsiteY13-540" fmla="*/ 6831 h 20197"/>
                  <a:gd name="connsiteX14-541" fmla="*/ 879 w 10000"/>
                  <a:gd name="connsiteY14-542" fmla="*/ 6424 h 20197"/>
                  <a:gd name="connsiteX15-543" fmla="*/ 1667 w 10000"/>
                  <a:gd name="connsiteY15-544" fmla="*/ 5503 h 20197"/>
                  <a:gd name="connsiteX16-545" fmla="*/ 1667 w 10000"/>
                  <a:gd name="connsiteY16-546" fmla="*/ 5503 h 20197"/>
                  <a:gd name="connsiteX17-547" fmla="*/ 2218 w 10000"/>
                  <a:gd name="connsiteY17-548" fmla="*/ 4861 h 20197"/>
                  <a:gd name="connsiteX18-549" fmla="*/ 2953 w 10000"/>
                  <a:gd name="connsiteY18-550" fmla="*/ 4111 h 20197"/>
                  <a:gd name="connsiteX19-551" fmla="*/ 4711 w 10000"/>
                  <a:gd name="connsiteY19-552" fmla="*/ 2334 h 20197"/>
                  <a:gd name="connsiteX20-553" fmla="*/ 6312 w 10000"/>
                  <a:gd name="connsiteY20-554" fmla="*/ 792 h 20197"/>
                  <a:gd name="connsiteX21-555" fmla="*/ 6890 w 10000"/>
                  <a:gd name="connsiteY21-556" fmla="*/ 257 h 20197"/>
                  <a:gd name="connsiteX22-557" fmla="*/ 7205 w 10000"/>
                  <a:gd name="connsiteY22-558" fmla="*/ 0 h 20197"/>
                  <a:gd name="connsiteX23-559" fmla="*/ 7205 w 10000"/>
                  <a:gd name="connsiteY23-560" fmla="*/ 0 h 20197"/>
                  <a:gd name="connsiteX24-561" fmla="*/ 7323 w 10000"/>
                  <a:gd name="connsiteY24-562" fmla="*/ 278 h 20197"/>
                  <a:gd name="connsiteX25-563" fmla="*/ 7572 w 10000"/>
                  <a:gd name="connsiteY25-564" fmla="*/ 899 h 20197"/>
                  <a:gd name="connsiteX26-565" fmla="*/ 8333 w 10000"/>
                  <a:gd name="connsiteY26-566" fmla="*/ 2677 h 20197"/>
                  <a:gd name="connsiteX27-567" fmla="*/ 10000 w 10000"/>
                  <a:gd name="connsiteY27-568" fmla="*/ 6445 h 20197"/>
                  <a:gd name="connsiteX28-569" fmla="*/ 10000 w 10000"/>
                  <a:gd name="connsiteY28-570" fmla="*/ 10000 h 20197"/>
                  <a:gd name="connsiteX29-571" fmla="*/ 7858 w 10000"/>
                  <a:gd name="connsiteY29-572" fmla="*/ 13214 h 20197"/>
                  <a:gd name="connsiteX30-573" fmla="*/ 6453 w 10000"/>
                  <a:gd name="connsiteY30-574" fmla="*/ 15989 h 20197"/>
                  <a:gd name="connsiteX31-575" fmla="*/ 3928 w 10000"/>
                  <a:gd name="connsiteY31-576" fmla="*/ 20197 h 20197"/>
                  <a:gd name="connsiteX0-577" fmla="*/ 3928 w 10000"/>
                  <a:gd name="connsiteY0-578" fmla="*/ 20197 h 20197"/>
                  <a:gd name="connsiteX1-579" fmla="*/ 682 w 10000"/>
                  <a:gd name="connsiteY1-580" fmla="*/ 10000 h 20197"/>
                  <a:gd name="connsiteX2-581" fmla="*/ 328 w 10000"/>
                  <a:gd name="connsiteY2-582" fmla="*/ 8994 h 20197"/>
                  <a:gd name="connsiteX3-583" fmla="*/ 184 w 10000"/>
                  <a:gd name="connsiteY3-584" fmla="*/ 8608 h 20197"/>
                  <a:gd name="connsiteX4-585" fmla="*/ 39 w 10000"/>
                  <a:gd name="connsiteY4-586" fmla="*/ 8223 h 20197"/>
                  <a:gd name="connsiteX5-587" fmla="*/ 39 w 10000"/>
                  <a:gd name="connsiteY5-588" fmla="*/ 8223 h 20197"/>
                  <a:gd name="connsiteX6-589" fmla="*/ 26 w 10000"/>
                  <a:gd name="connsiteY6-590" fmla="*/ 8116 h 20197"/>
                  <a:gd name="connsiteX7-591" fmla="*/ 0 w 10000"/>
                  <a:gd name="connsiteY7-592" fmla="*/ 7987 h 20197"/>
                  <a:gd name="connsiteX8-593" fmla="*/ 0 w 10000"/>
                  <a:gd name="connsiteY8-594" fmla="*/ 7880 h 20197"/>
                  <a:gd name="connsiteX9-595" fmla="*/ 39 w 10000"/>
                  <a:gd name="connsiteY9-596" fmla="*/ 7752 h 20197"/>
                  <a:gd name="connsiteX10-597" fmla="*/ 92 w 10000"/>
                  <a:gd name="connsiteY10-598" fmla="*/ 7623 h 20197"/>
                  <a:gd name="connsiteX11-599" fmla="*/ 144 w 10000"/>
                  <a:gd name="connsiteY11-600" fmla="*/ 7495 h 20197"/>
                  <a:gd name="connsiteX12-601" fmla="*/ 328 w 10000"/>
                  <a:gd name="connsiteY12-602" fmla="*/ 7173 h 20197"/>
                  <a:gd name="connsiteX13-603" fmla="*/ 577 w 10000"/>
                  <a:gd name="connsiteY13-604" fmla="*/ 6831 h 20197"/>
                  <a:gd name="connsiteX14-605" fmla="*/ 879 w 10000"/>
                  <a:gd name="connsiteY14-606" fmla="*/ 6424 h 20197"/>
                  <a:gd name="connsiteX15-607" fmla="*/ 1667 w 10000"/>
                  <a:gd name="connsiteY15-608" fmla="*/ 5503 h 20197"/>
                  <a:gd name="connsiteX16-609" fmla="*/ 1667 w 10000"/>
                  <a:gd name="connsiteY16-610" fmla="*/ 5503 h 20197"/>
                  <a:gd name="connsiteX17-611" fmla="*/ 2218 w 10000"/>
                  <a:gd name="connsiteY17-612" fmla="*/ 4861 h 20197"/>
                  <a:gd name="connsiteX18-613" fmla="*/ 2953 w 10000"/>
                  <a:gd name="connsiteY18-614" fmla="*/ 4111 h 20197"/>
                  <a:gd name="connsiteX19-615" fmla="*/ 4711 w 10000"/>
                  <a:gd name="connsiteY19-616" fmla="*/ 2334 h 20197"/>
                  <a:gd name="connsiteX20-617" fmla="*/ 6312 w 10000"/>
                  <a:gd name="connsiteY20-618" fmla="*/ 792 h 20197"/>
                  <a:gd name="connsiteX21-619" fmla="*/ 6890 w 10000"/>
                  <a:gd name="connsiteY21-620" fmla="*/ 257 h 20197"/>
                  <a:gd name="connsiteX22-621" fmla="*/ 7205 w 10000"/>
                  <a:gd name="connsiteY22-622" fmla="*/ 0 h 20197"/>
                  <a:gd name="connsiteX23-623" fmla="*/ 7205 w 10000"/>
                  <a:gd name="connsiteY23-624" fmla="*/ 0 h 20197"/>
                  <a:gd name="connsiteX24-625" fmla="*/ 7323 w 10000"/>
                  <a:gd name="connsiteY24-626" fmla="*/ 278 h 20197"/>
                  <a:gd name="connsiteX25-627" fmla="*/ 7572 w 10000"/>
                  <a:gd name="connsiteY25-628" fmla="*/ 899 h 20197"/>
                  <a:gd name="connsiteX26-629" fmla="*/ 8333 w 10000"/>
                  <a:gd name="connsiteY26-630" fmla="*/ 2677 h 20197"/>
                  <a:gd name="connsiteX27-631" fmla="*/ 10000 w 10000"/>
                  <a:gd name="connsiteY27-632" fmla="*/ 6445 h 20197"/>
                  <a:gd name="connsiteX28-633" fmla="*/ 9855 w 10000"/>
                  <a:gd name="connsiteY28-634" fmla="*/ 9459 h 20197"/>
                  <a:gd name="connsiteX29-635" fmla="*/ 7858 w 10000"/>
                  <a:gd name="connsiteY29-636" fmla="*/ 13214 h 20197"/>
                  <a:gd name="connsiteX30-637" fmla="*/ 6453 w 10000"/>
                  <a:gd name="connsiteY30-638" fmla="*/ 15989 h 20197"/>
                  <a:gd name="connsiteX31-639" fmla="*/ 3928 w 10000"/>
                  <a:gd name="connsiteY31-640" fmla="*/ 20197 h 20197"/>
                  <a:gd name="connsiteX0-641" fmla="*/ 3928 w 10195"/>
                  <a:gd name="connsiteY0-642" fmla="*/ 20197 h 20197"/>
                  <a:gd name="connsiteX1-643" fmla="*/ 682 w 10195"/>
                  <a:gd name="connsiteY1-644" fmla="*/ 10000 h 20197"/>
                  <a:gd name="connsiteX2-645" fmla="*/ 328 w 10195"/>
                  <a:gd name="connsiteY2-646" fmla="*/ 8994 h 20197"/>
                  <a:gd name="connsiteX3-647" fmla="*/ 184 w 10195"/>
                  <a:gd name="connsiteY3-648" fmla="*/ 8608 h 20197"/>
                  <a:gd name="connsiteX4-649" fmla="*/ 39 w 10195"/>
                  <a:gd name="connsiteY4-650" fmla="*/ 8223 h 20197"/>
                  <a:gd name="connsiteX5-651" fmla="*/ 39 w 10195"/>
                  <a:gd name="connsiteY5-652" fmla="*/ 8223 h 20197"/>
                  <a:gd name="connsiteX6-653" fmla="*/ 26 w 10195"/>
                  <a:gd name="connsiteY6-654" fmla="*/ 8116 h 20197"/>
                  <a:gd name="connsiteX7-655" fmla="*/ 0 w 10195"/>
                  <a:gd name="connsiteY7-656" fmla="*/ 7987 h 20197"/>
                  <a:gd name="connsiteX8-657" fmla="*/ 0 w 10195"/>
                  <a:gd name="connsiteY8-658" fmla="*/ 7880 h 20197"/>
                  <a:gd name="connsiteX9-659" fmla="*/ 39 w 10195"/>
                  <a:gd name="connsiteY9-660" fmla="*/ 7752 h 20197"/>
                  <a:gd name="connsiteX10-661" fmla="*/ 92 w 10195"/>
                  <a:gd name="connsiteY10-662" fmla="*/ 7623 h 20197"/>
                  <a:gd name="connsiteX11-663" fmla="*/ 144 w 10195"/>
                  <a:gd name="connsiteY11-664" fmla="*/ 7495 h 20197"/>
                  <a:gd name="connsiteX12-665" fmla="*/ 328 w 10195"/>
                  <a:gd name="connsiteY12-666" fmla="*/ 7173 h 20197"/>
                  <a:gd name="connsiteX13-667" fmla="*/ 577 w 10195"/>
                  <a:gd name="connsiteY13-668" fmla="*/ 6831 h 20197"/>
                  <a:gd name="connsiteX14-669" fmla="*/ 879 w 10195"/>
                  <a:gd name="connsiteY14-670" fmla="*/ 6424 h 20197"/>
                  <a:gd name="connsiteX15-671" fmla="*/ 1667 w 10195"/>
                  <a:gd name="connsiteY15-672" fmla="*/ 5503 h 20197"/>
                  <a:gd name="connsiteX16-673" fmla="*/ 1667 w 10195"/>
                  <a:gd name="connsiteY16-674" fmla="*/ 5503 h 20197"/>
                  <a:gd name="connsiteX17-675" fmla="*/ 2218 w 10195"/>
                  <a:gd name="connsiteY17-676" fmla="*/ 4861 h 20197"/>
                  <a:gd name="connsiteX18-677" fmla="*/ 2953 w 10195"/>
                  <a:gd name="connsiteY18-678" fmla="*/ 4111 h 20197"/>
                  <a:gd name="connsiteX19-679" fmla="*/ 4711 w 10195"/>
                  <a:gd name="connsiteY19-680" fmla="*/ 2334 h 20197"/>
                  <a:gd name="connsiteX20-681" fmla="*/ 6312 w 10195"/>
                  <a:gd name="connsiteY20-682" fmla="*/ 792 h 20197"/>
                  <a:gd name="connsiteX21-683" fmla="*/ 6890 w 10195"/>
                  <a:gd name="connsiteY21-684" fmla="*/ 257 h 20197"/>
                  <a:gd name="connsiteX22-685" fmla="*/ 7205 w 10195"/>
                  <a:gd name="connsiteY22-686" fmla="*/ 0 h 20197"/>
                  <a:gd name="connsiteX23-687" fmla="*/ 7205 w 10195"/>
                  <a:gd name="connsiteY23-688" fmla="*/ 0 h 20197"/>
                  <a:gd name="connsiteX24-689" fmla="*/ 7323 w 10195"/>
                  <a:gd name="connsiteY24-690" fmla="*/ 278 h 20197"/>
                  <a:gd name="connsiteX25-691" fmla="*/ 7572 w 10195"/>
                  <a:gd name="connsiteY25-692" fmla="*/ 899 h 20197"/>
                  <a:gd name="connsiteX26-693" fmla="*/ 8333 w 10195"/>
                  <a:gd name="connsiteY26-694" fmla="*/ 2677 h 20197"/>
                  <a:gd name="connsiteX27-695" fmla="*/ 10000 w 10195"/>
                  <a:gd name="connsiteY27-696" fmla="*/ 6445 h 20197"/>
                  <a:gd name="connsiteX28-697" fmla="*/ 9855 w 10195"/>
                  <a:gd name="connsiteY28-698" fmla="*/ 9459 h 20197"/>
                  <a:gd name="connsiteX29-699" fmla="*/ 7858 w 10195"/>
                  <a:gd name="connsiteY29-700" fmla="*/ 13214 h 20197"/>
                  <a:gd name="connsiteX30-701" fmla="*/ 6453 w 10195"/>
                  <a:gd name="connsiteY30-702" fmla="*/ 15989 h 20197"/>
                  <a:gd name="connsiteX31-703" fmla="*/ 3928 w 10195"/>
                  <a:gd name="connsiteY31-704" fmla="*/ 20197 h 20197"/>
                  <a:gd name="connsiteX0-705" fmla="*/ 3928 w 10000"/>
                  <a:gd name="connsiteY0-706" fmla="*/ 20197 h 20197"/>
                  <a:gd name="connsiteX1-707" fmla="*/ 682 w 10000"/>
                  <a:gd name="connsiteY1-708" fmla="*/ 10000 h 20197"/>
                  <a:gd name="connsiteX2-709" fmla="*/ 328 w 10000"/>
                  <a:gd name="connsiteY2-710" fmla="*/ 8994 h 20197"/>
                  <a:gd name="connsiteX3-711" fmla="*/ 184 w 10000"/>
                  <a:gd name="connsiteY3-712" fmla="*/ 8608 h 20197"/>
                  <a:gd name="connsiteX4-713" fmla="*/ 39 w 10000"/>
                  <a:gd name="connsiteY4-714" fmla="*/ 8223 h 20197"/>
                  <a:gd name="connsiteX5-715" fmla="*/ 39 w 10000"/>
                  <a:gd name="connsiteY5-716" fmla="*/ 8223 h 20197"/>
                  <a:gd name="connsiteX6-717" fmla="*/ 26 w 10000"/>
                  <a:gd name="connsiteY6-718" fmla="*/ 8116 h 20197"/>
                  <a:gd name="connsiteX7-719" fmla="*/ 0 w 10000"/>
                  <a:gd name="connsiteY7-720" fmla="*/ 7987 h 20197"/>
                  <a:gd name="connsiteX8-721" fmla="*/ 0 w 10000"/>
                  <a:gd name="connsiteY8-722" fmla="*/ 7880 h 20197"/>
                  <a:gd name="connsiteX9-723" fmla="*/ 39 w 10000"/>
                  <a:gd name="connsiteY9-724" fmla="*/ 7752 h 20197"/>
                  <a:gd name="connsiteX10-725" fmla="*/ 92 w 10000"/>
                  <a:gd name="connsiteY10-726" fmla="*/ 7623 h 20197"/>
                  <a:gd name="connsiteX11-727" fmla="*/ 144 w 10000"/>
                  <a:gd name="connsiteY11-728" fmla="*/ 7495 h 20197"/>
                  <a:gd name="connsiteX12-729" fmla="*/ 328 w 10000"/>
                  <a:gd name="connsiteY12-730" fmla="*/ 7173 h 20197"/>
                  <a:gd name="connsiteX13-731" fmla="*/ 577 w 10000"/>
                  <a:gd name="connsiteY13-732" fmla="*/ 6831 h 20197"/>
                  <a:gd name="connsiteX14-733" fmla="*/ 879 w 10000"/>
                  <a:gd name="connsiteY14-734" fmla="*/ 6424 h 20197"/>
                  <a:gd name="connsiteX15-735" fmla="*/ 1667 w 10000"/>
                  <a:gd name="connsiteY15-736" fmla="*/ 5503 h 20197"/>
                  <a:gd name="connsiteX16-737" fmla="*/ 1667 w 10000"/>
                  <a:gd name="connsiteY16-738" fmla="*/ 5503 h 20197"/>
                  <a:gd name="connsiteX17-739" fmla="*/ 2218 w 10000"/>
                  <a:gd name="connsiteY17-740" fmla="*/ 4861 h 20197"/>
                  <a:gd name="connsiteX18-741" fmla="*/ 2953 w 10000"/>
                  <a:gd name="connsiteY18-742" fmla="*/ 4111 h 20197"/>
                  <a:gd name="connsiteX19-743" fmla="*/ 4711 w 10000"/>
                  <a:gd name="connsiteY19-744" fmla="*/ 2334 h 20197"/>
                  <a:gd name="connsiteX20-745" fmla="*/ 6312 w 10000"/>
                  <a:gd name="connsiteY20-746" fmla="*/ 792 h 20197"/>
                  <a:gd name="connsiteX21-747" fmla="*/ 6890 w 10000"/>
                  <a:gd name="connsiteY21-748" fmla="*/ 257 h 20197"/>
                  <a:gd name="connsiteX22-749" fmla="*/ 7205 w 10000"/>
                  <a:gd name="connsiteY22-750" fmla="*/ 0 h 20197"/>
                  <a:gd name="connsiteX23-751" fmla="*/ 7205 w 10000"/>
                  <a:gd name="connsiteY23-752" fmla="*/ 0 h 20197"/>
                  <a:gd name="connsiteX24-753" fmla="*/ 7323 w 10000"/>
                  <a:gd name="connsiteY24-754" fmla="*/ 278 h 20197"/>
                  <a:gd name="connsiteX25-755" fmla="*/ 7572 w 10000"/>
                  <a:gd name="connsiteY25-756" fmla="*/ 899 h 20197"/>
                  <a:gd name="connsiteX26-757" fmla="*/ 8333 w 10000"/>
                  <a:gd name="connsiteY26-758" fmla="*/ 2677 h 20197"/>
                  <a:gd name="connsiteX27-759" fmla="*/ 10000 w 10000"/>
                  <a:gd name="connsiteY27-760" fmla="*/ 6445 h 20197"/>
                  <a:gd name="connsiteX28-761" fmla="*/ 9483 w 10000"/>
                  <a:gd name="connsiteY28-762" fmla="*/ 9583 h 20197"/>
                  <a:gd name="connsiteX29-763" fmla="*/ 7858 w 10000"/>
                  <a:gd name="connsiteY29-764" fmla="*/ 13214 h 20197"/>
                  <a:gd name="connsiteX30-765" fmla="*/ 6453 w 10000"/>
                  <a:gd name="connsiteY30-766" fmla="*/ 15989 h 20197"/>
                  <a:gd name="connsiteX31-767" fmla="*/ 3928 w 10000"/>
                  <a:gd name="connsiteY31-768" fmla="*/ 20197 h 20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0000" h="20197">
                    <a:moveTo>
                      <a:pt x="3928" y="20197"/>
                    </a:moveTo>
                    <a:lnTo>
                      <a:pt x="682" y="10000"/>
                    </a:lnTo>
                    <a:lnTo>
                      <a:pt x="328" y="8994"/>
                    </a:lnTo>
                    <a:lnTo>
                      <a:pt x="184" y="8608"/>
                    </a:lnTo>
                    <a:cubicBezTo>
                      <a:pt x="136" y="8480"/>
                      <a:pt x="87" y="8351"/>
                      <a:pt x="39" y="8223"/>
                    </a:cubicBezTo>
                    <a:lnTo>
                      <a:pt x="39" y="8223"/>
                    </a:lnTo>
                    <a:cubicBezTo>
                      <a:pt x="35" y="8187"/>
                      <a:pt x="30" y="8152"/>
                      <a:pt x="26" y="8116"/>
                    </a:cubicBezTo>
                    <a:cubicBezTo>
                      <a:pt x="17" y="8073"/>
                      <a:pt x="9" y="8030"/>
                      <a:pt x="0" y="7987"/>
                    </a:cubicBezTo>
                    <a:lnTo>
                      <a:pt x="0" y="7880"/>
                    </a:lnTo>
                    <a:cubicBezTo>
                      <a:pt x="13" y="7837"/>
                      <a:pt x="26" y="7795"/>
                      <a:pt x="39" y="7752"/>
                    </a:cubicBezTo>
                    <a:cubicBezTo>
                      <a:pt x="57" y="7709"/>
                      <a:pt x="74" y="7666"/>
                      <a:pt x="92" y="7623"/>
                    </a:cubicBezTo>
                    <a:cubicBezTo>
                      <a:pt x="109" y="7580"/>
                      <a:pt x="127" y="7538"/>
                      <a:pt x="144" y="7495"/>
                    </a:cubicBezTo>
                    <a:lnTo>
                      <a:pt x="328" y="7173"/>
                    </a:lnTo>
                    <a:lnTo>
                      <a:pt x="577" y="6831"/>
                    </a:lnTo>
                    <a:lnTo>
                      <a:pt x="879" y="6424"/>
                    </a:lnTo>
                    <a:lnTo>
                      <a:pt x="1667" y="5503"/>
                    </a:lnTo>
                    <a:lnTo>
                      <a:pt x="1667" y="5503"/>
                    </a:lnTo>
                    <a:lnTo>
                      <a:pt x="2218" y="4861"/>
                    </a:lnTo>
                    <a:lnTo>
                      <a:pt x="2953" y="4111"/>
                    </a:lnTo>
                    <a:lnTo>
                      <a:pt x="4711" y="2334"/>
                    </a:lnTo>
                    <a:lnTo>
                      <a:pt x="6312" y="792"/>
                    </a:lnTo>
                    <a:lnTo>
                      <a:pt x="6890" y="257"/>
                    </a:lnTo>
                    <a:lnTo>
                      <a:pt x="7205" y="0"/>
                    </a:lnTo>
                    <a:lnTo>
                      <a:pt x="7205" y="0"/>
                    </a:lnTo>
                    <a:cubicBezTo>
                      <a:pt x="7244" y="93"/>
                      <a:pt x="7284" y="185"/>
                      <a:pt x="7323" y="278"/>
                    </a:cubicBezTo>
                    <a:lnTo>
                      <a:pt x="7572" y="899"/>
                    </a:lnTo>
                    <a:lnTo>
                      <a:pt x="8333" y="2677"/>
                    </a:lnTo>
                    <a:lnTo>
                      <a:pt x="10000" y="6445"/>
                    </a:lnTo>
                    <a:cubicBezTo>
                      <a:pt x="9952" y="7450"/>
                      <a:pt x="10183" y="7288"/>
                      <a:pt x="9483" y="9583"/>
                    </a:cubicBezTo>
                    <a:lnTo>
                      <a:pt x="7858" y="13214"/>
                    </a:lnTo>
                    <a:cubicBezTo>
                      <a:pt x="7568" y="13946"/>
                      <a:pt x="6926" y="14859"/>
                      <a:pt x="6453" y="15989"/>
                    </a:cubicBezTo>
                    <a:cubicBezTo>
                      <a:pt x="5940" y="17217"/>
                      <a:pt x="5412" y="18057"/>
                      <a:pt x="3928" y="20197"/>
                    </a:cubicBezTo>
                    <a:close/>
                  </a:path>
                </a:pathLst>
              </a:custGeom>
              <a:solidFill>
                <a:srgbClr val="0F373B"/>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73" name="Freeform 153"/>
              <p:cNvSpPr/>
              <p:nvPr/>
            </p:nvSpPr>
            <p:spPr bwMode="auto">
              <a:xfrm rot="1800000">
                <a:off x="2468456" y="3986357"/>
                <a:ext cx="122935" cy="186158"/>
              </a:xfrm>
              <a:custGeom>
                <a:avLst/>
                <a:gdLst/>
                <a:ahLst/>
                <a:cxnLst>
                  <a:cxn ang="0">
                    <a:pos x="0" y="0"/>
                  </a:cxn>
                  <a:cxn ang="0">
                    <a:pos x="0" y="0"/>
                  </a:cxn>
                  <a:cxn ang="0">
                    <a:pos x="23" y="41"/>
                  </a:cxn>
                  <a:cxn ang="0">
                    <a:pos x="46" y="83"/>
                  </a:cxn>
                  <a:cxn ang="0">
                    <a:pos x="97" y="166"/>
                  </a:cxn>
                  <a:cxn ang="0">
                    <a:pos x="148" y="245"/>
                  </a:cxn>
                  <a:cxn ang="0">
                    <a:pos x="197" y="317"/>
                  </a:cxn>
                  <a:cxn ang="0">
                    <a:pos x="210" y="317"/>
                  </a:cxn>
                  <a:cxn ang="0">
                    <a:pos x="210" y="317"/>
                  </a:cxn>
                  <a:cxn ang="0">
                    <a:pos x="188" y="282"/>
                  </a:cxn>
                  <a:cxn ang="0">
                    <a:pos x="165" y="242"/>
                  </a:cxn>
                  <a:cxn ang="0">
                    <a:pos x="113" y="162"/>
                  </a:cxn>
                  <a:cxn ang="0">
                    <a:pos x="57" y="80"/>
                  </a:cxn>
                  <a:cxn ang="0">
                    <a:pos x="0" y="0"/>
                  </a:cxn>
                  <a:cxn ang="0">
                    <a:pos x="0" y="0"/>
                  </a:cxn>
                </a:cxnLst>
                <a:rect l="0" t="0" r="r" b="b"/>
                <a:pathLst>
                  <a:path w="210" h="317">
                    <a:moveTo>
                      <a:pt x="0" y="0"/>
                    </a:moveTo>
                    <a:lnTo>
                      <a:pt x="0" y="0"/>
                    </a:lnTo>
                    <a:lnTo>
                      <a:pt x="23" y="41"/>
                    </a:lnTo>
                    <a:lnTo>
                      <a:pt x="46" y="83"/>
                    </a:lnTo>
                    <a:lnTo>
                      <a:pt x="97" y="166"/>
                    </a:lnTo>
                    <a:lnTo>
                      <a:pt x="148" y="245"/>
                    </a:lnTo>
                    <a:lnTo>
                      <a:pt x="197" y="317"/>
                    </a:lnTo>
                    <a:lnTo>
                      <a:pt x="210" y="317"/>
                    </a:lnTo>
                    <a:lnTo>
                      <a:pt x="210" y="317"/>
                    </a:lnTo>
                    <a:lnTo>
                      <a:pt x="188" y="282"/>
                    </a:lnTo>
                    <a:lnTo>
                      <a:pt x="165" y="242"/>
                    </a:lnTo>
                    <a:lnTo>
                      <a:pt x="113" y="162"/>
                    </a:lnTo>
                    <a:lnTo>
                      <a:pt x="57" y="80"/>
                    </a:lnTo>
                    <a:lnTo>
                      <a:pt x="0" y="0"/>
                    </a:lnTo>
                    <a:lnTo>
                      <a:pt x="0" y="0"/>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74" name="Freeform 154"/>
              <p:cNvSpPr>
                <a:spLocks noEditPoints="1"/>
              </p:cNvSpPr>
              <p:nvPr/>
            </p:nvSpPr>
            <p:spPr bwMode="auto">
              <a:xfrm rot="1800000">
                <a:off x="2455615" y="4067606"/>
                <a:ext cx="60882" cy="60882"/>
              </a:xfrm>
              <a:custGeom>
                <a:avLst/>
                <a:gdLst/>
                <a:ahLst/>
                <a:cxnLst>
                  <a:cxn ang="0">
                    <a:pos x="51" y="0"/>
                  </a:cxn>
                  <a:cxn ang="0">
                    <a:pos x="76" y="5"/>
                  </a:cxn>
                  <a:cxn ang="0">
                    <a:pos x="84" y="11"/>
                  </a:cxn>
                  <a:cxn ang="0">
                    <a:pos x="98" y="27"/>
                  </a:cxn>
                  <a:cxn ang="0">
                    <a:pos x="103" y="46"/>
                  </a:cxn>
                  <a:cxn ang="0">
                    <a:pos x="102" y="65"/>
                  </a:cxn>
                  <a:cxn ang="0">
                    <a:pos x="98" y="75"/>
                  </a:cxn>
                  <a:cxn ang="0">
                    <a:pos x="88" y="87"/>
                  </a:cxn>
                  <a:cxn ang="0">
                    <a:pos x="77" y="95"/>
                  </a:cxn>
                  <a:cxn ang="0">
                    <a:pos x="65" y="101"/>
                  </a:cxn>
                  <a:cxn ang="0">
                    <a:pos x="51" y="103"/>
                  </a:cxn>
                  <a:cxn ang="0">
                    <a:pos x="51" y="91"/>
                  </a:cxn>
                  <a:cxn ang="0">
                    <a:pos x="72" y="86"/>
                  </a:cxn>
                  <a:cxn ang="0">
                    <a:pos x="87" y="69"/>
                  </a:cxn>
                  <a:cxn ang="0">
                    <a:pos x="89" y="63"/>
                  </a:cxn>
                  <a:cxn ang="0">
                    <a:pos x="91" y="46"/>
                  </a:cxn>
                  <a:cxn ang="0">
                    <a:pos x="87" y="33"/>
                  </a:cxn>
                  <a:cxn ang="0">
                    <a:pos x="77" y="20"/>
                  </a:cxn>
                  <a:cxn ang="0">
                    <a:pos x="70" y="16"/>
                  </a:cxn>
                  <a:cxn ang="0">
                    <a:pos x="51" y="12"/>
                  </a:cxn>
                  <a:cxn ang="0">
                    <a:pos x="27" y="97"/>
                  </a:cxn>
                  <a:cxn ang="0">
                    <a:pos x="19" y="91"/>
                  </a:cxn>
                  <a:cxn ang="0">
                    <a:pos x="6" y="75"/>
                  </a:cxn>
                  <a:cxn ang="0">
                    <a:pos x="0" y="57"/>
                  </a:cxn>
                  <a:cxn ang="0">
                    <a:pos x="2" y="37"/>
                  </a:cxn>
                  <a:cxn ang="0">
                    <a:pos x="6" y="27"/>
                  </a:cxn>
                  <a:cxn ang="0">
                    <a:pos x="15" y="15"/>
                  </a:cxn>
                  <a:cxn ang="0">
                    <a:pos x="25" y="7"/>
                  </a:cxn>
                  <a:cxn ang="0">
                    <a:pos x="38" y="1"/>
                  </a:cxn>
                  <a:cxn ang="0">
                    <a:pos x="51" y="0"/>
                  </a:cxn>
                  <a:cxn ang="0">
                    <a:pos x="51" y="12"/>
                  </a:cxn>
                  <a:cxn ang="0">
                    <a:pos x="31" y="18"/>
                  </a:cxn>
                  <a:cxn ang="0">
                    <a:pos x="16" y="33"/>
                  </a:cxn>
                  <a:cxn ang="0">
                    <a:pos x="13" y="39"/>
                  </a:cxn>
                  <a:cxn ang="0">
                    <a:pos x="12" y="56"/>
                  </a:cxn>
                  <a:cxn ang="0">
                    <a:pos x="17" y="69"/>
                  </a:cxn>
                  <a:cxn ang="0">
                    <a:pos x="27" y="82"/>
                  </a:cxn>
                  <a:cxn ang="0">
                    <a:pos x="34" y="86"/>
                  </a:cxn>
                  <a:cxn ang="0">
                    <a:pos x="51" y="91"/>
                  </a:cxn>
                  <a:cxn ang="0">
                    <a:pos x="51" y="103"/>
                  </a:cxn>
                  <a:cxn ang="0">
                    <a:pos x="27" y="97"/>
                  </a:cxn>
                </a:cxnLst>
                <a:rect l="0" t="0" r="r" b="b"/>
                <a:pathLst>
                  <a:path w="103" h="103">
                    <a:moveTo>
                      <a:pt x="51" y="0"/>
                    </a:moveTo>
                    <a:lnTo>
                      <a:pt x="51" y="0"/>
                    </a:lnTo>
                    <a:lnTo>
                      <a:pt x="64" y="1"/>
                    </a:lnTo>
                    <a:lnTo>
                      <a:pt x="76" y="5"/>
                    </a:lnTo>
                    <a:lnTo>
                      <a:pt x="76" y="5"/>
                    </a:lnTo>
                    <a:lnTo>
                      <a:pt x="84" y="11"/>
                    </a:lnTo>
                    <a:lnTo>
                      <a:pt x="92" y="19"/>
                    </a:lnTo>
                    <a:lnTo>
                      <a:pt x="98" y="27"/>
                    </a:lnTo>
                    <a:lnTo>
                      <a:pt x="100" y="35"/>
                    </a:lnTo>
                    <a:lnTo>
                      <a:pt x="103" y="46"/>
                    </a:lnTo>
                    <a:lnTo>
                      <a:pt x="103" y="56"/>
                    </a:lnTo>
                    <a:lnTo>
                      <a:pt x="102" y="65"/>
                    </a:lnTo>
                    <a:lnTo>
                      <a:pt x="98" y="75"/>
                    </a:lnTo>
                    <a:lnTo>
                      <a:pt x="98" y="75"/>
                    </a:lnTo>
                    <a:lnTo>
                      <a:pt x="94" y="82"/>
                    </a:lnTo>
                    <a:lnTo>
                      <a:pt x="88" y="87"/>
                    </a:lnTo>
                    <a:lnTo>
                      <a:pt x="84" y="91"/>
                    </a:lnTo>
                    <a:lnTo>
                      <a:pt x="77" y="95"/>
                    </a:lnTo>
                    <a:lnTo>
                      <a:pt x="72" y="99"/>
                    </a:lnTo>
                    <a:lnTo>
                      <a:pt x="65" y="101"/>
                    </a:lnTo>
                    <a:lnTo>
                      <a:pt x="58" y="102"/>
                    </a:lnTo>
                    <a:lnTo>
                      <a:pt x="51" y="103"/>
                    </a:lnTo>
                    <a:lnTo>
                      <a:pt x="51" y="91"/>
                    </a:lnTo>
                    <a:lnTo>
                      <a:pt x="51" y="91"/>
                    </a:lnTo>
                    <a:lnTo>
                      <a:pt x="62" y="90"/>
                    </a:lnTo>
                    <a:lnTo>
                      <a:pt x="72" y="86"/>
                    </a:lnTo>
                    <a:lnTo>
                      <a:pt x="80" y="79"/>
                    </a:lnTo>
                    <a:lnTo>
                      <a:pt x="87" y="69"/>
                    </a:lnTo>
                    <a:lnTo>
                      <a:pt x="87" y="69"/>
                    </a:lnTo>
                    <a:lnTo>
                      <a:pt x="89" y="63"/>
                    </a:lnTo>
                    <a:lnTo>
                      <a:pt x="91" y="54"/>
                    </a:lnTo>
                    <a:lnTo>
                      <a:pt x="91" y="46"/>
                    </a:lnTo>
                    <a:lnTo>
                      <a:pt x="89" y="39"/>
                    </a:lnTo>
                    <a:lnTo>
                      <a:pt x="87" y="33"/>
                    </a:lnTo>
                    <a:lnTo>
                      <a:pt x="83" y="26"/>
                    </a:lnTo>
                    <a:lnTo>
                      <a:pt x="77" y="20"/>
                    </a:lnTo>
                    <a:lnTo>
                      <a:pt x="70" y="16"/>
                    </a:lnTo>
                    <a:lnTo>
                      <a:pt x="70" y="16"/>
                    </a:lnTo>
                    <a:lnTo>
                      <a:pt x="61" y="12"/>
                    </a:lnTo>
                    <a:lnTo>
                      <a:pt x="51" y="12"/>
                    </a:lnTo>
                    <a:lnTo>
                      <a:pt x="51" y="0"/>
                    </a:lnTo>
                    <a:close/>
                    <a:moveTo>
                      <a:pt x="27" y="97"/>
                    </a:moveTo>
                    <a:lnTo>
                      <a:pt x="27" y="97"/>
                    </a:lnTo>
                    <a:lnTo>
                      <a:pt x="19" y="91"/>
                    </a:lnTo>
                    <a:lnTo>
                      <a:pt x="12" y="84"/>
                    </a:lnTo>
                    <a:lnTo>
                      <a:pt x="6" y="75"/>
                    </a:lnTo>
                    <a:lnTo>
                      <a:pt x="2" y="67"/>
                    </a:lnTo>
                    <a:lnTo>
                      <a:pt x="0" y="57"/>
                    </a:lnTo>
                    <a:lnTo>
                      <a:pt x="0" y="46"/>
                    </a:lnTo>
                    <a:lnTo>
                      <a:pt x="2" y="37"/>
                    </a:lnTo>
                    <a:lnTo>
                      <a:pt x="6" y="27"/>
                    </a:lnTo>
                    <a:lnTo>
                      <a:pt x="6" y="27"/>
                    </a:lnTo>
                    <a:lnTo>
                      <a:pt x="9" y="20"/>
                    </a:lnTo>
                    <a:lnTo>
                      <a:pt x="15" y="15"/>
                    </a:lnTo>
                    <a:lnTo>
                      <a:pt x="20" y="11"/>
                    </a:lnTo>
                    <a:lnTo>
                      <a:pt x="25" y="7"/>
                    </a:lnTo>
                    <a:lnTo>
                      <a:pt x="31" y="4"/>
                    </a:lnTo>
                    <a:lnTo>
                      <a:pt x="38" y="1"/>
                    </a:lnTo>
                    <a:lnTo>
                      <a:pt x="44" y="0"/>
                    </a:lnTo>
                    <a:lnTo>
                      <a:pt x="51" y="0"/>
                    </a:lnTo>
                    <a:lnTo>
                      <a:pt x="51" y="12"/>
                    </a:lnTo>
                    <a:lnTo>
                      <a:pt x="51" y="12"/>
                    </a:lnTo>
                    <a:lnTo>
                      <a:pt x="40" y="13"/>
                    </a:lnTo>
                    <a:lnTo>
                      <a:pt x="31" y="18"/>
                    </a:lnTo>
                    <a:lnTo>
                      <a:pt x="23" y="23"/>
                    </a:lnTo>
                    <a:lnTo>
                      <a:pt x="16" y="33"/>
                    </a:lnTo>
                    <a:lnTo>
                      <a:pt x="16" y="33"/>
                    </a:lnTo>
                    <a:lnTo>
                      <a:pt x="13" y="39"/>
                    </a:lnTo>
                    <a:lnTo>
                      <a:pt x="12" y="48"/>
                    </a:lnTo>
                    <a:lnTo>
                      <a:pt x="12" y="56"/>
                    </a:lnTo>
                    <a:lnTo>
                      <a:pt x="13" y="63"/>
                    </a:lnTo>
                    <a:lnTo>
                      <a:pt x="17" y="69"/>
                    </a:lnTo>
                    <a:lnTo>
                      <a:pt x="21" y="76"/>
                    </a:lnTo>
                    <a:lnTo>
                      <a:pt x="27" y="82"/>
                    </a:lnTo>
                    <a:lnTo>
                      <a:pt x="34" y="86"/>
                    </a:lnTo>
                    <a:lnTo>
                      <a:pt x="34" y="86"/>
                    </a:lnTo>
                    <a:lnTo>
                      <a:pt x="42" y="90"/>
                    </a:lnTo>
                    <a:lnTo>
                      <a:pt x="51" y="91"/>
                    </a:lnTo>
                    <a:lnTo>
                      <a:pt x="51" y="103"/>
                    </a:lnTo>
                    <a:lnTo>
                      <a:pt x="51" y="103"/>
                    </a:lnTo>
                    <a:lnTo>
                      <a:pt x="39" y="101"/>
                    </a:lnTo>
                    <a:lnTo>
                      <a:pt x="27" y="97"/>
                    </a:lnTo>
                    <a:lnTo>
                      <a:pt x="27" y="97"/>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75" name="Freeform 155"/>
              <p:cNvSpPr/>
              <p:nvPr/>
            </p:nvSpPr>
            <p:spPr bwMode="auto">
              <a:xfrm rot="1800000">
                <a:off x="2472048" y="4096949"/>
                <a:ext cx="11708" cy="11708"/>
              </a:xfrm>
              <a:custGeom>
                <a:avLst/>
                <a:gdLst/>
                <a:ahLst/>
                <a:cxnLst>
                  <a:cxn ang="0">
                    <a:pos x="5" y="17"/>
                  </a:cxn>
                  <a:cxn ang="0">
                    <a:pos x="5" y="17"/>
                  </a:cxn>
                  <a:cxn ang="0">
                    <a:pos x="2" y="15"/>
                  </a:cxn>
                  <a:cxn ang="0">
                    <a:pos x="1" y="12"/>
                  </a:cxn>
                  <a:cxn ang="0">
                    <a:pos x="0" y="8"/>
                  </a:cxn>
                  <a:cxn ang="0">
                    <a:pos x="1" y="4"/>
                  </a:cxn>
                  <a:cxn ang="0">
                    <a:pos x="1" y="4"/>
                  </a:cxn>
                  <a:cxn ang="0">
                    <a:pos x="4" y="1"/>
                  </a:cxn>
                  <a:cxn ang="0">
                    <a:pos x="8" y="0"/>
                  </a:cxn>
                  <a:cxn ang="0">
                    <a:pos x="10" y="0"/>
                  </a:cxn>
                  <a:cxn ang="0">
                    <a:pos x="15" y="0"/>
                  </a:cxn>
                  <a:cxn ang="0">
                    <a:pos x="15" y="0"/>
                  </a:cxn>
                  <a:cxn ang="0">
                    <a:pos x="17" y="2"/>
                  </a:cxn>
                  <a:cxn ang="0">
                    <a:pos x="20" y="7"/>
                  </a:cxn>
                  <a:cxn ang="0">
                    <a:pos x="20" y="9"/>
                  </a:cxn>
                  <a:cxn ang="0">
                    <a:pos x="19" y="13"/>
                  </a:cxn>
                  <a:cxn ang="0">
                    <a:pos x="19" y="13"/>
                  </a:cxn>
                  <a:cxn ang="0">
                    <a:pos x="16" y="16"/>
                  </a:cxn>
                  <a:cxn ang="0">
                    <a:pos x="13" y="19"/>
                  </a:cxn>
                  <a:cxn ang="0">
                    <a:pos x="9" y="19"/>
                  </a:cxn>
                  <a:cxn ang="0">
                    <a:pos x="5" y="17"/>
                  </a:cxn>
                  <a:cxn ang="0">
                    <a:pos x="5" y="17"/>
                  </a:cxn>
                </a:cxnLst>
                <a:rect l="0" t="0" r="r" b="b"/>
                <a:pathLst>
                  <a:path w="20" h="19">
                    <a:moveTo>
                      <a:pt x="5" y="17"/>
                    </a:moveTo>
                    <a:lnTo>
                      <a:pt x="5" y="17"/>
                    </a:lnTo>
                    <a:lnTo>
                      <a:pt x="2" y="15"/>
                    </a:lnTo>
                    <a:lnTo>
                      <a:pt x="1" y="12"/>
                    </a:lnTo>
                    <a:lnTo>
                      <a:pt x="0" y="8"/>
                    </a:lnTo>
                    <a:lnTo>
                      <a:pt x="1" y="4"/>
                    </a:lnTo>
                    <a:lnTo>
                      <a:pt x="1" y="4"/>
                    </a:lnTo>
                    <a:lnTo>
                      <a:pt x="4" y="1"/>
                    </a:lnTo>
                    <a:lnTo>
                      <a:pt x="8" y="0"/>
                    </a:lnTo>
                    <a:lnTo>
                      <a:pt x="10" y="0"/>
                    </a:lnTo>
                    <a:lnTo>
                      <a:pt x="15" y="0"/>
                    </a:lnTo>
                    <a:lnTo>
                      <a:pt x="15" y="0"/>
                    </a:lnTo>
                    <a:lnTo>
                      <a:pt x="17" y="2"/>
                    </a:lnTo>
                    <a:lnTo>
                      <a:pt x="20" y="7"/>
                    </a:lnTo>
                    <a:lnTo>
                      <a:pt x="20" y="9"/>
                    </a:lnTo>
                    <a:lnTo>
                      <a:pt x="19" y="13"/>
                    </a:lnTo>
                    <a:lnTo>
                      <a:pt x="19" y="13"/>
                    </a:lnTo>
                    <a:lnTo>
                      <a:pt x="16" y="16"/>
                    </a:lnTo>
                    <a:lnTo>
                      <a:pt x="13" y="19"/>
                    </a:lnTo>
                    <a:lnTo>
                      <a:pt x="9" y="19"/>
                    </a:lnTo>
                    <a:lnTo>
                      <a:pt x="5" y="17"/>
                    </a:lnTo>
                    <a:lnTo>
                      <a:pt x="5" y="17"/>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76" name="Freeform 156"/>
              <p:cNvSpPr/>
              <p:nvPr/>
            </p:nvSpPr>
            <p:spPr bwMode="auto">
              <a:xfrm rot="1800000">
                <a:off x="2487263" y="4087144"/>
                <a:ext cx="12879" cy="11708"/>
              </a:xfrm>
              <a:custGeom>
                <a:avLst/>
                <a:gdLst/>
                <a:ahLst/>
                <a:cxnLst>
                  <a:cxn ang="0">
                    <a:pos x="5" y="19"/>
                  </a:cxn>
                  <a:cxn ang="0">
                    <a:pos x="5" y="19"/>
                  </a:cxn>
                  <a:cxn ang="0">
                    <a:pos x="2" y="16"/>
                  </a:cxn>
                  <a:cxn ang="0">
                    <a:pos x="1" y="14"/>
                  </a:cxn>
                  <a:cxn ang="0">
                    <a:pos x="0" y="10"/>
                  </a:cxn>
                  <a:cxn ang="0">
                    <a:pos x="1" y="6"/>
                  </a:cxn>
                  <a:cxn ang="0">
                    <a:pos x="1" y="6"/>
                  </a:cxn>
                  <a:cxn ang="0">
                    <a:pos x="4" y="3"/>
                  </a:cxn>
                  <a:cxn ang="0">
                    <a:pos x="6" y="0"/>
                  </a:cxn>
                  <a:cxn ang="0">
                    <a:pos x="10" y="0"/>
                  </a:cxn>
                  <a:cxn ang="0">
                    <a:pos x="15" y="1"/>
                  </a:cxn>
                  <a:cxn ang="0">
                    <a:pos x="15" y="1"/>
                  </a:cxn>
                  <a:cxn ang="0">
                    <a:pos x="17" y="4"/>
                  </a:cxn>
                  <a:cxn ang="0">
                    <a:pos x="19" y="7"/>
                  </a:cxn>
                  <a:cxn ang="0">
                    <a:pos x="20" y="11"/>
                  </a:cxn>
                  <a:cxn ang="0">
                    <a:pos x="19" y="15"/>
                  </a:cxn>
                  <a:cxn ang="0">
                    <a:pos x="19" y="15"/>
                  </a:cxn>
                  <a:cxn ang="0">
                    <a:pos x="16" y="18"/>
                  </a:cxn>
                  <a:cxn ang="0">
                    <a:pos x="13" y="19"/>
                  </a:cxn>
                  <a:cxn ang="0">
                    <a:pos x="9" y="21"/>
                  </a:cxn>
                  <a:cxn ang="0">
                    <a:pos x="5" y="19"/>
                  </a:cxn>
                  <a:cxn ang="0">
                    <a:pos x="5" y="19"/>
                  </a:cxn>
                </a:cxnLst>
                <a:rect l="0" t="0" r="r" b="b"/>
                <a:pathLst>
                  <a:path w="20" h="21">
                    <a:moveTo>
                      <a:pt x="5" y="19"/>
                    </a:moveTo>
                    <a:lnTo>
                      <a:pt x="5" y="19"/>
                    </a:lnTo>
                    <a:lnTo>
                      <a:pt x="2" y="16"/>
                    </a:lnTo>
                    <a:lnTo>
                      <a:pt x="1" y="14"/>
                    </a:lnTo>
                    <a:lnTo>
                      <a:pt x="0" y="10"/>
                    </a:lnTo>
                    <a:lnTo>
                      <a:pt x="1" y="6"/>
                    </a:lnTo>
                    <a:lnTo>
                      <a:pt x="1" y="6"/>
                    </a:lnTo>
                    <a:lnTo>
                      <a:pt x="4" y="3"/>
                    </a:lnTo>
                    <a:lnTo>
                      <a:pt x="6" y="0"/>
                    </a:lnTo>
                    <a:lnTo>
                      <a:pt x="10" y="0"/>
                    </a:lnTo>
                    <a:lnTo>
                      <a:pt x="15" y="1"/>
                    </a:lnTo>
                    <a:lnTo>
                      <a:pt x="15" y="1"/>
                    </a:lnTo>
                    <a:lnTo>
                      <a:pt x="17" y="4"/>
                    </a:lnTo>
                    <a:lnTo>
                      <a:pt x="19" y="7"/>
                    </a:lnTo>
                    <a:lnTo>
                      <a:pt x="20" y="11"/>
                    </a:lnTo>
                    <a:lnTo>
                      <a:pt x="19" y="15"/>
                    </a:lnTo>
                    <a:lnTo>
                      <a:pt x="19" y="15"/>
                    </a:lnTo>
                    <a:lnTo>
                      <a:pt x="16" y="18"/>
                    </a:lnTo>
                    <a:lnTo>
                      <a:pt x="13" y="19"/>
                    </a:lnTo>
                    <a:lnTo>
                      <a:pt x="9" y="21"/>
                    </a:lnTo>
                    <a:lnTo>
                      <a:pt x="5" y="19"/>
                    </a:lnTo>
                    <a:lnTo>
                      <a:pt x="5" y="19"/>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77" name="Freeform 157"/>
              <p:cNvSpPr/>
              <p:nvPr/>
            </p:nvSpPr>
            <p:spPr bwMode="auto">
              <a:xfrm rot="1800000">
                <a:off x="2467494" y="4142881"/>
                <a:ext cx="59711" cy="23416"/>
              </a:xfrm>
              <a:custGeom>
                <a:avLst/>
                <a:gdLst/>
                <a:ahLst/>
                <a:cxnLst>
                  <a:cxn ang="0">
                    <a:pos x="0" y="39"/>
                  </a:cxn>
                  <a:cxn ang="0">
                    <a:pos x="0" y="39"/>
                  </a:cxn>
                  <a:cxn ang="0">
                    <a:pos x="4" y="30"/>
                  </a:cxn>
                  <a:cxn ang="0">
                    <a:pos x="10" y="22"/>
                  </a:cxn>
                  <a:cxn ang="0">
                    <a:pos x="17" y="13"/>
                  </a:cxn>
                  <a:cxn ang="0">
                    <a:pos x="25" y="7"/>
                  </a:cxn>
                  <a:cxn ang="0">
                    <a:pos x="25" y="7"/>
                  </a:cxn>
                  <a:cxn ang="0">
                    <a:pos x="34" y="2"/>
                  </a:cxn>
                  <a:cxn ang="0">
                    <a:pos x="44" y="0"/>
                  </a:cxn>
                  <a:cxn ang="0">
                    <a:pos x="55" y="0"/>
                  </a:cxn>
                  <a:cxn ang="0">
                    <a:pos x="64" y="1"/>
                  </a:cxn>
                  <a:cxn ang="0">
                    <a:pos x="74" y="4"/>
                  </a:cxn>
                  <a:cxn ang="0">
                    <a:pos x="82" y="9"/>
                  </a:cxn>
                  <a:cxn ang="0">
                    <a:pos x="90" y="16"/>
                  </a:cxn>
                  <a:cxn ang="0">
                    <a:pos x="96" y="24"/>
                  </a:cxn>
                  <a:cxn ang="0">
                    <a:pos x="96" y="24"/>
                  </a:cxn>
                  <a:cxn ang="0">
                    <a:pos x="100" y="32"/>
                  </a:cxn>
                  <a:cxn ang="0">
                    <a:pos x="102" y="39"/>
                  </a:cxn>
                  <a:cxn ang="0">
                    <a:pos x="89" y="39"/>
                  </a:cxn>
                  <a:cxn ang="0">
                    <a:pos x="89" y="39"/>
                  </a:cxn>
                  <a:cxn ang="0">
                    <a:pos x="85" y="31"/>
                  </a:cxn>
                  <a:cxn ang="0">
                    <a:pos x="85" y="31"/>
                  </a:cxn>
                  <a:cxn ang="0">
                    <a:pos x="81" y="24"/>
                  </a:cxn>
                  <a:cxn ang="0">
                    <a:pos x="75" y="19"/>
                  </a:cxn>
                  <a:cxn ang="0">
                    <a:pos x="68" y="15"/>
                  </a:cxn>
                  <a:cxn ang="0">
                    <a:pos x="62" y="12"/>
                  </a:cxn>
                  <a:cxn ang="0">
                    <a:pos x="53" y="12"/>
                  </a:cxn>
                  <a:cxn ang="0">
                    <a:pos x="47" y="12"/>
                  </a:cxn>
                  <a:cxn ang="0">
                    <a:pos x="38" y="13"/>
                  </a:cxn>
                  <a:cxn ang="0">
                    <a:pos x="32" y="17"/>
                  </a:cxn>
                  <a:cxn ang="0">
                    <a:pos x="32" y="17"/>
                  </a:cxn>
                  <a:cxn ang="0">
                    <a:pos x="25" y="22"/>
                  </a:cxn>
                  <a:cxn ang="0">
                    <a:pos x="19" y="27"/>
                  </a:cxn>
                  <a:cxn ang="0">
                    <a:pos x="17" y="32"/>
                  </a:cxn>
                  <a:cxn ang="0">
                    <a:pos x="14" y="39"/>
                  </a:cxn>
                  <a:cxn ang="0">
                    <a:pos x="0" y="39"/>
                  </a:cxn>
                </a:cxnLst>
                <a:rect l="0" t="0" r="r" b="b"/>
                <a:pathLst>
                  <a:path w="102" h="39">
                    <a:moveTo>
                      <a:pt x="0" y="39"/>
                    </a:moveTo>
                    <a:lnTo>
                      <a:pt x="0" y="39"/>
                    </a:lnTo>
                    <a:lnTo>
                      <a:pt x="4" y="30"/>
                    </a:lnTo>
                    <a:lnTo>
                      <a:pt x="10" y="22"/>
                    </a:lnTo>
                    <a:lnTo>
                      <a:pt x="17" y="13"/>
                    </a:lnTo>
                    <a:lnTo>
                      <a:pt x="25" y="7"/>
                    </a:lnTo>
                    <a:lnTo>
                      <a:pt x="25" y="7"/>
                    </a:lnTo>
                    <a:lnTo>
                      <a:pt x="34" y="2"/>
                    </a:lnTo>
                    <a:lnTo>
                      <a:pt x="44" y="0"/>
                    </a:lnTo>
                    <a:lnTo>
                      <a:pt x="55" y="0"/>
                    </a:lnTo>
                    <a:lnTo>
                      <a:pt x="64" y="1"/>
                    </a:lnTo>
                    <a:lnTo>
                      <a:pt x="74" y="4"/>
                    </a:lnTo>
                    <a:lnTo>
                      <a:pt x="82" y="9"/>
                    </a:lnTo>
                    <a:lnTo>
                      <a:pt x="90" y="16"/>
                    </a:lnTo>
                    <a:lnTo>
                      <a:pt x="96" y="24"/>
                    </a:lnTo>
                    <a:lnTo>
                      <a:pt x="96" y="24"/>
                    </a:lnTo>
                    <a:lnTo>
                      <a:pt x="100" y="32"/>
                    </a:lnTo>
                    <a:lnTo>
                      <a:pt x="102" y="39"/>
                    </a:lnTo>
                    <a:lnTo>
                      <a:pt x="89" y="39"/>
                    </a:lnTo>
                    <a:lnTo>
                      <a:pt x="89" y="39"/>
                    </a:lnTo>
                    <a:lnTo>
                      <a:pt x="85" y="31"/>
                    </a:lnTo>
                    <a:lnTo>
                      <a:pt x="85" y="31"/>
                    </a:lnTo>
                    <a:lnTo>
                      <a:pt x="81" y="24"/>
                    </a:lnTo>
                    <a:lnTo>
                      <a:pt x="75" y="19"/>
                    </a:lnTo>
                    <a:lnTo>
                      <a:pt x="68" y="15"/>
                    </a:lnTo>
                    <a:lnTo>
                      <a:pt x="62" y="12"/>
                    </a:lnTo>
                    <a:lnTo>
                      <a:pt x="53" y="12"/>
                    </a:lnTo>
                    <a:lnTo>
                      <a:pt x="47" y="12"/>
                    </a:lnTo>
                    <a:lnTo>
                      <a:pt x="38" y="13"/>
                    </a:lnTo>
                    <a:lnTo>
                      <a:pt x="32" y="17"/>
                    </a:lnTo>
                    <a:lnTo>
                      <a:pt x="32" y="17"/>
                    </a:lnTo>
                    <a:lnTo>
                      <a:pt x="25" y="22"/>
                    </a:lnTo>
                    <a:lnTo>
                      <a:pt x="19" y="27"/>
                    </a:lnTo>
                    <a:lnTo>
                      <a:pt x="17" y="32"/>
                    </a:lnTo>
                    <a:lnTo>
                      <a:pt x="14" y="39"/>
                    </a:lnTo>
                    <a:lnTo>
                      <a:pt x="0" y="39"/>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78" name="Freeform 158"/>
              <p:cNvSpPr/>
              <p:nvPr/>
            </p:nvSpPr>
            <p:spPr bwMode="auto">
              <a:xfrm rot="1800000">
                <a:off x="2482756" y="4155832"/>
                <a:ext cx="12879" cy="7025"/>
              </a:xfrm>
              <a:custGeom>
                <a:avLst/>
                <a:gdLst/>
                <a:ahLst/>
                <a:cxnLst>
                  <a:cxn ang="0">
                    <a:pos x="1" y="12"/>
                  </a:cxn>
                  <a:cxn ang="0">
                    <a:pos x="1" y="12"/>
                  </a:cxn>
                  <a:cxn ang="0">
                    <a:pos x="0" y="10"/>
                  </a:cxn>
                  <a:cxn ang="0">
                    <a:pos x="1" y="7"/>
                  </a:cxn>
                  <a:cxn ang="0">
                    <a:pos x="3" y="4"/>
                  </a:cxn>
                  <a:cxn ang="0">
                    <a:pos x="5" y="1"/>
                  </a:cxn>
                  <a:cxn ang="0">
                    <a:pos x="5" y="1"/>
                  </a:cxn>
                  <a:cxn ang="0">
                    <a:pos x="10" y="0"/>
                  </a:cxn>
                  <a:cxn ang="0">
                    <a:pos x="12" y="1"/>
                  </a:cxn>
                  <a:cxn ang="0">
                    <a:pos x="16" y="3"/>
                  </a:cxn>
                  <a:cxn ang="0">
                    <a:pos x="19" y="5"/>
                  </a:cxn>
                  <a:cxn ang="0">
                    <a:pos x="19" y="5"/>
                  </a:cxn>
                  <a:cxn ang="0">
                    <a:pos x="20" y="10"/>
                  </a:cxn>
                  <a:cxn ang="0">
                    <a:pos x="20" y="12"/>
                  </a:cxn>
                  <a:cxn ang="0">
                    <a:pos x="1" y="12"/>
                  </a:cxn>
                </a:cxnLst>
                <a:rect l="0" t="0" r="r" b="b"/>
                <a:pathLst>
                  <a:path w="20" h="12">
                    <a:moveTo>
                      <a:pt x="1" y="12"/>
                    </a:moveTo>
                    <a:lnTo>
                      <a:pt x="1" y="12"/>
                    </a:lnTo>
                    <a:lnTo>
                      <a:pt x="0" y="10"/>
                    </a:lnTo>
                    <a:lnTo>
                      <a:pt x="1" y="7"/>
                    </a:lnTo>
                    <a:lnTo>
                      <a:pt x="3" y="4"/>
                    </a:lnTo>
                    <a:lnTo>
                      <a:pt x="5" y="1"/>
                    </a:lnTo>
                    <a:lnTo>
                      <a:pt x="5" y="1"/>
                    </a:lnTo>
                    <a:lnTo>
                      <a:pt x="10" y="0"/>
                    </a:lnTo>
                    <a:lnTo>
                      <a:pt x="12" y="1"/>
                    </a:lnTo>
                    <a:lnTo>
                      <a:pt x="16" y="3"/>
                    </a:lnTo>
                    <a:lnTo>
                      <a:pt x="19" y="5"/>
                    </a:lnTo>
                    <a:lnTo>
                      <a:pt x="19" y="5"/>
                    </a:lnTo>
                    <a:lnTo>
                      <a:pt x="20" y="10"/>
                    </a:lnTo>
                    <a:lnTo>
                      <a:pt x="20" y="12"/>
                    </a:lnTo>
                    <a:lnTo>
                      <a:pt x="1" y="12"/>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79" name="Freeform 159"/>
              <p:cNvSpPr>
                <a:spLocks noEditPoints="1"/>
              </p:cNvSpPr>
              <p:nvPr/>
            </p:nvSpPr>
            <p:spPr bwMode="auto">
              <a:xfrm rot="1800000">
                <a:off x="2447254" y="3988423"/>
                <a:ext cx="60882" cy="60882"/>
              </a:xfrm>
              <a:custGeom>
                <a:avLst/>
                <a:gdLst/>
                <a:ahLst/>
                <a:cxnLst>
                  <a:cxn ang="0">
                    <a:pos x="86" y="90"/>
                  </a:cxn>
                  <a:cxn ang="0">
                    <a:pos x="70" y="100"/>
                  </a:cxn>
                  <a:cxn ang="0">
                    <a:pos x="52" y="104"/>
                  </a:cxn>
                  <a:cxn ang="0">
                    <a:pos x="52" y="92"/>
                  </a:cxn>
                  <a:cxn ang="0">
                    <a:pos x="66" y="89"/>
                  </a:cxn>
                  <a:cxn ang="0">
                    <a:pos x="78" y="81"/>
                  </a:cxn>
                  <a:cxn ang="0">
                    <a:pos x="84" y="75"/>
                  </a:cxn>
                  <a:cxn ang="0">
                    <a:pos x="90" y="62"/>
                  </a:cxn>
                  <a:cxn ang="0">
                    <a:pos x="92" y="47"/>
                  </a:cxn>
                  <a:cxn ang="0">
                    <a:pos x="86" y="32"/>
                  </a:cxn>
                  <a:cxn ang="0">
                    <a:pos x="82" y="25"/>
                  </a:cxn>
                  <a:cxn ang="0">
                    <a:pos x="69" y="15"/>
                  </a:cxn>
                  <a:cxn ang="0">
                    <a:pos x="52" y="13"/>
                  </a:cxn>
                  <a:cxn ang="0">
                    <a:pos x="52" y="0"/>
                  </a:cxn>
                  <a:cxn ang="0">
                    <a:pos x="74" y="5"/>
                  </a:cxn>
                  <a:cxn ang="0">
                    <a:pos x="92" y="18"/>
                  </a:cxn>
                  <a:cxn ang="0">
                    <a:pos x="97" y="26"/>
                  </a:cxn>
                  <a:cxn ang="0">
                    <a:pos x="104" y="45"/>
                  </a:cxn>
                  <a:cxn ang="0">
                    <a:pos x="103" y="64"/>
                  </a:cxn>
                  <a:cxn ang="0">
                    <a:pos x="95" y="82"/>
                  </a:cxn>
                  <a:cxn ang="0">
                    <a:pos x="86" y="90"/>
                  </a:cxn>
                  <a:cxn ang="0">
                    <a:pos x="52" y="104"/>
                  </a:cxn>
                  <a:cxn ang="0">
                    <a:pos x="32" y="99"/>
                  </a:cxn>
                  <a:cxn ang="0">
                    <a:pos x="14" y="86"/>
                  </a:cxn>
                  <a:cxn ang="0">
                    <a:pos x="7" y="77"/>
                  </a:cxn>
                  <a:cxn ang="0">
                    <a:pos x="2" y="58"/>
                  </a:cxn>
                  <a:cxn ang="0">
                    <a:pos x="3" y="39"/>
                  </a:cxn>
                  <a:cxn ang="0">
                    <a:pos x="11" y="21"/>
                  </a:cxn>
                  <a:cxn ang="0">
                    <a:pos x="18" y="13"/>
                  </a:cxn>
                  <a:cxn ang="0">
                    <a:pos x="35" y="3"/>
                  </a:cxn>
                  <a:cxn ang="0">
                    <a:pos x="52" y="0"/>
                  </a:cxn>
                  <a:cxn ang="0">
                    <a:pos x="52" y="13"/>
                  </a:cxn>
                  <a:cxn ang="0">
                    <a:pos x="39" y="14"/>
                  </a:cxn>
                  <a:cxn ang="0">
                    <a:pos x="26" y="22"/>
                  </a:cxn>
                  <a:cxn ang="0">
                    <a:pos x="21" y="28"/>
                  </a:cxn>
                  <a:cxn ang="0">
                    <a:pos x="14" y="41"/>
                  </a:cxn>
                  <a:cxn ang="0">
                    <a:pos x="13" y="56"/>
                  </a:cxn>
                  <a:cxn ang="0">
                    <a:pos x="18" y="71"/>
                  </a:cxn>
                  <a:cxn ang="0">
                    <a:pos x="22" y="78"/>
                  </a:cxn>
                  <a:cxn ang="0">
                    <a:pos x="37" y="88"/>
                  </a:cxn>
                  <a:cxn ang="0">
                    <a:pos x="52" y="92"/>
                  </a:cxn>
                </a:cxnLst>
                <a:rect l="0" t="0" r="r" b="b"/>
                <a:pathLst>
                  <a:path w="104" h="104">
                    <a:moveTo>
                      <a:pt x="86" y="90"/>
                    </a:moveTo>
                    <a:lnTo>
                      <a:pt x="86" y="90"/>
                    </a:lnTo>
                    <a:lnTo>
                      <a:pt x="80" y="96"/>
                    </a:lnTo>
                    <a:lnTo>
                      <a:pt x="70" y="100"/>
                    </a:lnTo>
                    <a:lnTo>
                      <a:pt x="62" y="103"/>
                    </a:lnTo>
                    <a:lnTo>
                      <a:pt x="52" y="104"/>
                    </a:lnTo>
                    <a:lnTo>
                      <a:pt x="52" y="92"/>
                    </a:lnTo>
                    <a:lnTo>
                      <a:pt x="52" y="92"/>
                    </a:lnTo>
                    <a:lnTo>
                      <a:pt x="59" y="90"/>
                    </a:lnTo>
                    <a:lnTo>
                      <a:pt x="66" y="89"/>
                    </a:lnTo>
                    <a:lnTo>
                      <a:pt x="73" y="86"/>
                    </a:lnTo>
                    <a:lnTo>
                      <a:pt x="78" y="81"/>
                    </a:lnTo>
                    <a:lnTo>
                      <a:pt x="78" y="81"/>
                    </a:lnTo>
                    <a:lnTo>
                      <a:pt x="84" y="75"/>
                    </a:lnTo>
                    <a:lnTo>
                      <a:pt x="88" y="69"/>
                    </a:lnTo>
                    <a:lnTo>
                      <a:pt x="90" y="62"/>
                    </a:lnTo>
                    <a:lnTo>
                      <a:pt x="92" y="54"/>
                    </a:lnTo>
                    <a:lnTo>
                      <a:pt x="92" y="47"/>
                    </a:lnTo>
                    <a:lnTo>
                      <a:pt x="90" y="39"/>
                    </a:lnTo>
                    <a:lnTo>
                      <a:pt x="86" y="32"/>
                    </a:lnTo>
                    <a:lnTo>
                      <a:pt x="82" y="25"/>
                    </a:lnTo>
                    <a:lnTo>
                      <a:pt x="82" y="25"/>
                    </a:lnTo>
                    <a:lnTo>
                      <a:pt x="75" y="20"/>
                    </a:lnTo>
                    <a:lnTo>
                      <a:pt x="69" y="15"/>
                    </a:lnTo>
                    <a:lnTo>
                      <a:pt x="60" y="13"/>
                    </a:lnTo>
                    <a:lnTo>
                      <a:pt x="52" y="13"/>
                    </a:lnTo>
                    <a:lnTo>
                      <a:pt x="52" y="0"/>
                    </a:lnTo>
                    <a:lnTo>
                      <a:pt x="52" y="0"/>
                    </a:lnTo>
                    <a:lnTo>
                      <a:pt x="63" y="0"/>
                    </a:lnTo>
                    <a:lnTo>
                      <a:pt x="74" y="5"/>
                    </a:lnTo>
                    <a:lnTo>
                      <a:pt x="84" y="10"/>
                    </a:lnTo>
                    <a:lnTo>
                      <a:pt x="92" y="18"/>
                    </a:lnTo>
                    <a:lnTo>
                      <a:pt x="92" y="18"/>
                    </a:lnTo>
                    <a:lnTo>
                      <a:pt x="97" y="26"/>
                    </a:lnTo>
                    <a:lnTo>
                      <a:pt x="101" y="36"/>
                    </a:lnTo>
                    <a:lnTo>
                      <a:pt x="104" y="45"/>
                    </a:lnTo>
                    <a:lnTo>
                      <a:pt x="104" y="55"/>
                    </a:lnTo>
                    <a:lnTo>
                      <a:pt x="103" y="64"/>
                    </a:lnTo>
                    <a:lnTo>
                      <a:pt x="99" y="74"/>
                    </a:lnTo>
                    <a:lnTo>
                      <a:pt x="95" y="82"/>
                    </a:lnTo>
                    <a:lnTo>
                      <a:pt x="86" y="90"/>
                    </a:lnTo>
                    <a:lnTo>
                      <a:pt x="86" y="90"/>
                    </a:lnTo>
                    <a:close/>
                    <a:moveTo>
                      <a:pt x="52" y="104"/>
                    </a:moveTo>
                    <a:lnTo>
                      <a:pt x="52" y="104"/>
                    </a:lnTo>
                    <a:lnTo>
                      <a:pt x="41" y="103"/>
                    </a:lnTo>
                    <a:lnTo>
                      <a:pt x="32" y="99"/>
                    </a:lnTo>
                    <a:lnTo>
                      <a:pt x="22" y="93"/>
                    </a:lnTo>
                    <a:lnTo>
                      <a:pt x="14" y="86"/>
                    </a:lnTo>
                    <a:lnTo>
                      <a:pt x="14" y="86"/>
                    </a:lnTo>
                    <a:lnTo>
                      <a:pt x="7" y="77"/>
                    </a:lnTo>
                    <a:lnTo>
                      <a:pt x="3" y="69"/>
                    </a:lnTo>
                    <a:lnTo>
                      <a:pt x="2" y="58"/>
                    </a:lnTo>
                    <a:lnTo>
                      <a:pt x="0" y="48"/>
                    </a:lnTo>
                    <a:lnTo>
                      <a:pt x="3" y="39"/>
                    </a:lnTo>
                    <a:lnTo>
                      <a:pt x="6" y="29"/>
                    </a:lnTo>
                    <a:lnTo>
                      <a:pt x="11" y="21"/>
                    </a:lnTo>
                    <a:lnTo>
                      <a:pt x="18" y="13"/>
                    </a:lnTo>
                    <a:lnTo>
                      <a:pt x="18" y="13"/>
                    </a:lnTo>
                    <a:lnTo>
                      <a:pt x="26" y="7"/>
                    </a:lnTo>
                    <a:lnTo>
                      <a:pt x="35" y="3"/>
                    </a:lnTo>
                    <a:lnTo>
                      <a:pt x="44" y="0"/>
                    </a:lnTo>
                    <a:lnTo>
                      <a:pt x="52" y="0"/>
                    </a:lnTo>
                    <a:lnTo>
                      <a:pt x="52" y="13"/>
                    </a:lnTo>
                    <a:lnTo>
                      <a:pt x="52" y="13"/>
                    </a:lnTo>
                    <a:lnTo>
                      <a:pt x="45" y="13"/>
                    </a:lnTo>
                    <a:lnTo>
                      <a:pt x="39" y="14"/>
                    </a:lnTo>
                    <a:lnTo>
                      <a:pt x="32" y="18"/>
                    </a:lnTo>
                    <a:lnTo>
                      <a:pt x="26" y="22"/>
                    </a:lnTo>
                    <a:lnTo>
                      <a:pt x="26" y="22"/>
                    </a:lnTo>
                    <a:lnTo>
                      <a:pt x="21" y="28"/>
                    </a:lnTo>
                    <a:lnTo>
                      <a:pt x="17" y="35"/>
                    </a:lnTo>
                    <a:lnTo>
                      <a:pt x="14" y="41"/>
                    </a:lnTo>
                    <a:lnTo>
                      <a:pt x="13" y="50"/>
                    </a:lnTo>
                    <a:lnTo>
                      <a:pt x="13" y="56"/>
                    </a:lnTo>
                    <a:lnTo>
                      <a:pt x="15" y="64"/>
                    </a:lnTo>
                    <a:lnTo>
                      <a:pt x="18" y="71"/>
                    </a:lnTo>
                    <a:lnTo>
                      <a:pt x="22" y="78"/>
                    </a:lnTo>
                    <a:lnTo>
                      <a:pt x="22" y="78"/>
                    </a:lnTo>
                    <a:lnTo>
                      <a:pt x="29" y="84"/>
                    </a:lnTo>
                    <a:lnTo>
                      <a:pt x="37" y="88"/>
                    </a:lnTo>
                    <a:lnTo>
                      <a:pt x="44" y="90"/>
                    </a:lnTo>
                    <a:lnTo>
                      <a:pt x="52" y="92"/>
                    </a:lnTo>
                    <a:lnTo>
                      <a:pt x="52" y="104"/>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80" name="Freeform 160"/>
              <p:cNvSpPr/>
              <p:nvPr/>
            </p:nvSpPr>
            <p:spPr bwMode="auto">
              <a:xfrm rot="1800000">
                <a:off x="2474491" y="4022313"/>
                <a:ext cx="10538" cy="11708"/>
              </a:xfrm>
              <a:custGeom>
                <a:avLst/>
                <a:gdLst/>
                <a:ahLst/>
                <a:cxnLst>
                  <a:cxn ang="0">
                    <a:pos x="16" y="17"/>
                  </a:cxn>
                  <a:cxn ang="0">
                    <a:pos x="16" y="17"/>
                  </a:cxn>
                  <a:cxn ang="0">
                    <a:pos x="12" y="19"/>
                  </a:cxn>
                  <a:cxn ang="0">
                    <a:pos x="8" y="20"/>
                  </a:cxn>
                  <a:cxn ang="0">
                    <a:pos x="5" y="19"/>
                  </a:cxn>
                  <a:cxn ang="0">
                    <a:pos x="1" y="16"/>
                  </a:cxn>
                  <a:cxn ang="0">
                    <a:pos x="1" y="16"/>
                  </a:cxn>
                  <a:cxn ang="0">
                    <a:pos x="0" y="13"/>
                  </a:cxn>
                  <a:cxn ang="0">
                    <a:pos x="0" y="9"/>
                  </a:cxn>
                  <a:cxn ang="0">
                    <a:pos x="0" y="5"/>
                  </a:cxn>
                  <a:cxn ang="0">
                    <a:pos x="2" y="2"/>
                  </a:cxn>
                  <a:cxn ang="0">
                    <a:pos x="2" y="2"/>
                  </a:cxn>
                  <a:cxn ang="0">
                    <a:pos x="6" y="0"/>
                  </a:cxn>
                  <a:cxn ang="0">
                    <a:pos x="9" y="0"/>
                  </a:cxn>
                  <a:cxn ang="0">
                    <a:pos x="13" y="1"/>
                  </a:cxn>
                  <a:cxn ang="0">
                    <a:pos x="16" y="2"/>
                  </a:cxn>
                  <a:cxn ang="0">
                    <a:pos x="16" y="2"/>
                  </a:cxn>
                  <a:cxn ang="0">
                    <a:pos x="19" y="6"/>
                  </a:cxn>
                  <a:cxn ang="0">
                    <a:pos x="19" y="10"/>
                  </a:cxn>
                  <a:cxn ang="0">
                    <a:pos x="17" y="13"/>
                  </a:cxn>
                  <a:cxn ang="0">
                    <a:pos x="16" y="17"/>
                  </a:cxn>
                  <a:cxn ang="0">
                    <a:pos x="16" y="17"/>
                  </a:cxn>
                </a:cxnLst>
                <a:rect l="0" t="0" r="r" b="b"/>
                <a:pathLst>
                  <a:path w="19" h="20">
                    <a:moveTo>
                      <a:pt x="16" y="17"/>
                    </a:moveTo>
                    <a:lnTo>
                      <a:pt x="16" y="17"/>
                    </a:lnTo>
                    <a:lnTo>
                      <a:pt x="12" y="19"/>
                    </a:lnTo>
                    <a:lnTo>
                      <a:pt x="8" y="20"/>
                    </a:lnTo>
                    <a:lnTo>
                      <a:pt x="5" y="19"/>
                    </a:lnTo>
                    <a:lnTo>
                      <a:pt x="1" y="16"/>
                    </a:lnTo>
                    <a:lnTo>
                      <a:pt x="1" y="16"/>
                    </a:lnTo>
                    <a:lnTo>
                      <a:pt x="0" y="13"/>
                    </a:lnTo>
                    <a:lnTo>
                      <a:pt x="0" y="9"/>
                    </a:lnTo>
                    <a:lnTo>
                      <a:pt x="0" y="5"/>
                    </a:lnTo>
                    <a:lnTo>
                      <a:pt x="2" y="2"/>
                    </a:lnTo>
                    <a:lnTo>
                      <a:pt x="2" y="2"/>
                    </a:lnTo>
                    <a:lnTo>
                      <a:pt x="6" y="0"/>
                    </a:lnTo>
                    <a:lnTo>
                      <a:pt x="9" y="0"/>
                    </a:lnTo>
                    <a:lnTo>
                      <a:pt x="13" y="1"/>
                    </a:lnTo>
                    <a:lnTo>
                      <a:pt x="16" y="2"/>
                    </a:lnTo>
                    <a:lnTo>
                      <a:pt x="16" y="2"/>
                    </a:lnTo>
                    <a:lnTo>
                      <a:pt x="19" y="6"/>
                    </a:lnTo>
                    <a:lnTo>
                      <a:pt x="19" y="10"/>
                    </a:lnTo>
                    <a:lnTo>
                      <a:pt x="17" y="13"/>
                    </a:lnTo>
                    <a:lnTo>
                      <a:pt x="16" y="17"/>
                    </a:lnTo>
                    <a:lnTo>
                      <a:pt x="16" y="17"/>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81" name="Freeform 161"/>
              <p:cNvSpPr/>
              <p:nvPr/>
            </p:nvSpPr>
            <p:spPr bwMode="auto">
              <a:xfrm rot="1800000">
                <a:off x="2470284" y="4003999"/>
                <a:ext cx="11708" cy="11708"/>
              </a:xfrm>
              <a:custGeom>
                <a:avLst/>
                <a:gdLst/>
                <a:ahLst/>
                <a:cxnLst>
                  <a:cxn ang="0">
                    <a:pos x="16" y="17"/>
                  </a:cxn>
                  <a:cxn ang="0">
                    <a:pos x="16" y="17"/>
                  </a:cxn>
                  <a:cxn ang="0">
                    <a:pos x="13" y="20"/>
                  </a:cxn>
                  <a:cxn ang="0">
                    <a:pos x="9" y="20"/>
                  </a:cxn>
                  <a:cxn ang="0">
                    <a:pos x="5" y="18"/>
                  </a:cxn>
                  <a:cxn ang="0">
                    <a:pos x="3" y="17"/>
                  </a:cxn>
                  <a:cxn ang="0">
                    <a:pos x="3" y="17"/>
                  </a:cxn>
                  <a:cxn ang="0">
                    <a:pos x="1" y="13"/>
                  </a:cxn>
                  <a:cxn ang="0">
                    <a:pos x="0" y="9"/>
                  </a:cxn>
                  <a:cxn ang="0">
                    <a:pos x="1" y="6"/>
                  </a:cxn>
                  <a:cxn ang="0">
                    <a:pos x="4" y="2"/>
                  </a:cxn>
                  <a:cxn ang="0">
                    <a:pos x="4" y="2"/>
                  </a:cxn>
                  <a:cxn ang="0">
                    <a:pos x="7" y="0"/>
                  </a:cxn>
                  <a:cxn ang="0">
                    <a:pos x="11" y="0"/>
                  </a:cxn>
                  <a:cxn ang="0">
                    <a:pos x="15" y="0"/>
                  </a:cxn>
                  <a:cxn ang="0">
                    <a:pos x="18" y="3"/>
                  </a:cxn>
                  <a:cxn ang="0">
                    <a:pos x="18" y="3"/>
                  </a:cxn>
                  <a:cxn ang="0">
                    <a:pos x="20" y="7"/>
                  </a:cxn>
                  <a:cxn ang="0">
                    <a:pos x="20" y="10"/>
                  </a:cxn>
                  <a:cxn ang="0">
                    <a:pos x="19" y="14"/>
                  </a:cxn>
                  <a:cxn ang="0">
                    <a:pos x="16" y="17"/>
                  </a:cxn>
                  <a:cxn ang="0">
                    <a:pos x="16" y="17"/>
                  </a:cxn>
                </a:cxnLst>
                <a:rect l="0" t="0" r="r" b="b"/>
                <a:pathLst>
                  <a:path w="20" h="20">
                    <a:moveTo>
                      <a:pt x="16" y="17"/>
                    </a:moveTo>
                    <a:lnTo>
                      <a:pt x="16" y="17"/>
                    </a:lnTo>
                    <a:lnTo>
                      <a:pt x="13" y="20"/>
                    </a:lnTo>
                    <a:lnTo>
                      <a:pt x="9" y="20"/>
                    </a:lnTo>
                    <a:lnTo>
                      <a:pt x="5" y="18"/>
                    </a:lnTo>
                    <a:lnTo>
                      <a:pt x="3" y="17"/>
                    </a:lnTo>
                    <a:lnTo>
                      <a:pt x="3" y="17"/>
                    </a:lnTo>
                    <a:lnTo>
                      <a:pt x="1" y="13"/>
                    </a:lnTo>
                    <a:lnTo>
                      <a:pt x="0" y="9"/>
                    </a:lnTo>
                    <a:lnTo>
                      <a:pt x="1" y="6"/>
                    </a:lnTo>
                    <a:lnTo>
                      <a:pt x="4" y="2"/>
                    </a:lnTo>
                    <a:lnTo>
                      <a:pt x="4" y="2"/>
                    </a:lnTo>
                    <a:lnTo>
                      <a:pt x="7" y="0"/>
                    </a:lnTo>
                    <a:lnTo>
                      <a:pt x="11" y="0"/>
                    </a:lnTo>
                    <a:lnTo>
                      <a:pt x="15" y="0"/>
                    </a:lnTo>
                    <a:lnTo>
                      <a:pt x="18" y="3"/>
                    </a:lnTo>
                    <a:lnTo>
                      <a:pt x="18" y="3"/>
                    </a:lnTo>
                    <a:lnTo>
                      <a:pt x="20" y="7"/>
                    </a:lnTo>
                    <a:lnTo>
                      <a:pt x="20" y="10"/>
                    </a:lnTo>
                    <a:lnTo>
                      <a:pt x="19" y="14"/>
                    </a:lnTo>
                    <a:lnTo>
                      <a:pt x="16" y="17"/>
                    </a:lnTo>
                    <a:lnTo>
                      <a:pt x="16" y="17"/>
                    </a:lnTo>
                    <a:close/>
                  </a:path>
                </a:pathLst>
              </a:custGeom>
              <a:solidFill>
                <a:srgbClr val="092224"/>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82" name="Freeform 190"/>
              <p:cNvSpPr/>
              <p:nvPr/>
            </p:nvSpPr>
            <p:spPr bwMode="auto">
              <a:xfrm rot="1800000">
                <a:off x="2319274" y="3811651"/>
                <a:ext cx="280993" cy="181474"/>
              </a:xfrm>
              <a:custGeom>
                <a:avLst/>
                <a:gdLst/>
                <a:ahLst/>
                <a:cxnLst>
                  <a:cxn ang="0">
                    <a:pos x="0" y="236"/>
                  </a:cxn>
                  <a:cxn ang="0">
                    <a:pos x="0" y="236"/>
                  </a:cxn>
                  <a:cxn ang="0">
                    <a:pos x="8" y="241"/>
                  </a:cxn>
                  <a:cxn ang="0">
                    <a:pos x="17" y="245"/>
                  </a:cxn>
                  <a:cxn ang="0">
                    <a:pos x="28" y="248"/>
                  </a:cxn>
                  <a:cxn ang="0">
                    <a:pos x="41" y="247"/>
                  </a:cxn>
                  <a:cxn ang="0">
                    <a:pos x="53" y="245"/>
                  </a:cxn>
                  <a:cxn ang="0">
                    <a:pos x="67" y="241"/>
                  </a:cxn>
                  <a:cxn ang="0">
                    <a:pos x="80" y="236"/>
                  </a:cxn>
                  <a:cxn ang="0">
                    <a:pos x="95" y="229"/>
                  </a:cxn>
                  <a:cxn ang="0">
                    <a:pos x="126" y="213"/>
                  </a:cxn>
                  <a:cxn ang="0">
                    <a:pos x="159" y="194"/>
                  </a:cxn>
                  <a:cxn ang="0">
                    <a:pos x="227" y="153"/>
                  </a:cxn>
                  <a:cxn ang="0">
                    <a:pos x="227" y="153"/>
                  </a:cxn>
                  <a:cxn ang="0">
                    <a:pos x="264" y="132"/>
                  </a:cxn>
                  <a:cxn ang="0">
                    <a:pos x="305" y="113"/>
                  </a:cxn>
                  <a:cxn ang="0">
                    <a:pos x="347" y="93"/>
                  </a:cxn>
                  <a:cxn ang="0">
                    <a:pos x="388" y="74"/>
                  </a:cxn>
                  <a:cxn ang="0">
                    <a:pos x="422" y="55"/>
                  </a:cxn>
                  <a:cxn ang="0">
                    <a:pos x="436" y="45"/>
                  </a:cxn>
                  <a:cxn ang="0">
                    <a:pos x="448" y="36"/>
                  </a:cxn>
                  <a:cxn ang="0">
                    <a:pos x="456" y="27"/>
                  </a:cxn>
                  <a:cxn ang="0">
                    <a:pos x="462" y="19"/>
                  </a:cxn>
                  <a:cxn ang="0">
                    <a:pos x="463" y="15"/>
                  </a:cxn>
                  <a:cxn ang="0">
                    <a:pos x="463" y="11"/>
                  </a:cxn>
                  <a:cxn ang="0">
                    <a:pos x="462" y="7"/>
                  </a:cxn>
                  <a:cxn ang="0">
                    <a:pos x="459" y="4"/>
                  </a:cxn>
                  <a:cxn ang="0">
                    <a:pos x="459" y="4"/>
                  </a:cxn>
                  <a:cxn ang="0">
                    <a:pos x="456" y="0"/>
                  </a:cxn>
                  <a:cxn ang="0">
                    <a:pos x="460" y="7"/>
                  </a:cxn>
                  <a:cxn ang="0">
                    <a:pos x="481" y="44"/>
                  </a:cxn>
                  <a:cxn ang="0">
                    <a:pos x="481" y="44"/>
                  </a:cxn>
                  <a:cxn ang="0">
                    <a:pos x="426" y="72"/>
                  </a:cxn>
                  <a:cxn ang="0">
                    <a:pos x="368" y="104"/>
                  </a:cxn>
                  <a:cxn ang="0">
                    <a:pos x="309" y="139"/>
                  </a:cxn>
                  <a:cxn ang="0">
                    <a:pos x="249" y="175"/>
                  </a:cxn>
                  <a:cxn ang="0">
                    <a:pos x="192" y="211"/>
                  </a:cxn>
                  <a:cxn ang="0">
                    <a:pos x="139" y="247"/>
                  </a:cxn>
                  <a:cxn ang="0">
                    <a:pos x="91" y="280"/>
                  </a:cxn>
                  <a:cxn ang="0">
                    <a:pos x="50" y="310"/>
                  </a:cxn>
                  <a:cxn ang="0">
                    <a:pos x="50" y="310"/>
                  </a:cxn>
                  <a:cxn ang="0">
                    <a:pos x="35" y="290"/>
                  </a:cxn>
                  <a:cxn ang="0">
                    <a:pos x="22" y="271"/>
                  </a:cxn>
                  <a:cxn ang="0">
                    <a:pos x="9" y="254"/>
                  </a:cxn>
                  <a:cxn ang="0">
                    <a:pos x="0" y="236"/>
                  </a:cxn>
                  <a:cxn ang="0">
                    <a:pos x="0" y="236"/>
                  </a:cxn>
                </a:cxnLst>
                <a:rect l="0" t="0" r="r" b="b"/>
                <a:pathLst>
                  <a:path w="481" h="310">
                    <a:moveTo>
                      <a:pt x="0" y="236"/>
                    </a:moveTo>
                    <a:lnTo>
                      <a:pt x="0" y="236"/>
                    </a:lnTo>
                    <a:lnTo>
                      <a:pt x="8" y="241"/>
                    </a:lnTo>
                    <a:lnTo>
                      <a:pt x="17" y="245"/>
                    </a:lnTo>
                    <a:lnTo>
                      <a:pt x="28" y="248"/>
                    </a:lnTo>
                    <a:lnTo>
                      <a:pt x="41" y="247"/>
                    </a:lnTo>
                    <a:lnTo>
                      <a:pt x="53" y="245"/>
                    </a:lnTo>
                    <a:lnTo>
                      <a:pt x="67" y="241"/>
                    </a:lnTo>
                    <a:lnTo>
                      <a:pt x="80" y="236"/>
                    </a:lnTo>
                    <a:lnTo>
                      <a:pt x="95" y="229"/>
                    </a:lnTo>
                    <a:lnTo>
                      <a:pt x="126" y="213"/>
                    </a:lnTo>
                    <a:lnTo>
                      <a:pt x="159" y="194"/>
                    </a:lnTo>
                    <a:lnTo>
                      <a:pt x="227" y="153"/>
                    </a:lnTo>
                    <a:lnTo>
                      <a:pt x="227" y="153"/>
                    </a:lnTo>
                    <a:lnTo>
                      <a:pt x="264" y="132"/>
                    </a:lnTo>
                    <a:lnTo>
                      <a:pt x="305" y="113"/>
                    </a:lnTo>
                    <a:lnTo>
                      <a:pt x="347" y="93"/>
                    </a:lnTo>
                    <a:lnTo>
                      <a:pt x="388" y="74"/>
                    </a:lnTo>
                    <a:lnTo>
                      <a:pt x="422" y="55"/>
                    </a:lnTo>
                    <a:lnTo>
                      <a:pt x="436" y="45"/>
                    </a:lnTo>
                    <a:lnTo>
                      <a:pt x="448" y="36"/>
                    </a:lnTo>
                    <a:lnTo>
                      <a:pt x="456" y="27"/>
                    </a:lnTo>
                    <a:lnTo>
                      <a:pt x="462" y="19"/>
                    </a:lnTo>
                    <a:lnTo>
                      <a:pt x="463" y="15"/>
                    </a:lnTo>
                    <a:lnTo>
                      <a:pt x="463" y="11"/>
                    </a:lnTo>
                    <a:lnTo>
                      <a:pt x="462" y="7"/>
                    </a:lnTo>
                    <a:lnTo>
                      <a:pt x="459" y="4"/>
                    </a:lnTo>
                    <a:lnTo>
                      <a:pt x="459" y="4"/>
                    </a:lnTo>
                    <a:lnTo>
                      <a:pt x="456" y="0"/>
                    </a:lnTo>
                    <a:lnTo>
                      <a:pt x="460" y="7"/>
                    </a:lnTo>
                    <a:lnTo>
                      <a:pt x="481" y="44"/>
                    </a:lnTo>
                    <a:lnTo>
                      <a:pt x="481" y="44"/>
                    </a:lnTo>
                    <a:lnTo>
                      <a:pt x="426" y="72"/>
                    </a:lnTo>
                    <a:lnTo>
                      <a:pt x="368" y="104"/>
                    </a:lnTo>
                    <a:lnTo>
                      <a:pt x="309" y="139"/>
                    </a:lnTo>
                    <a:lnTo>
                      <a:pt x="249" y="175"/>
                    </a:lnTo>
                    <a:lnTo>
                      <a:pt x="192" y="211"/>
                    </a:lnTo>
                    <a:lnTo>
                      <a:pt x="139" y="247"/>
                    </a:lnTo>
                    <a:lnTo>
                      <a:pt x="91" y="280"/>
                    </a:lnTo>
                    <a:lnTo>
                      <a:pt x="50" y="310"/>
                    </a:lnTo>
                    <a:lnTo>
                      <a:pt x="50" y="310"/>
                    </a:lnTo>
                    <a:lnTo>
                      <a:pt x="35" y="290"/>
                    </a:lnTo>
                    <a:lnTo>
                      <a:pt x="22" y="271"/>
                    </a:lnTo>
                    <a:lnTo>
                      <a:pt x="9" y="254"/>
                    </a:lnTo>
                    <a:lnTo>
                      <a:pt x="0" y="236"/>
                    </a:lnTo>
                    <a:lnTo>
                      <a:pt x="0" y="236"/>
                    </a:lnTo>
                    <a:close/>
                  </a:path>
                </a:pathLst>
              </a:custGeom>
              <a:solidFill>
                <a:srgbClr val="BD9079"/>
              </a:solidFill>
              <a:ln w="9525">
                <a:noFill/>
                <a:round/>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a:solidFill>
                    <a:srgbClr val="000000"/>
                  </a:solidFill>
                  <a:latin typeface="Arial" panose="020B0604020202020204" pitchFamily="34" charset="0"/>
                  <a:ea typeface="宋体" panose="02010600030101010101" pitchFamily="2" charset="-122"/>
                </a:endParaRPr>
              </a:p>
            </p:txBody>
          </p:sp>
          <p:sp>
            <p:nvSpPr>
              <p:cNvPr id="83" name="Oval 85"/>
              <p:cNvSpPr/>
              <p:nvPr/>
            </p:nvSpPr>
            <p:spPr>
              <a:xfrm>
                <a:off x="2122276" y="2674894"/>
                <a:ext cx="197332" cy="1973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endParaRPr lang="en-US" sz="3200">
                  <a:solidFill>
                    <a:srgbClr val="FFFFFF"/>
                  </a:solidFill>
                </a:endParaRPr>
              </a:p>
            </p:txBody>
          </p:sp>
          <p:sp>
            <p:nvSpPr>
              <p:cNvPr id="84" name="Oval 86"/>
              <p:cNvSpPr/>
              <p:nvPr/>
            </p:nvSpPr>
            <p:spPr>
              <a:xfrm>
                <a:off x="1885124" y="2813832"/>
                <a:ext cx="141796" cy="1417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endParaRPr lang="en-US" sz="3200">
                  <a:solidFill>
                    <a:srgbClr val="FFFFFF"/>
                  </a:solidFill>
                </a:endParaRPr>
              </a:p>
            </p:txBody>
          </p:sp>
          <p:sp>
            <p:nvSpPr>
              <p:cNvPr id="85" name="Oval 87"/>
              <p:cNvSpPr/>
              <p:nvPr/>
            </p:nvSpPr>
            <p:spPr>
              <a:xfrm>
                <a:off x="2105816" y="3105962"/>
                <a:ext cx="73504" cy="735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endParaRPr lang="en-US" sz="3200">
                  <a:solidFill>
                    <a:srgbClr val="FFFFFF"/>
                  </a:solidFill>
                </a:endParaRPr>
              </a:p>
            </p:txBody>
          </p:sp>
          <p:cxnSp>
            <p:nvCxnSpPr>
              <p:cNvPr id="86" name="Straight Connector 89"/>
              <p:cNvCxnSpPr>
                <a:stCxn id="83" idx="2"/>
              </p:cNvCxnSpPr>
              <p:nvPr/>
            </p:nvCxnSpPr>
            <p:spPr>
              <a:xfrm flipH="1">
                <a:off x="1708765" y="2773560"/>
                <a:ext cx="413512" cy="211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90"/>
              <p:cNvCxnSpPr>
                <a:stCxn id="84" idx="5"/>
                <a:endCxn id="85" idx="1"/>
              </p:cNvCxnSpPr>
              <p:nvPr/>
            </p:nvCxnSpPr>
            <p:spPr>
              <a:xfrm rot="16200000" flipH="1">
                <a:off x="1970435" y="2970581"/>
                <a:ext cx="181864" cy="11042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91"/>
              <p:cNvCxnSpPr>
                <a:stCxn id="85" idx="2"/>
                <a:endCxn id="89" idx="6"/>
              </p:cNvCxnSpPr>
              <p:nvPr/>
            </p:nvCxnSpPr>
            <p:spPr>
              <a:xfrm flipH="1" flipV="1">
                <a:off x="1747423" y="2985649"/>
                <a:ext cx="358393" cy="15706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673919" y="2948896"/>
                <a:ext cx="73504" cy="735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endParaRPr lang="en-US" sz="3200">
                  <a:solidFill>
                    <a:srgbClr val="FFFFFF"/>
                  </a:solidFill>
                </a:endParaRPr>
              </a:p>
            </p:txBody>
          </p:sp>
        </p:grpSp>
      </p:grpSp>
      <p:grpSp>
        <p:nvGrpSpPr>
          <p:cNvPr id="90" name="Group 105"/>
          <p:cNvGrpSpPr/>
          <p:nvPr/>
        </p:nvGrpSpPr>
        <p:grpSpPr>
          <a:xfrm>
            <a:off x="6096000" y="3747406"/>
            <a:ext cx="3905277" cy="913007"/>
            <a:chOff x="4572000" y="3143254"/>
            <a:chExt cx="2928958" cy="684755"/>
          </a:xfrm>
        </p:grpSpPr>
        <p:sp>
          <p:nvSpPr>
            <p:cNvPr id="91" name="Rectangle 16"/>
            <p:cNvSpPr/>
            <p:nvPr/>
          </p:nvSpPr>
          <p:spPr>
            <a:xfrm>
              <a:off x="5857884" y="3286130"/>
              <a:ext cx="1643074" cy="438726"/>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zh-CN" altLang="en-US" sz="1065" dirty="0">
                  <a:solidFill>
                    <a:srgbClr val="000000">
                      <a:lumMod val="75000"/>
                      <a:lumOff val="25000"/>
                    </a:srgbClr>
                  </a:solidFill>
                  <a:latin typeface="Open Sans Light" pitchFamily="34" charset="0"/>
                  <a:ea typeface="Open Sans Light" pitchFamily="34" charset="0"/>
                  <a:cs typeface="Open Sans Light" pitchFamily="34" charset="0"/>
                </a:rPr>
                <a:t>此处添加内容此处添加内容此处添加内容此处添加内容此处添加内容此处添加内容</a:t>
              </a:r>
              <a:endParaRPr lang="en-US" sz="1065" dirty="0">
                <a:solidFill>
                  <a:srgbClr val="000000">
                    <a:lumMod val="75000"/>
                    <a:lumOff val="25000"/>
                  </a:srgbClr>
                </a:solidFill>
                <a:latin typeface="Open Sans Light" pitchFamily="34" charset="0"/>
                <a:ea typeface="Open Sans Light" pitchFamily="34" charset="0"/>
                <a:cs typeface="Open Sans Light" pitchFamily="34" charset="0"/>
              </a:endParaRPr>
            </a:p>
          </p:txBody>
        </p:sp>
        <p:sp>
          <p:nvSpPr>
            <p:cNvPr id="92" name="Rectangle 92"/>
            <p:cNvSpPr/>
            <p:nvPr/>
          </p:nvSpPr>
          <p:spPr>
            <a:xfrm>
              <a:off x="4572000" y="3143254"/>
              <a:ext cx="1285884" cy="684755"/>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en-US" sz="5335" b="1" dirty="0">
                  <a:solidFill>
                    <a:srgbClr val="000000">
                      <a:lumMod val="75000"/>
                      <a:lumOff val="25000"/>
                    </a:srgbClr>
                  </a:solidFill>
                  <a:latin typeface="Open Sans" pitchFamily="34" charset="0"/>
                  <a:ea typeface="Open Sans" pitchFamily="34" charset="0"/>
                  <a:cs typeface="Open Sans" pitchFamily="34" charset="0"/>
                </a:rPr>
                <a:t>89%</a:t>
              </a:r>
              <a:endParaRPr lang="en-US" sz="5335" b="1" dirty="0">
                <a:solidFill>
                  <a:srgbClr val="000000">
                    <a:lumMod val="75000"/>
                    <a:lumOff val="25000"/>
                  </a:srgbClr>
                </a:solidFill>
                <a:latin typeface="Open Sans Light" pitchFamily="34" charset="0"/>
                <a:ea typeface="Open Sans Light" pitchFamily="34" charset="0"/>
                <a:cs typeface="Open Sans Light" pitchFamily="34" charset="0"/>
              </a:endParaRPr>
            </a:p>
          </p:txBody>
        </p:sp>
      </p:grpSp>
      <p:grpSp>
        <p:nvGrpSpPr>
          <p:cNvPr id="93" name="Group 106"/>
          <p:cNvGrpSpPr/>
          <p:nvPr/>
        </p:nvGrpSpPr>
        <p:grpSpPr>
          <a:xfrm>
            <a:off x="6096000" y="4795164"/>
            <a:ext cx="3905277" cy="913007"/>
            <a:chOff x="4572000" y="3929072"/>
            <a:chExt cx="2928958" cy="684755"/>
          </a:xfrm>
        </p:grpSpPr>
        <p:sp>
          <p:nvSpPr>
            <p:cNvPr id="94" name="Rectangle 93"/>
            <p:cNvSpPr/>
            <p:nvPr/>
          </p:nvSpPr>
          <p:spPr>
            <a:xfrm>
              <a:off x="5857884" y="4071948"/>
              <a:ext cx="1643074" cy="438726"/>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zh-CN" altLang="en-US" sz="1065" dirty="0">
                  <a:solidFill>
                    <a:srgbClr val="000000">
                      <a:lumMod val="75000"/>
                      <a:lumOff val="25000"/>
                    </a:srgbClr>
                  </a:solidFill>
                  <a:latin typeface="Open Sans Light" pitchFamily="34" charset="0"/>
                  <a:ea typeface="Open Sans Light" pitchFamily="34" charset="0"/>
                  <a:cs typeface="Open Sans Light" pitchFamily="34" charset="0"/>
                </a:rPr>
                <a:t>此处添加内容此处添加内容此处添加内容此处添加内容此处添加内容此处添加内容</a:t>
              </a:r>
              <a:endParaRPr lang="en-US" sz="1065" dirty="0">
                <a:solidFill>
                  <a:srgbClr val="000000">
                    <a:lumMod val="75000"/>
                    <a:lumOff val="25000"/>
                  </a:srgbClr>
                </a:solidFill>
                <a:latin typeface="Open Sans Light" pitchFamily="34" charset="0"/>
                <a:ea typeface="Open Sans Light" pitchFamily="34" charset="0"/>
                <a:cs typeface="Open Sans Light" pitchFamily="34" charset="0"/>
              </a:endParaRPr>
            </a:p>
          </p:txBody>
        </p:sp>
        <p:sp>
          <p:nvSpPr>
            <p:cNvPr id="95" name="Rectangle 94"/>
            <p:cNvSpPr/>
            <p:nvPr/>
          </p:nvSpPr>
          <p:spPr>
            <a:xfrm>
              <a:off x="4572000" y="3929072"/>
              <a:ext cx="1285884" cy="684755"/>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en-US" sz="5335" b="1" dirty="0">
                  <a:solidFill>
                    <a:srgbClr val="000000">
                      <a:lumMod val="75000"/>
                      <a:lumOff val="25000"/>
                    </a:srgbClr>
                  </a:solidFill>
                  <a:latin typeface="Open Sans" pitchFamily="34" charset="0"/>
                  <a:ea typeface="Open Sans" pitchFamily="34" charset="0"/>
                  <a:cs typeface="Open Sans" pitchFamily="34" charset="0"/>
                </a:rPr>
                <a:t>60K</a:t>
              </a:r>
              <a:endParaRPr lang="en-US" sz="5335" b="1" dirty="0">
                <a:solidFill>
                  <a:srgbClr val="000000">
                    <a:lumMod val="75000"/>
                    <a:lumOff val="25000"/>
                  </a:srgbClr>
                </a:solidFill>
                <a:latin typeface="Open Sans Light" pitchFamily="34" charset="0"/>
                <a:ea typeface="Open Sans Light" pitchFamily="34" charset="0"/>
                <a:cs typeface="Open Sans Light"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Bottom)">
                                      <p:cBhvr>
                                        <p:cTn id="11" dur="500"/>
                                        <p:tgtEl>
                                          <p:spTgt spid="13"/>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slide(fromLeft)">
                                      <p:cBhvr>
                                        <p:cTn id="19" dur="500"/>
                                        <p:tgtEl>
                                          <p:spTgt spid="90"/>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slide(fromLeft)">
                                      <p:cBhvr>
                                        <p:cTn id="2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pic>
        <p:nvPicPr>
          <p:cNvPr id="73" name="图片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5245" y="1885576"/>
            <a:ext cx="4776837"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直接连接符 7"/>
          <p:cNvCxnSpPr>
            <a:cxnSpLocks noChangeShapeType="1"/>
          </p:cNvCxnSpPr>
          <p:nvPr/>
        </p:nvCxnSpPr>
        <p:spPr bwMode="auto">
          <a:xfrm>
            <a:off x="5451639" y="1885577"/>
            <a:ext cx="0" cy="3186113"/>
          </a:xfrm>
          <a:prstGeom prst="line">
            <a:avLst/>
          </a:prstGeom>
          <a:noFill/>
          <a:ln w="57150">
            <a:solidFill>
              <a:srgbClr val="C00000"/>
            </a:solidFill>
            <a:round/>
          </a:ln>
          <a:extLst>
            <a:ext uri="{909E8E84-426E-40DD-AFC4-6F175D3DCCD1}">
              <a14:hiddenFill xmlns:a14="http://schemas.microsoft.com/office/drawing/2010/main">
                <a:noFill/>
              </a14:hiddenFill>
            </a:ext>
          </a:extLst>
        </p:spPr>
      </p:cxnSp>
      <p:grpSp>
        <p:nvGrpSpPr>
          <p:cNvPr id="75" name="组合 17"/>
          <p:cNvGrpSpPr/>
          <p:nvPr/>
        </p:nvGrpSpPr>
        <p:grpSpPr bwMode="auto">
          <a:xfrm>
            <a:off x="5720975" y="1885577"/>
            <a:ext cx="3280944" cy="964742"/>
            <a:chOff x="0" y="0"/>
            <a:chExt cx="3046360" cy="965217"/>
          </a:xfrm>
        </p:grpSpPr>
        <p:sp>
          <p:nvSpPr>
            <p:cNvPr id="76" name="矩形 13"/>
            <p:cNvSpPr>
              <a:spLocks noChangeArrowheads="1"/>
            </p:cNvSpPr>
            <p:nvPr/>
          </p:nvSpPr>
          <p:spPr bwMode="auto">
            <a:xfrm>
              <a:off x="0" y="207586"/>
              <a:ext cx="3046360" cy="75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chemeClr val="tx1">
                      <a:lumMod val="75000"/>
                      <a:lumOff val="25000"/>
                    </a:schemeClr>
                  </a:solidFill>
                  <a:latin typeface="+mn-lt"/>
                  <a:ea typeface="+mn-ea"/>
                  <a:cs typeface="+mn-ea"/>
                  <a:sym typeface="+mn-lt"/>
                </a:rPr>
                <a:t>此处添加内容此处添加内容此处添加内容此处添加内容此处添加内容此处添加内容此处添加内容此处添加内容此处添加内容此处添加内容此处添加内容此处添加内容</a:t>
              </a:r>
            </a:p>
          </p:txBody>
        </p:sp>
        <p:sp>
          <p:nvSpPr>
            <p:cNvPr id="77"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chemeClr val="tx1">
                      <a:lumMod val="75000"/>
                      <a:lumOff val="25000"/>
                    </a:schemeClr>
                  </a:solidFill>
                  <a:latin typeface="+mn-lt"/>
                  <a:ea typeface="+mn-ea"/>
                  <a:cs typeface="+mn-ea"/>
                  <a:sym typeface="+mn-lt"/>
                </a:rPr>
                <a:t>TEXT HERE</a:t>
              </a:r>
              <a:endParaRPr lang="zh-CN" altLang="en-US" sz="1100" b="1" dirty="0">
                <a:solidFill>
                  <a:schemeClr val="tx1">
                    <a:lumMod val="75000"/>
                    <a:lumOff val="25000"/>
                  </a:schemeClr>
                </a:solidFill>
                <a:latin typeface="+mn-lt"/>
                <a:ea typeface="+mn-ea"/>
                <a:cs typeface="+mn-ea"/>
                <a:sym typeface="+mn-lt"/>
              </a:endParaRPr>
            </a:p>
          </p:txBody>
        </p:sp>
        <p:cxnSp>
          <p:nvCxnSpPr>
            <p:cNvPr id="78"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79" name="组合 22"/>
          <p:cNvGrpSpPr/>
          <p:nvPr/>
        </p:nvGrpSpPr>
        <p:grpSpPr bwMode="auto">
          <a:xfrm>
            <a:off x="5719388" y="3001590"/>
            <a:ext cx="3279234" cy="965064"/>
            <a:chOff x="0" y="0"/>
            <a:chExt cx="3046360" cy="964049"/>
          </a:xfrm>
        </p:grpSpPr>
        <p:sp>
          <p:nvSpPr>
            <p:cNvPr id="80" name="矩形 13"/>
            <p:cNvSpPr>
              <a:spLocks noChangeArrowheads="1"/>
            </p:cNvSpPr>
            <p:nvPr/>
          </p:nvSpPr>
          <p:spPr bwMode="auto">
            <a:xfrm>
              <a:off x="0" y="207586"/>
              <a:ext cx="3046360" cy="75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chemeClr val="tx1">
                      <a:lumMod val="75000"/>
                      <a:lumOff val="25000"/>
                    </a:schemeClr>
                  </a:solidFill>
                  <a:latin typeface="+mn-lt"/>
                  <a:ea typeface="+mn-ea"/>
                  <a:cs typeface="+mn-ea"/>
                  <a:sym typeface="+mn-lt"/>
                </a:rPr>
                <a:t>此处添加内容此处添加内容此处添加内容此处添加内容此处添加内容此处添加内容此处添加内容此处添加内容此处添加内容此处添加内容此处添加内容此处添加内容</a:t>
              </a:r>
            </a:p>
          </p:txBody>
        </p:sp>
        <p:sp>
          <p:nvSpPr>
            <p:cNvPr id="81"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82"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83" name="组合 26"/>
          <p:cNvGrpSpPr/>
          <p:nvPr/>
        </p:nvGrpSpPr>
        <p:grpSpPr bwMode="auto">
          <a:xfrm>
            <a:off x="5719388" y="4119190"/>
            <a:ext cx="3279234" cy="964743"/>
            <a:chOff x="0" y="0"/>
            <a:chExt cx="3046360" cy="965219"/>
          </a:xfrm>
        </p:grpSpPr>
        <p:sp>
          <p:nvSpPr>
            <p:cNvPr id="84" name="矩形 83"/>
            <p:cNvSpPr>
              <a:spLocks noChangeArrowheads="1"/>
            </p:cNvSpPr>
            <p:nvPr/>
          </p:nvSpPr>
          <p:spPr bwMode="auto">
            <a:xfrm>
              <a:off x="0" y="207586"/>
              <a:ext cx="3046360" cy="7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chemeClr val="tx1">
                      <a:lumMod val="75000"/>
                      <a:lumOff val="25000"/>
                    </a:schemeClr>
                  </a:solidFill>
                  <a:latin typeface="+mn-lt"/>
                  <a:ea typeface="+mn-ea"/>
                  <a:cs typeface="+mn-ea"/>
                  <a:sym typeface="+mn-lt"/>
                </a:rPr>
                <a:t>此处添加内容此处添加内容此处添加内容此处添加内容此处添加内容此处添加内容此处添加内容此处添加内容此处添加内容此处添加内容此处添加内容此处添加内容</a:t>
              </a:r>
            </a:p>
          </p:txBody>
        </p:sp>
        <p:sp>
          <p:nvSpPr>
            <p:cNvPr id="85"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86"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87" name="组合 30"/>
          <p:cNvGrpSpPr/>
          <p:nvPr/>
        </p:nvGrpSpPr>
        <p:grpSpPr bwMode="auto">
          <a:xfrm>
            <a:off x="9145588" y="1885577"/>
            <a:ext cx="3046412" cy="1195575"/>
            <a:chOff x="0" y="0"/>
            <a:chExt cx="3046360" cy="1196163"/>
          </a:xfrm>
        </p:grpSpPr>
        <p:sp>
          <p:nvSpPr>
            <p:cNvPr id="88" name="矩形 13"/>
            <p:cNvSpPr>
              <a:spLocks noChangeArrowheads="1"/>
            </p:cNvSpPr>
            <p:nvPr/>
          </p:nvSpPr>
          <p:spPr bwMode="auto">
            <a:xfrm>
              <a:off x="0" y="207586"/>
              <a:ext cx="3046360" cy="9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chemeClr val="tx1">
                      <a:lumMod val="75000"/>
                      <a:lumOff val="25000"/>
                    </a:schemeClr>
                  </a:solidFill>
                  <a:latin typeface="+mn-lt"/>
                  <a:ea typeface="+mn-ea"/>
                  <a:cs typeface="+mn-ea"/>
                  <a:sym typeface="+mn-lt"/>
                </a:rPr>
                <a:t>此处添加内容此处添加内容此处添加内容此处添加内容此处添加内容此处添加内容此处添加内容此处添加内容此处添加内容此处添加内容此处添加内容此处添加内容</a:t>
              </a:r>
            </a:p>
          </p:txBody>
        </p:sp>
        <p:sp>
          <p:nvSpPr>
            <p:cNvPr id="89"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90"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91" name="组合 34"/>
          <p:cNvGrpSpPr/>
          <p:nvPr/>
        </p:nvGrpSpPr>
        <p:grpSpPr bwMode="auto">
          <a:xfrm>
            <a:off x="9144000" y="3001590"/>
            <a:ext cx="3046413" cy="1195895"/>
            <a:chOff x="0" y="0"/>
            <a:chExt cx="3046360" cy="1194638"/>
          </a:xfrm>
        </p:grpSpPr>
        <p:sp>
          <p:nvSpPr>
            <p:cNvPr id="92" name="矩形 13"/>
            <p:cNvSpPr>
              <a:spLocks noChangeArrowheads="1"/>
            </p:cNvSpPr>
            <p:nvPr/>
          </p:nvSpPr>
          <p:spPr bwMode="auto">
            <a:xfrm>
              <a:off x="0" y="207586"/>
              <a:ext cx="3046360" cy="98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chemeClr val="tx1">
                      <a:lumMod val="75000"/>
                      <a:lumOff val="25000"/>
                    </a:schemeClr>
                  </a:solidFill>
                  <a:latin typeface="+mn-lt"/>
                  <a:ea typeface="+mn-ea"/>
                  <a:cs typeface="+mn-ea"/>
                  <a:sym typeface="+mn-lt"/>
                </a:rPr>
                <a:t>此处添加内容此处添加内容此处添加内容此处添加内容此处添加内容此处添加内容此处添加内容此处添加内容此处添加内容此处添加内容此处添加内容此处添加内容</a:t>
              </a:r>
            </a:p>
          </p:txBody>
        </p:sp>
        <p:sp>
          <p:nvSpPr>
            <p:cNvPr id="93"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94"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95" name="组合 38"/>
          <p:cNvGrpSpPr/>
          <p:nvPr/>
        </p:nvGrpSpPr>
        <p:grpSpPr bwMode="auto">
          <a:xfrm>
            <a:off x="9144000" y="4119190"/>
            <a:ext cx="3046413" cy="1195574"/>
            <a:chOff x="0" y="0"/>
            <a:chExt cx="3046360" cy="1196164"/>
          </a:xfrm>
        </p:grpSpPr>
        <p:sp>
          <p:nvSpPr>
            <p:cNvPr id="96" name="矩形 13"/>
            <p:cNvSpPr>
              <a:spLocks noChangeArrowheads="1"/>
            </p:cNvSpPr>
            <p:nvPr/>
          </p:nvSpPr>
          <p:spPr bwMode="auto">
            <a:xfrm>
              <a:off x="0" y="207586"/>
              <a:ext cx="3046360" cy="98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chemeClr val="tx1">
                      <a:lumMod val="75000"/>
                      <a:lumOff val="25000"/>
                    </a:schemeClr>
                  </a:solidFill>
                  <a:latin typeface="+mn-lt"/>
                  <a:ea typeface="+mn-ea"/>
                  <a:cs typeface="+mn-ea"/>
                  <a:sym typeface="+mn-lt"/>
                </a:rPr>
                <a:t>此处添加内容此处添加内容此处添加内容此处添加内容此处添加内容此处添加内容此处添加内容此处添加内容此处添加内容此处添加内容此处添加内容此处添加内容</a:t>
              </a:r>
            </a:p>
          </p:txBody>
        </p:sp>
        <p:sp>
          <p:nvSpPr>
            <p:cNvPr id="97"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chemeClr val="tx1">
                      <a:lumMod val="75000"/>
                      <a:lumOff val="25000"/>
                    </a:schemeClr>
                  </a:solidFill>
                  <a:latin typeface="+mn-lt"/>
                  <a:ea typeface="+mn-ea"/>
                  <a:cs typeface="+mn-ea"/>
                  <a:sym typeface="+mn-lt"/>
                </a:rPr>
                <a:t>TEXT HERE</a:t>
              </a:r>
              <a:endParaRPr lang="zh-CN" altLang="en-US" sz="1100" b="1" dirty="0">
                <a:solidFill>
                  <a:schemeClr val="tx1">
                    <a:lumMod val="75000"/>
                    <a:lumOff val="25000"/>
                  </a:schemeClr>
                </a:solidFill>
                <a:latin typeface="+mn-lt"/>
                <a:ea typeface="+mn-ea"/>
                <a:cs typeface="+mn-ea"/>
                <a:sym typeface="+mn-lt"/>
              </a:endParaRPr>
            </a:p>
          </p:txBody>
        </p:sp>
        <p:cxnSp>
          <p:nvCxnSpPr>
            <p:cNvPr id="98"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up)">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par>
                                <p:cTn id="24" presetID="53" presetClass="entr" presetSubtype="16" fill="hold" nodeType="withEffect">
                                  <p:stCondLst>
                                    <p:cond delay="100"/>
                                  </p:stCondLst>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ppt_w</p:attrName>
                                        </p:attrNameLst>
                                      </p:cBhvr>
                                      <p:tavLst>
                                        <p:tav tm="0">
                                          <p:val>
                                            <p:fltVal val="0"/>
                                          </p:val>
                                        </p:tav>
                                        <p:tav tm="100000">
                                          <p:val>
                                            <p:strVal val="#ppt_w"/>
                                          </p:val>
                                        </p:tav>
                                      </p:tavLst>
                                    </p:anim>
                                    <p:anim calcmode="lin" valueType="num">
                                      <p:cBhvr>
                                        <p:cTn id="27" dur="500" fill="hold"/>
                                        <p:tgtEl>
                                          <p:spTgt spid="87"/>
                                        </p:tgtEl>
                                        <p:attrNameLst>
                                          <p:attrName>ppt_h</p:attrName>
                                        </p:attrNameLst>
                                      </p:cBhvr>
                                      <p:tavLst>
                                        <p:tav tm="0">
                                          <p:val>
                                            <p:fltVal val="0"/>
                                          </p:val>
                                        </p:tav>
                                        <p:tav tm="100000">
                                          <p:val>
                                            <p:strVal val="#ppt_h"/>
                                          </p:val>
                                        </p:tav>
                                      </p:tavLst>
                                    </p:anim>
                                    <p:animEffect transition="in" filter="fade">
                                      <p:cBhvr>
                                        <p:cTn id="28" dur="500"/>
                                        <p:tgtEl>
                                          <p:spTgt spid="87"/>
                                        </p:tgtEl>
                                      </p:cBhvr>
                                    </p:animEffect>
                                  </p:childTnLst>
                                </p:cTn>
                              </p:par>
                              <p:par>
                                <p:cTn id="29" presetID="53" presetClass="entr" presetSubtype="16" fill="hold" nodeType="withEffect">
                                  <p:stCondLst>
                                    <p:cond delay="200"/>
                                  </p:stCondLst>
                                  <p:childTnLst>
                                    <p:set>
                                      <p:cBhvr>
                                        <p:cTn id="30" dur="1" fill="hold">
                                          <p:stCondLst>
                                            <p:cond delay="0"/>
                                          </p:stCondLst>
                                        </p:cTn>
                                        <p:tgtEl>
                                          <p:spTgt spid="79"/>
                                        </p:tgtEl>
                                        <p:attrNameLst>
                                          <p:attrName>style.visibility</p:attrName>
                                        </p:attrNameLst>
                                      </p:cBhvr>
                                      <p:to>
                                        <p:strVal val="visible"/>
                                      </p:to>
                                    </p:set>
                                    <p:anim calcmode="lin" valueType="num">
                                      <p:cBhvr>
                                        <p:cTn id="31" dur="500" fill="hold"/>
                                        <p:tgtEl>
                                          <p:spTgt spid="79"/>
                                        </p:tgtEl>
                                        <p:attrNameLst>
                                          <p:attrName>ppt_w</p:attrName>
                                        </p:attrNameLst>
                                      </p:cBhvr>
                                      <p:tavLst>
                                        <p:tav tm="0">
                                          <p:val>
                                            <p:fltVal val="0"/>
                                          </p:val>
                                        </p:tav>
                                        <p:tav tm="100000">
                                          <p:val>
                                            <p:strVal val="#ppt_w"/>
                                          </p:val>
                                        </p:tav>
                                      </p:tavLst>
                                    </p:anim>
                                    <p:anim calcmode="lin" valueType="num">
                                      <p:cBhvr>
                                        <p:cTn id="32" dur="500" fill="hold"/>
                                        <p:tgtEl>
                                          <p:spTgt spid="79"/>
                                        </p:tgtEl>
                                        <p:attrNameLst>
                                          <p:attrName>ppt_h</p:attrName>
                                        </p:attrNameLst>
                                      </p:cBhvr>
                                      <p:tavLst>
                                        <p:tav tm="0">
                                          <p:val>
                                            <p:fltVal val="0"/>
                                          </p:val>
                                        </p:tav>
                                        <p:tav tm="100000">
                                          <p:val>
                                            <p:strVal val="#ppt_h"/>
                                          </p:val>
                                        </p:tav>
                                      </p:tavLst>
                                    </p:anim>
                                    <p:animEffect transition="in" filter="fade">
                                      <p:cBhvr>
                                        <p:cTn id="33" dur="500"/>
                                        <p:tgtEl>
                                          <p:spTgt spid="79"/>
                                        </p:tgtEl>
                                      </p:cBhvr>
                                    </p:animEffect>
                                  </p:childTnLst>
                                </p:cTn>
                              </p:par>
                              <p:par>
                                <p:cTn id="34" presetID="53" presetClass="entr" presetSubtype="16" fill="hold" nodeType="withEffect">
                                  <p:stCondLst>
                                    <p:cond delay="300"/>
                                  </p:stCondLst>
                                  <p:childTnLst>
                                    <p:set>
                                      <p:cBhvr>
                                        <p:cTn id="35" dur="1" fill="hold">
                                          <p:stCondLst>
                                            <p:cond delay="0"/>
                                          </p:stCondLst>
                                        </p:cTn>
                                        <p:tgtEl>
                                          <p:spTgt spid="91"/>
                                        </p:tgtEl>
                                        <p:attrNameLst>
                                          <p:attrName>style.visibility</p:attrName>
                                        </p:attrNameLst>
                                      </p:cBhvr>
                                      <p:to>
                                        <p:strVal val="visible"/>
                                      </p:to>
                                    </p:set>
                                    <p:anim calcmode="lin" valueType="num">
                                      <p:cBhvr>
                                        <p:cTn id="36" dur="500" fill="hold"/>
                                        <p:tgtEl>
                                          <p:spTgt spid="91"/>
                                        </p:tgtEl>
                                        <p:attrNameLst>
                                          <p:attrName>ppt_w</p:attrName>
                                        </p:attrNameLst>
                                      </p:cBhvr>
                                      <p:tavLst>
                                        <p:tav tm="0">
                                          <p:val>
                                            <p:fltVal val="0"/>
                                          </p:val>
                                        </p:tav>
                                        <p:tav tm="100000">
                                          <p:val>
                                            <p:strVal val="#ppt_w"/>
                                          </p:val>
                                        </p:tav>
                                      </p:tavLst>
                                    </p:anim>
                                    <p:anim calcmode="lin" valueType="num">
                                      <p:cBhvr>
                                        <p:cTn id="37" dur="500" fill="hold"/>
                                        <p:tgtEl>
                                          <p:spTgt spid="91"/>
                                        </p:tgtEl>
                                        <p:attrNameLst>
                                          <p:attrName>ppt_h</p:attrName>
                                        </p:attrNameLst>
                                      </p:cBhvr>
                                      <p:tavLst>
                                        <p:tav tm="0">
                                          <p:val>
                                            <p:fltVal val="0"/>
                                          </p:val>
                                        </p:tav>
                                        <p:tav tm="100000">
                                          <p:val>
                                            <p:strVal val="#ppt_h"/>
                                          </p:val>
                                        </p:tav>
                                      </p:tavLst>
                                    </p:anim>
                                    <p:animEffect transition="in" filter="fade">
                                      <p:cBhvr>
                                        <p:cTn id="38" dur="500"/>
                                        <p:tgtEl>
                                          <p:spTgt spid="91"/>
                                        </p:tgtEl>
                                      </p:cBhvr>
                                    </p:animEffect>
                                  </p:childTnLst>
                                </p:cTn>
                              </p:par>
                              <p:par>
                                <p:cTn id="39" presetID="53" presetClass="entr" presetSubtype="16" fill="hold" nodeType="withEffect">
                                  <p:stCondLst>
                                    <p:cond delay="400"/>
                                  </p:stCondLst>
                                  <p:childTnLst>
                                    <p:set>
                                      <p:cBhvr>
                                        <p:cTn id="40" dur="1" fill="hold">
                                          <p:stCondLst>
                                            <p:cond delay="0"/>
                                          </p:stCondLst>
                                        </p:cTn>
                                        <p:tgtEl>
                                          <p:spTgt spid="83"/>
                                        </p:tgtEl>
                                        <p:attrNameLst>
                                          <p:attrName>style.visibility</p:attrName>
                                        </p:attrNameLst>
                                      </p:cBhvr>
                                      <p:to>
                                        <p:strVal val="visible"/>
                                      </p:to>
                                    </p:set>
                                    <p:anim calcmode="lin" valueType="num">
                                      <p:cBhvr>
                                        <p:cTn id="41" dur="500" fill="hold"/>
                                        <p:tgtEl>
                                          <p:spTgt spid="83"/>
                                        </p:tgtEl>
                                        <p:attrNameLst>
                                          <p:attrName>ppt_w</p:attrName>
                                        </p:attrNameLst>
                                      </p:cBhvr>
                                      <p:tavLst>
                                        <p:tav tm="0">
                                          <p:val>
                                            <p:fltVal val="0"/>
                                          </p:val>
                                        </p:tav>
                                        <p:tav tm="100000">
                                          <p:val>
                                            <p:strVal val="#ppt_w"/>
                                          </p:val>
                                        </p:tav>
                                      </p:tavLst>
                                    </p:anim>
                                    <p:anim calcmode="lin" valueType="num">
                                      <p:cBhvr>
                                        <p:cTn id="42" dur="500" fill="hold"/>
                                        <p:tgtEl>
                                          <p:spTgt spid="83"/>
                                        </p:tgtEl>
                                        <p:attrNameLst>
                                          <p:attrName>ppt_h</p:attrName>
                                        </p:attrNameLst>
                                      </p:cBhvr>
                                      <p:tavLst>
                                        <p:tav tm="0">
                                          <p:val>
                                            <p:fltVal val="0"/>
                                          </p:val>
                                        </p:tav>
                                        <p:tav tm="100000">
                                          <p:val>
                                            <p:strVal val="#ppt_h"/>
                                          </p:val>
                                        </p:tav>
                                      </p:tavLst>
                                    </p:anim>
                                    <p:animEffect transition="in" filter="fade">
                                      <p:cBhvr>
                                        <p:cTn id="43" dur="500"/>
                                        <p:tgtEl>
                                          <p:spTgt spid="83"/>
                                        </p:tgtEl>
                                      </p:cBhvr>
                                    </p:animEffect>
                                  </p:childTnLst>
                                </p:cTn>
                              </p:par>
                              <p:par>
                                <p:cTn id="44" presetID="53" presetClass="entr" presetSubtype="16" fill="hold" nodeType="withEffect">
                                  <p:stCondLst>
                                    <p:cond delay="500"/>
                                  </p:stCondLst>
                                  <p:childTnLst>
                                    <p:set>
                                      <p:cBhvr>
                                        <p:cTn id="45" dur="1" fill="hold">
                                          <p:stCondLst>
                                            <p:cond delay="0"/>
                                          </p:stCondLst>
                                        </p:cTn>
                                        <p:tgtEl>
                                          <p:spTgt spid="95"/>
                                        </p:tgtEl>
                                        <p:attrNameLst>
                                          <p:attrName>style.visibility</p:attrName>
                                        </p:attrNameLst>
                                      </p:cBhvr>
                                      <p:to>
                                        <p:strVal val="visible"/>
                                      </p:to>
                                    </p:set>
                                    <p:anim calcmode="lin" valueType="num">
                                      <p:cBhvr>
                                        <p:cTn id="46" dur="500" fill="hold"/>
                                        <p:tgtEl>
                                          <p:spTgt spid="95"/>
                                        </p:tgtEl>
                                        <p:attrNameLst>
                                          <p:attrName>ppt_w</p:attrName>
                                        </p:attrNameLst>
                                      </p:cBhvr>
                                      <p:tavLst>
                                        <p:tav tm="0">
                                          <p:val>
                                            <p:fltVal val="0"/>
                                          </p:val>
                                        </p:tav>
                                        <p:tav tm="100000">
                                          <p:val>
                                            <p:strVal val="#ppt_w"/>
                                          </p:val>
                                        </p:tav>
                                      </p:tavLst>
                                    </p:anim>
                                    <p:anim calcmode="lin" valueType="num">
                                      <p:cBhvr>
                                        <p:cTn id="47" dur="500" fill="hold"/>
                                        <p:tgtEl>
                                          <p:spTgt spid="95"/>
                                        </p:tgtEl>
                                        <p:attrNameLst>
                                          <p:attrName>ppt_h</p:attrName>
                                        </p:attrNameLst>
                                      </p:cBhvr>
                                      <p:tavLst>
                                        <p:tav tm="0">
                                          <p:val>
                                            <p:fltVal val="0"/>
                                          </p:val>
                                        </p:tav>
                                        <p:tav tm="100000">
                                          <p:val>
                                            <p:strVal val="#ppt_h"/>
                                          </p:val>
                                        </p:tav>
                                      </p:tavLst>
                                    </p:anim>
                                    <p:animEffect transition="in" filter="fade">
                                      <p:cBhvr>
                                        <p:cTn id="4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176"/>
          <p:cNvGrpSpPr/>
          <p:nvPr/>
        </p:nvGrpSpPr>
        <p:grpSpPr>
          <a:xfrm>
            <a:off x="3639127" y="1481178"/>
            <a:ext cx="4913746" cy="4109402"/>
            <a:chOff x="2003425" y="6350"/>
            <a:chExt cx="8185150" cy="6845300"/>
          </a:xfrm>
          <a:gradFill>
            <a:gsLst>
              <a:gs pos="0">
                <a:srgbClr val="55C3C8">
                  <a:lumMod val="0"/>
                  <a:lumOff val="100000"/>
                </a:srgbClr>
              </a:gs>
              <a:gs pos="35000">
                <a:srgbClr val="55C3C8"/>
              </a:gs>
              <a:gs pos="73000">
                <a:srgbClr val="19A5BE"/>
              </a:gs>
              <a:gs pos="100000">
                <a:srgbClr val="0087AF"/>
              </a:gs>
            </a:gsLst>
            <a:path path="circle">
              <a:fillToRect l="50000" t="-80000" r="50000" b="180000"/>
            </a:path>
          </a:gradFill>
        </p:grpSpPr>
        <p:grpSp>
          <p:nvGrpSpPr>
            <p:cNvPr id="178" name="组合 177"/>
            <p:cNvGrpSpPr/>
            <p:nvPr/>
          </p:nvGrpSpPr>
          <p:grpSpPr>
            <a:xfrm>
              <a:off x="2003425" y="6350"/>
              <a:ext cx="8185150" cy="6845300"/>
              <a:chOff x="2003425" y="6350"/>
              <a:chExt cx="8185150" cy="6845300"/>
            </a:xfrm>
            <a:grpFill/>
          </p:grpSpPr>
          <p:sp>
            <p:nvSpPr>
              <p:cNvPr id="180" name="Freeform 5"/>
              <p:cNvSpPr/>
              <p:nvPr/>
            </p:nvSpPr>
            <p:spPr bwMode="auto">
              <a:xfrm>
                <a:off x="2003425" y="6350"/>
                <a:ext cx="3857625" cy="6845300"/>
              </a:xfrm>
              <a:custGeom>
                <a:avLst/>
                <a:gdLst>
                  <a:gd name="T0" fmla="*/ 1417 w 2430"/>
                  <a:gd name="T1" fmla="*/ 331 h 4312"/>
                  <a:gd name="T2" fmla="*/ 1520 w 2430"/>
                  <a:gd name="T3" fmla="*/ 234 h 4312"/>
                  <a:gd name="T4" fmla="*/ 1673 w 2430"/>
                  <a:gd name="T5" fmla="*/ 71 h 4312"/>
                  <a:gd name="T6" fmla="*/ 1734 w 2430"/>
                  <a:gd name="T7" fmla="*/ 20 h 4312"/>
                  <a:gd name="T8" fmla="*/ 1794 w 2430"/>
                  <a:gd name="T9" fmla="*/ 0 h 4312"/>
                  <a:gd name="T10" fmla="*/ 1837 w 2430"/>
                  <a:gd name="T11" fmla="*/ 6 h 4312"/>
                  <a:gd name="T12" fmla="*/ 1916 w 2430"/>
                  <a:gd name="T13" fmla="*/ 41 h 4312"/>
                  <a:gd name="T14" fmla="*/ 2004 w 2430"/>
                  <a:gd name="T15" fmla="*/ 114 h 4312"/>
                  <a:gd name="T16" fmla="*/ 2097 w 2430"/>
                  <a:gd name="T17" fmla="*/ 232 h 4312"/>
                  <a:gd name="T18" fmla="*/ 2188 w 2430"/>
                  <a:gd name="T19" fmla="*/ 406 h 4312"/>
                  <a:gd name="T20" fmla="*/ 2243 w 2430"/>
                  <a:gd name="T21" fmla="*/ 556 h 4312"/>
                  <a:gd name="T22" fmla="*/ 2290 w 2430"/>
                  <a:gd name="T23" fmla="*/ 737 h 4312"/>
                  <a:gd name="T24" fmla="*/ 2340 w 2430"/>
                  <a:gd name="T25" fmla="*/ 1054 h 4312"/>
                  <a:gd name="T26" fmla="*/ 2369 w 2430"/>
                  <a:gd name="T27" fmla="*/ 1389 h 4312"/>
                  <a:gd name="T28" fmla="*/ 2385 w 2430"/>
                  <a:gd name="T29" fmla="*/ 1795 h 4312"/>
                  <a:gd name="T30" fmla="*/ 2389 w 2430"/>
                  <a:gd name="T31" fmla="*/ 2063 h 4312"/>
                  <a:gd name="T32" fmla="*/ 2401 w 2430"/>
                  <a:gd name="T33" fmla="*/ 2258 h 4312"/>
                  <a:gd name="T34" fmla="*/ 2428 w 2430"/>
                  <a:gd name="T35" fmla="*/ 2562 h 4312"/>
                  <a:gd name="T36" fmla="*/ 2428 w 2430"/>
                  <a:gd name="T37" fmla="*/ 2765 h 4312"/>
                  <a:gd name="T38" fmla="*/ 2405 w 2430"/>
                  <a:gd name="T39" fmla="*/ 2974 h 4312"/>
                  <a:gd name="T40" fmla="*/ 2371 w 2430"/>
                  <a:gd name="T41" fmla="*/ 3114 h 4312"/>
                  <a:gd name="T42" fmla="*/ 2338 w 2430"/>
                  <a:gd name="T43" fmla="*/ 3335 h 4312"/>
                  <a:gd name="T44" fmla="*/ 2296 w 2430"/>
                  <a:gd name="T45" fmla="*/ 3626 h 4312"/>
                  <a:gd name="T46" fmla="*/ 2253 w 2430"/>
                  <a:gd name="T47" fmla="*/ 3792 h 4312"/>
                  <a:gd name="T48" fmla="*/ 2215 w 2430"/>
                  <a:gd name="T49" fmla="*/ 3880 h 4312"/>
                  <a:gd name="T50" fmla="*/ 2162 w 2430"/>
                  <a:gd name="T51" fmla="*/ 3957 h 4312"/>
                  <a:gd name="T52" fmla="*/ 2093 w 2430"/>
                  <a:gd name="T53" fmla="*/ 4022 h 4312"/>
                  <a:gd name="T54" fmla="*/ 2038 w 2430"/>
                  <a:gd name="T55" fmla="*/ 4058 h 4312"/>
                  <a:gd name="T56" fmla="*/ 1945 w 2430"/>
                  <a:gd name="T57" fmla="*/ 4099 h 4312"/>
                  <a:gd name="T58" fmla="*/ 1851 w 2430"/>
                  <a:gd name="T59" fmla="*/ 4127 h 4312"/>
                  <a:gd name="T60" fmla="*/ 1658 w 2430"/>
                  <a:gd name="T61" fmla="*/ 4154 h 4312"/>
                  <a:gd name="T62" fmla="*/ 1470 w 2430"/>
                  <a:gd name="T63" fmla="*/ 4156 h 4312"/>
                  <a:gd name="T64" fmla="*/ 1196 w 2430"/>
                  <a:gd name="T65" fmla="*/ 4141 h 4312"/>
                  <a:gd name="T66" fmla="*/ 1112 w 2430"/>
                  <a:gd name="T67" fmla="*/ 4143 h 4312"/>
                  <a:gd name="T68" fmla="*/ 954 w 2430"/>
                  <a:gd name="T69" fmla="*/ 4162 h 4312"/>
                  <a:gd name="T70" fmla="*/ 723 w 2430"/>
                  <a:gd name="T71" fmla="*/ 4215 h 4312"/>
                  <a:gd name="T72" fmla="*/ 528 w 2430"/>
                  <a:gd name="T73" fmla="*/ 4279 h 4312"/>
                  <a:gd name="T74" fmla="*/ 465 w 2430"/>
                  <a:gd name="T75" fmla="*/ 4296 h 4312"/>
                  <a:gd name="T76" fmla="*/ 355 w 2430"/>
                  <a:gd name="T77" fmla="*/ 4310 h 4312"/>
                  <a:gd name="T78" fmla="*/ 240 w 2430"/>
                  <a:gd name="T79" fmla="*/ 4306 h 4312"/>
                  <a:gd name="T80" fmla="*/ 136 w 2430"/>
                  <a:gd name="T81" fmla="*/ 4282 h 4312"/>
                  <a:gd name="T82" fmla="*/ 83 w 2430"/>
                  <a:gd name="T83" fmla="*/ 4251 h 4312"/>
                  <a:gd name="T84" fmla="*/ 53 w 2430"/>
                  <a:gd name="T85" fmla="*/ 4219 h 4312"/>
                  <a:gd name="T86" fmla="*/ 35 w 2430"/>
                  <a:gd name="T87" fmla="*/ 4182 h 4312"/>
                  <a:gd name="T88" fmla="*/ 22 w 2430"/>
                  <a:gd name="T89" fmla="*/ 4109 h 4312"/>
                  <a:gd name="T90" fmla="*/ 6 w 2430"/>
                  <a:gd name="T91" fmla="*/ 3944 h 4312"/>
                  <a:gd name="T92" fmla="*/ 0 w 2430"/>
                  <a:gd name="T93" fmla="*/ 3721 h 4312"/>
                  <a:gd name="T94" fmla="*/ 18 w 2430"/>
                  <a:gd name="T95" fmla="*/ 3449 h 4312"/>
                  <a:gd name="T96" fmla="*/ 65 w 2430"/>
                  <a:gd name="T97" fmla="*/ 3137 h 4312"/>
                  <a:gd name="T98" fmla="*/ 118 w 2430"/>
                  <a:gd name="T99" fmla="*/ 2913 h 4312"/>
                  <a:gd name="T100" fmla="*/ 211 w 2430"/>
                  <a:gd name="T101" fmla="*/ 2617 h 4312"/>
                  <a:gd name="T102" fmla="*/ 302 w 2430"/>
                  <a:gd name="T103" fmla="*/ 2410 h 4312"/>
                  <a:gd name="T104" fmla="*/ 402 w 2430"/>
                  <a:gd name="T105" fmla="*/ 2231 h 4312"/>
                  <a:gd name="T106" fmla="*/ 465 w 2430"/>
                  <a:gd name="T107" fmla="*/ 2115 h 4312"/>
                  <a:gd name="T108" fmla="*/ 477 w 2430"/>
                  <a:gd name="T109" fmla="*/ 2063 h 4312"/>
                  <a:gd name="T110" fmla="*/ 508 w 2430"/>
                  <a:gd name="T111" fmla="*/ 1896 h 4312"/>
                  <a:gd name="T112" fmla="*/ 595 w 2430"/>
                  <a:gd name="T113" fmla="*/ 1592 h 4312"/>
                  <a:gd name="T114" fmla="*/ 688 w 2430"/>
                  <a:gd name="T115" fmla="*/ 1344 h 4312"/>
                  <a:gd name="T116" fmla="*/ 777 w 2430"/>
                  <a:gd name="T117" fmla="*/ 1147 h 4312"/>
                  <a:gd name="T118" fmla="*/ 883 w 2430"/>
                  <a:gd name="T119" fmla="*/ 946 h 4312"/>
                  <a:gd name="T120" fmla="*/ 1007 w 2430"/>
                  <a:gd name="T121" fmla="*/ 753 h 4312"/>
                  <a:gd name="T122" fmla="*/ 1153 w 2430"/>
                  <a:gd name="T123" fmla="*/ 571 h 4312"/>
                  <a:gd name="T124" fmla="*/ 1317 w 2430"/>
                  <a:gd name="T125" fmla="*/ 41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0" h="4312">
                    <a:moveTo>
                      <a:pt x="1376" y="363"/>
                    </a:moveTo>
                    <a:lnTo>
                      <a:pt x="1376" y="363"/>
                    </a:lnTo>
                    <a:lnTo>
                      <a:pt x="1417" y="331"/>
                    </a:lnTo>
                    <a:lnTo>
                      <a:pt x="1453" y="300"/>
                    </a:lnTo>
                    <a:lnTo>
                      <a:pt x="1488" y="268"/>
                    </a:lnTo>
                    <a:lnTo>
                      <a:pt x="1520" y="234"/>
                    </a:lnTo>
                    <a:lnTo>
                      <a:pt x="1579" y="173"/>
                    </a:lnTo>
                    <a:lnTo>
                      <a:pt x="1628" y="118"/>
                    </a:lnTo>
                    <a:lnTo>
                      <a:pt x="1673" y="71"/>
                    </a:lnTo>
                    <a:lnTo>
                      <a:pt x="1695" y="51"/>
                    </a:lnTo>
                    <a:lnTo>
                      <a:pt x="1715" y="33"/>
                    </a:lnTo>
                    <a:lnTo>
                      <a:pt x="1734" y="20"/>
                    </a:lnTo>
                    <a:lnTo>
                      <a:pt x="1754" y="10"/>
                    </a:lnTo>
                    <a:lnTo>
                      <a:pt x="1774" y="2"/>
                    </a:lnTo>
                    <a:lnTo>
                      <a:pt x="1794" y="0"/>
                    </a:lnTo>
                    <a:lnTo>
                      <a:pt x="1794" y="0"/>
                    </a:lnTo>
                    <a:lnTo>
                      <a:pt x="1815" y="2"/>
                    </a:lnTo>
                    <a:lnTo>
                      <a:pt x="1837" y="6"/>
                    </a:lnTo>
                    <a:lnTo>
                      <a:pt x="1863" y="14"/>
                    </a:lnTo>
                    <a:lnTo>
                      <a:pt x="1888" y="26"/>
                    </a:lnTo>
                    <a:lnTo>
                      <a:pt x="1916" y="41"/>
                    </a:lnTo>
                    <a:lnTo>
                      <a:pt x="1945" y="61"/>
                    </a:lnTo>
                    <a:lnTo>
                      <a:pt x="1975" y="85"/>
                    </a:lnTo>
                    <a:lnTo>
                      <a:pt x="2004" y="114"/>
                    </a:lnTo>
                    <a:lnTo>
                      <a:pt x="2036" y="148"/>
                    </a:lnTo>
                    <a:lnTo>
                      <a:pt x="2066" y="187"/>
                    </a:lnTo>
                    <a:lnTo>
                      <a:pt x="2097" y="232"/>
                    </a:lnTo>
                    <a:lnTo>
                      <a:pt x="2129" y="284"/>
                    </a:lnTo>
                    <a:lnTo>
                      <a:pt x="2158" y="343"/>
                    </a:lnTo>
                    <a:lnTo>
                      <a:pt x="2188" y="406"/>
                    </a:lnTo>
                    <a:lnTo>
                      <a:pt x="2215" y="477"/>
                    </a:lnTo>
                    <a:lnTo>
                      <a:pt x="2243" y="556"/>
                    </a:lnTo>
                    <a:lnTo>
                      <a:pt x="2243" y="556"/>
                    </a:lnTo>
                    <a:lnTo>
                      <a:pt x="2257" y="597"/>
                    </a:lnTo>
                    <a:lnTo>
                      <a:pt x="2269" y="642"/>
                    </a:lnTo>
                    <a:lnTo>
                      <a:pt x="2290" y="737"/>
                    </a:lnTo>
                    <a:lnTo>
                      <a:pt x="2310" y="838"/>
                    </a:lnTo>
                    <a:lnTo>
                      <a:pt x="2326" y="944"/>
                    </a:lnTo>
                    <a:lnTo>
                      <a:pt x="2340" y="1054"/>
                    </a:lnTo>
                    <a:lnTo>
                      <a:pt x="2351" y="1167"/>
                    </a:lnTo>
                    <a:lnTo>
                      <a:pt x="2361" y="1279"/>
                    </a:lnTo>
                    <a:lnTo>
                      <a:pt x="2369" y="1389"/>
                    </a:lnTo>
                    <a:lnTo>
                      <a:pt x="2375" y="1500"/>
                    </a:lnTo>
                    <a:lnTo>
                      <a:pt x="2379" y="1604"/>
                    </a:lnTo>
                    <a:lnTo>
                      <a:pt x="2385" y="1795"/>
                    </a:lnTo>
                    <a:lnTo>
                      <a:pt x="2387" y="1953"/>
                    </a:lnTo>
                    <a:lnTo>
                      <a:pt x="2389" y="2063"/>
                    </a:lnTo>
                    <a:lnTo>
                      <a:pt x="2389" y="2063"/>
                    </a:lnTo>
                    <a:lnTo>
                      <a:pt x="2389" y="2107"/>
                    </a:lnTo>
                    <a:lnTo>
                      <a:pt x="2393" y="2154"/>
                    </a:lnTo>
                    <a:lnTo>
                      <a:pt x="2401" y="2258"/>
                    </a:lnTo>
                    <a:lnTo>
                      <a:pt x="2414" y="2373"/>
                    </a:lnTo>
                    <a:lnTo>
                      <a:pt x="2424" y="2497"/>
                    </a:lnTo>
                    <a:lnTo>
                      <a:pt x="2428" y="2562"/>
                    </a:lnTo>
                    <a:lnTo>
                      <a:pt x="2430" y="2629"/>
                    </a:lnTo>
                    <a:lnTo>
                      <a:pt x="2430" y="2696"/>
                    </a:lnTo>
                    <a:lnTo>
                      <a:pt x="2428" y="2765"/>
                    </a:lnTo>
                    <a:lnTo>
                      <a:pt x="2424" y="2834"/>
                    </a:lnTo>
                    <a:lnTo>
                      <a:pt x="2416" y="2905"/>
                    </a:lnTo>
                    <a:lnTo>
                      <a:pt x="2405" y="2974"/>
                    </a:lnTo>
                    <a:lnTo>
                      <a:pt x="2389" y="3043"/>
                    </a:lnTo>
                    <a:lnTo>
                      <a:pt x="2389" y="3043"/>
                    </a:lnTo>
                    <a:lnTo>
                      <a:pt x="2371" y="3114"/>
                    </a:lnTo>
                    <a:lnTo>
                      <a:pt x="2357" y="3187"/>
                    </a:lnTo>
                    <a:lnTo>
                      <a:pt x="2347" y="3260"/>
                    </a:lnTo>
                    <a:lnTo>
                      <a:pt x="2338" y="3335"/>
                    </a:lnTo>
                    <a:lnTo>
                      <a:pt x="2320" y="3482"/>
                    </a:lnTo>
                    <a:lnTo>
                      <a:pt x="2308" y="3555"/>
                    </a:lnTo>
                    <a:lnTo>
                      <a:pt x="2296" y="3626"/>
                    </a:lnTo>
                    <a:lnTo>
                      <a:pt x="2282" y="3695"/>
                    </a:lnTo>
                    <a:lnTo>
                      <a:pt x="2265" y="3760"/>
                    </a:lnTo>
                    <a:lnTo>
                      <a:pt x="2253" y="3792"/>
                    </a:lnTo>
                    <a:lnTo>
                      <a:pt x="2241" y="3823"/>
                    </a:lnTo>
                    <a:lnTo>
                      <a:pt x="2229" y="3853"/>
                    </a:lnTo>
                    <a:lnTo>
                      <a:pt x="2215" y="3880"/>
                    </a:lnTo>
                    <a:lnTo>
                      <a:pt x="2200" y="3908"/>
                    </a:lnTo>
                    <a:lnTo>
                      <a:pt x="2182" y="3934"/>
                    </a:lnTo>
                    <a:lnTo>
                      <a:pt x="2162" y="3957"/>
                    </a:lnTo>
                    <a:lnTo>
                      <a:pt x="2140" y="3981"/>
                    </a:lnTo>
                    <a:lnTo>
                      <a:pt x="2119" y="4003"/>
                    </a:lnTo>
                    <a:lnTo>
                      <a:pt x="2093" y="4022"/>
                    </a:lnTo>
                    <a:lnTo>
                      <a:pt x="2068" y="4042"/>
                    </a:lnTo>
                    <a:lnTo>
                      <a:pt x="2038" y="4058"/>
                    </a:lnTo>
                    <a:lnTo>
                      <a:pt x="2038" y="4058"/>
                    </a:lnTo>
                    <a:lnTo>
                      <a:pt x="2008" y="4074"/>
                    </a:lnTo>
                    <a:lnTo>
                      <a:pt x="1977" y="4085"/>
                    </a:lnTo>
                    <a:lnTo>
                      <a:pt x="1945" y="4099"/>
                    </a:lnTo>
                    <a:lnTo>
                      <a:pt x="1916" y="4109"/>
                    </a:lnTo>
                    <a:lnTo>
                      <a:pt x="1882" y="4119"/>
                    </a:lnTo>
                    <a:lnTo>
                      <a:pt x="1851" y="4127"/>
                    </a:lnTo>
                    <a:lnTo>
                      <a:pt x="1788" y="4141"/>
                    </a:lnTo>
                    <a:lnTo>
                      <a:pt x="1723" y="4148"/>
                    </a:lnTo>
                    <a:lnTo>
                      <a:pt x="1658" y="4154"/>
                    </a:lnTo>
                    <a:lnTo>
                      <a:pt x="1594" y="4158"/>
                    </a:lnTo>
                    <a:lnTo>
                      <a:pt x="1531" y="4158"/>
                    </a:lnTo>
                    <a:lnTo>
                      <a:pt x="1470" y="4156"/>
                    </a:lnTo>
                    <a:lnTo>
                      <a:pt x="1409" y="4154"/>
                    </a:lnTo>
                    <a:lnTo>
                      <a:pt x="1297" y="4147"/>
                    </a:lnTo>
                    <a:lnTo>
                      <a:pt x="1196" y="4141"/>
                    </a:lnTo>
                    <a:lnTo>
                      <a:pt x="1151" y="4141"/>
                    </a:lnTo>
                    <a:lnTo>
                      <a:pt x="1112" y="4143"/>
                    </a:lnTo>
                    <a:lnTo>
                      <a:pt x="1112" y="4143"/>
                    </a:lnTo>
                    <a:lnTo>
                      <a:pt x="1072" y="4145"/>
                    </a:lnTo>
                    <a:lnTo>
                      <a:pt x="1033" y="4148"/>
                    </a:lnTo>
                    <a:lnTo>
                      <a:pt x="954" y="4162"/>
                    </a:lnTo>
                    <a:lnTo>
                      <a:pt x="875" y="4178"/>
                    </a:lnTo>
                    <a:lnTo>
                      <a:pt x="798" y="4196"/>
                    </a:lnTo>
                    <a:lnTo>
                      <a:pt x="723" y="4215"/>
                    </a:lnTo>
                    <a:lnTo>
                      <a:pt x="652" y="4237"/>
                    </a:lnTo>
                    <a:lnTo>
                      <a:pt x="585" y="4259"/>
                    </a:lnTo>
                    <a:lnTo>
                      <a:pt x="528" y="4279"/>
                    </a:lnTo>
                    <a:lnTo>
                      <a:pt x="528" y="4279"/>
                    </a:lnTo>
                    <a:lnTo>
                      <a:pt x="499" y="4288"/>
                    </a:lnTo>
                    <a:lnTo>
                      <a:pt x="465" y="4296"/>
                    </a:lnTo>
                    <a:lnTo>
                      <a:pt x="430" y="4302"/>
                    </a:lnTo>
                    <a:lnTo>
                      <a:pt x="394" y="4306"/>
                    </a:lnTo>
                    <a:lnTo>
                      <a:pt x="355" y="4310"/>
                    </a:lnTo>
                    <a:lnTo>
                      <a:pt x="317" y="4312"/>
                    </a:lnTo>
                    <a:lnTo>
                      <a:pt x="278" y="4310"/>
                    </a:lnTo>
                    <a:lnTo>
                      <a:pt x="240" y="4306"/>
                    </a:lnTo>
                    <a:lnTo>
                      <a:pt x="203" y="4300"/>
                    </a:lnTo>
                    <a:lnTo>
                      <a:pt x="169" y="4292"/>
                    </a:lnTo>
                    <a:lnTo>
                      <a:pt x="136" y="4282"/>
                    </a:lnTo>
                    <a:lnTo>
                      <a:pt x="108" y="4269"/>
                    </a:lnTo>
                    <a:lnTo>
                      <a:pt x="95" y="4261"/>
                    </a:lnTo>
                    <a:lnTo>
                      <a:pt x="83" y="4251"/>
                    </a:lnTo>
                    <a:lnTo>
                      <a:pt x="71" y="4241"/>
                    </a:lnTo>
                    <a:lnTo>
                      <a:pt x="61" y="4231"/>
                    </a:lnTo>
                    <a:lnTo>
                      <a:pt x="53" y="4219"/>
                    </a:lnTo>
                    <a:lnTo>
                      <a:pt x="45" y="4208"/>
                    </a:lnTo>
                    <a:lnTo>
                      <a:pt x="39" y="4196"/>
                    </a:lnTo>
                    <a:lnTo>
                      <a:pt x="35" y="4182"/>
                    </a:lnTo>
                    <a:lnTo>
                      <a:pt x="35" y="4182"/>
                    </a:lnTo>
                    <a:lnTo>
                      <a:pt x="30" y="4148"/>
                    </a:lnTo>
                    <a:lnTo>
                      <a:pt x="22" y="4109"/>
                    </a:lnTo>
                    <a:lnTo>
                      <a:pt x="16" y="4060"/>
                    </a:lnTo>
                    <a:lnTo>
                      <a:pt x="10" y="4005"/>
                    </a:lnTo>
                    <a:lnTo>
                      <a:pt x="6" y="3944"/>
                    </a:lnTo>
                    <a:lnTo>
                      <a:pt x="2" y="3877"/>
                    </a:lnTo>
                    <a:lnTo>
                      <a:pt x="0" y="3802"/>
                    </a:lnTo>
                    <a:lnTo>
                      <a:pt x="0" y="3721"/>
                    </a:lnTo>
                    <a:lnTo>
                      <a:pt x="4" y="3636"/>
                    </a:lnTo>
                    <a:lnTo>
                      <a:pt x="10" y="3545"/>
                    </a:lnTo>
                    <a:lnTo>
                      <a:pt x="18" y="3449"/>
                    </a:lnTo>
                    <a:lnTo>
                      <a:pt x="30" y="3350"/>
                    </a:lnTo>
                    <a:lnTo>
                      <a:pt x="45" y="3246"/>
                    </a:lnTo>
                    <a:lnTo>
                      <a:pt x="65" y="3137"/>
                    </a:lnTo>
                    <a:lnTo>
                      <a:pt x="89" y="3027"/>
                    </a:lnTo>
                    <a:lnTo>
                      <a:pt x="118" y="2913"/>
                    </a:lnTo>
                    <a:lnTo>
                      <a:pt x="118" y="2913"/>
                    </a:lnTo>
                    <a:lnTo>
                      <a:pt x="148" y="2802"/>
                    </a:lnTo>
                    <a:lnTo>
                      <a:pt x="179" y="2704"/>
                    </a:lnTo>
                    <a:lnTo>
                      <a:pt x="211" y="2617"/>
                    </a:lnTo>
                    <a:lnTo>
                      <a:pt x="242" y="2538"/>
                    </a:lnTo>
                    <a:lnTo>
                      <a:pt x="272" y="2469"/>
                    </a:lnTo>
                    <a:lnTo>
                      <a:pt x="302" y="2410"/>
                    </a:lnTo>
                    <a:lnTo>
                      <a:pt x="329" y="2357"/>
                    </a:lnTo>
                    <a:lnTo>
                      <a:pt x="355" y="2310"/>
                    </a:lnTo>
                    <a:lnTo>
                      <a:pt x="402" y="2231"/>
                    </a:lnTo>
                    <a:lnTo>
                      <a:pt x="439" y="2170"/>
                    </a:lnTo>
                    <a:lnTo>
                      <a:pt x="455" y="2142"/>
                    </a:lnTo>
                    <a:lnTo>
                      <a:pt x="465" y="2115"/>
                    </a:lnTo>
                    <a:lnTo>
                      <a:pt x="473" y="2089"/>
                    </a:lnTo>
                    <a:lnTo>
                      <a:pt x="477" y="2063"/>
                    </a:lnTo>
                    <a:lnTo>
                      <a:pt x="477" y="2063"/>
                    </a:lnTo>
                    <a:lnTo>
                      <a:pt x="483" y="2026"/>
                    </a:lnTo>
                    <a:lnTo>
                      <a:pt x="493" y="1969"/>
                    </a:lnTo>
                    <a:lnTo>
                      <a:pt x="508" y="1896"/>
                    </a:lnTo>
                    <a:lnTo>
                      <a:pt x="532" y="1807"/>
                    </a:lnTo>
                    <a:lnTo>
                      <a:pt x="560" y="1705"/>
                    </a:lnTo>
                    <a:lnTo>
                      <a:pt x="595" y="1592"/>
                    </a:lnTo>
                    <a:lnTo>
                      <a:pt x="639" y="1472"/>
                    </a:lnTo>
                    <a:lnTo>
                      <a:pt x="662" y="1409"/>
                    </a:lnTo>
                    <a:lnTo>
                      <a:pt x="688" y="1344"/>
                    </a:lnTo>
                    <a:lnTo>
                      <a:pt x="715" y="1279"/>
                    </a:lnTo>
                    <a:lnTo>
                      <a:pt x="745" y="1214"/>
                    </a:lnTo>
                    <a:lnTo>
                      <a:pt x="777" y="1147"/>
                    </a:lnTo>
                    <a:lnTo>
                      <a:pt x="810" y="1080"/>
                    </a:lnTo>
                    <a:lnTo>
                      <a:pt x="845" y="1013"/>
                    </a:lnTo>
                    <a:lnTo>
                      <a:pt x="883" y="946"/>
                    </a:lnTo>
                    <a:lnTo>
                      <a:pt x="922" y="881"/>
                    </a:lnTo>
                    <a:lnTo>
                      <a:pt x="964" y="816"/>
                    </a:lnTo>
                    <a:lnTo>
                      <a:pt x="1007" y="753"/>
                    </a:lnTo>
                    <a:lnTo>
                      <a:pt x="1054" y="690"/>
                    </a:lnTo>
                    <a:lnTo>
                      <a:pt x="1102" y="631"/>
                    </a:lnTo>
                    <a:lnTo>
                      <a:pt x="1153" y="571"/>
                    </a:lnTo>
                    <a:lnTo>
                      <a:pt x="1204" y="516"/>
                    </a:lnTo>
                    <a:lnTo>
                      <a:pt x="1259" y="461"/>
                    </a:lnTo>
                    <a:lnTo>
                      <a:pt x="1317" y="412"/>
                    </a:lnTo>
                    <a:lnTo>
                      <a:pt x="1376" y="363"/>
                    </a:lnTo>
                    <a:lnTo>
                      <a:pt x="1376" y="363"/>
                    </a:lnTo>
                    <a:close/>
                  </a:path>
                </a:pathLst>
              </a:custGeom>
              <a:solidFill>
                <a:srgbClr val="A5A5A5">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0AD47"/>
                  </a:solidFill>
                  <a:effectLst/>
                  <a:uLnTx/>
                  <a:uFillTx/>
                  <a:latin typeface="小米兰亭_GB外压缩"/>
                  <a:ea typeface="小米兰亭_GB外压缩"/>
                </a:endParaRPr>
              </a:p>
            </p:txBody>
          </p:sp>
          <p:sp>
            <p:nvSpPr>
              <p:cNvPr id="181" name="Freeform 6"/>
              <p:cNvSpPr/>
              <p:nvPr/>
            </p:nvSpPr>
            <p:spPr bwMode="auto">
              <a:xfrm>
                <a:off x="6330950" y="6350"/>
                <a:ext cx="3857625" cy="6845300"/>
              </a:xfrm>
              <a:custGeom>
                <a:avLst/>
                <a:gdLst>
                  <a:gd name="T0" fmla="*/ 1015 w 2430"/>
                  <a:gd name="T1" fmla="*/ 331 h 4312"/>
                  <a:gd name="T2" fmla="*/ 910 w 2430"/>
                  <a:gd name="T3" fmla="*/ 234 h 4312"/>
                  <a:gd name="T4" fmla="*/ 757 w 2430"/>
                  <a:gd name="T5" fmla="*/ 71 h 4312"/>
                  <a:gd name="T6" fmla="*/ 696 w 2430"/>
                  <a:gd name="T7" fmla="*/ 20 h 4312"/>
                  <a:gd name="T8" fmla="*/ 636 w 2430"/>
                  <a:gd name="T9" fmla="*/ 0 h 4312"/>
                  <a:gd name="T10" fmla="*/ 593 w 2430"/>
                  <a:gd name="T11" fmla="*/ 6 h 4312"/>
                  <a:gd name="T12" fmla="*/ 514 w 2430"/>
                  <a:gd name="T13" fmla="*/ 41 h 4312"/>
                  <a:gd name="T14" fmla="*/ 426 w 2430"/>
                  <a:gd name="T15" fmla="*/ 114 h 4312"/>
                  <a:gd name="T16" fmla="*/ 333 w 2430"/>
                  <a:gd name="T17" fmla="*/ 232 h 4312"/>
                  <a:gd name="T18" fmla="*/ 242 w 2430"/>
                  <a:gd name="T19" fmla="*/ 406 h 4312"/>
                  <a:gd name="T20" fmla="*/ 187 w 2430"/>
                  <a:gd name="T21" fmla="*/ 556 h 4312"/>
                  <a:gd name="T22" fmla="*/ 140 w 2430"/>
                  <a:gd name="T23" fmla="*/ 737 h 4312"/>
                  <a:gd name="T24" fmla="*/ 90 w 2430"/>
                  <a:gd name="T25" fmla="*/ 1054 h 4312"/>
                  <a:gd name="T26" fmla="*/ 61 w 2430"/>
                  <a:gd name="T27" fmla="*/ 1389 h 4312"/>
                  <a:gd name="T28" fmla="*/ 45 w 2430"/>
                  <a:gd name="T29" fmla="*/ 1795 h 4312"/>
                  <a:gd name="T30" fmla="*/ 43 w 2430"/>
                  <a:gd name="T31" fmla="*/ 2063 h 4312"/>
                  <a:gd name="T32" fmla="*/ 29 w 2430"/>
                  <a:gd name="T33" fmla="*/ 2258 h 4312"/>
                  <a:gd name="T34" fmla="*/ 2 w 2430"/>
                  <a:gd name="T35" fmla="*/ 2562 h 4312"/>
                  <a:gd name="T36" fmla="*/ 2 w 2430"/>
                  <a:gd name="T37" fmla="*/ 2765 h 4312"/>
                  <a:gd name="T38" fmla="*/ 27 w 2430"/>
                  <a:gd name="T39" fmla="*/ 2974 h 4312"/>
                  <a:gd name="T40" fmla="*/ 59 w 2430"/>
                  <a:gd name="T41" fmla="*/ 3114 h 4312"/>
                  <a:gd name="T42" fmla="*/ 92 w 2430"/>
                  <a:gd name="T43" fmla="*/ 3335 h 4312"/>
                  <a:gd name="T44" fmla="*/ 134 w 2430"/>
                  <a:gd name="T45" fmla="*/ 3626 h 4312"/>
                  <a:gd name="T46" fmla="*/ 177 w 2430"/>
                  <a:gd name="T47" fmla="*/ 3792 h 4312"/>
                  <a:gd name="T48" fmla="*/ 217 w 2430"/>
                  <a:gd name="T49" fmla="*/ 3880 h 4312"/>
                  <a:gd name="T50" fmla="*/ 268 w 2430"/>
                  <a:gd name="T51" fmla="*/ 3957 h 4312"/>
                  <a:gd name="T52" fmla="*/ 337 w 2430"/>
                  <a:gd name="T53" fmla="*/ 4022 h 4312"/>
                  <a:gd name="T54" fmla="*/ 392 w 2430"/>
                  <a:gd name="T55" fmla="*/ 4058 h 4312"/>
                  <a:gd name="T56" fmla="*/ 485 w 2430"/>
                  <a:gd name="T57" fmla="*/ 4099 h 4312"/>
                  <a:gd name="T58" fmla="*/ 579 w 2430"/>
                  <a:gd name="T59" fmla="*/ 4127 h 4312"/>
                  <a:gd name="T60" fmla="*/ 772 w 2430"/>
                  <a:gd name="T61" fmla="*/ 4154 h 4312"/>
                  <a:gd name="T62" fmla="*/ 962 w 2430"/>
                  <a:gd name="T63" fmla="*/ 4156 h 4312"/>
                  <a:gd name="T64" fmla="*/ 1234 w 2430"/>
                  <a:gd name="T65" fmla="*/ 4141 h 4312"/>
                  <a:gd name="T66" fmla="*/ 1320 w 2430"/>
                  <a:gd name="T67" fmla="*/ 4143 h 4312"/>
                  <a:gd name="T68" fmla="*/ 1476 w 2430"/>
                  <a:gd name="T69" fmla="*/ 4162 h 4312"/>
                  <a:gd name="T70" fmla="*/ 1709 w 2430"/>
                  <a:gd name="T71" fmla="*/ 4215 h 4312"/>
                  <a:gd name="T72" fmla="*/ 1904 w 2430"/>
                  <a:gd name="T73" fmla="*/ 4279 h 4312"/>
                  <a:gd name="T74" fmla="*/ 1965 w 2430"/>
                  <a:gd name="T75" fmla="*/ 4296 h 4312"/>
                  <a:gd name="T76" fmla="*/ 2075 w 2430"/>
                  <a:gd name="T77" fmla="*/ 4310 h 4312"/>
                  <a:gd name="T78" fmla="*/ 2190 w 2430"/>
                  <a:gd name="T79" fmla="*/ 4306 h 4312"/>
                  <a:gd name="T80" fmla="*/ 2294 w 2430"/>
                  <a:gd name="T81" fmla="*/ 4282 h 4312"/>
                  <a:gd name="T82" fmla="*/ 2347 w 2430"/>
                  <a:gd name="T83" fmla="*/ 4251 h 4312"/>
                  <a:gd name="T84" fmla="*/ 2377 w 2430"/>
                  <a:gd name="T85" fmla="*/ 4219 h 4312"/>
                  <a:gd name="T86" fmla="*/ 2395 w 2430"/>
                  <a:gd name="T87" fmla="*/ 4182 h 4312"/>
                  <a:gd name="T88" fmla="*/ 2408 w 2430"/>
                  <a:gd name="T89" fmla="*/ 4109 h 4312"/>
                  <a:gd name="T90" fmla="*/ 2426 w 2430"/>
                  <a:gd name="T91" fmla="*/ 3944 h 4312"/>
                  <a:gd name="T92" fmla="*/ 2430 w 2430"/>
                  <a:gd name="T93" fmla="*/ 3721 h 4312"/>
                  <a:gd name="T94" fmla="*/ 2412 w 2430"/>
                  <a:gd name="T95" fmla="*/ 3449 h 4312"/>
                  <a:gd name="T96" fmla="*/ 2365 w 2430"/>
                  <a:gd name="T97" fmla="*/ 3137 h 4312"/>
                  <a:gd name="T98" fmla="*/ 2314 w 2430"/>
                  <a:gd name="T99" fmla="*/ 2913 h 4312"/>
                  <a:gd name="T100" fmla="*/ 2219 w 2430"/>
                  <a:gd name="T101" fmla="*/ 2617 h 4312"/>
                  <a:gd name="T102" fmla="*/ 2128 w 2430"/>
                  <a:gd name="T103" fmla="*/ 2410 h 4312"/>
                  <a:gd name="T104" fmla="*/ 2028 w 2430"/>
                  <a:gd name="T105" fmla="*/ 2231 h 4312"/>
                  <a:gd name="T106" fmla="*/ 1965 w 2430"/>
                  <a:gd name="T107" fmla="*/ 2115 h 4312"/>
                  <a:gd name="T108" fmla="*/ 1953 w 2430"/>
                  <a:gd name="T109" fmla="*/ 2063 h 4312"/>
                  <a:gd name="T110" fmla="*/ 1922 w 2430"/>
                  <a:gd name="T111" fmla="*/ 1896 h 4312"/>
                  <a:gd name="T112" fmla="*/ 1835 w 2430"/>
                  <a:gd name="T113" fmla="*/ 1592 h 4312"/>
                  <a:gd name="T114" fmla="*/ 1742 w 2430"/>
                  <a:gd name="T115" fmla="*/ 1344 h 4312"/>
                  <a:gd name="T116" fmla="*/ 1653 w 2430"/>
                  <a:gd name="T117" fmla="*/ 1147 h 4312"/>
                  <a:gd name="T118" fmla="*/ 1547 w 2430"/>
                  <a:gd name="T119" fmla="*/ 946 h 4312"/>
                  <a:gd name="T120" fmla="*/ 1423 w 2430"/>
                  <a:gd name="T121" fmla="*/ 753 h 4312"/>
                  <a:gd name="T122" fmla="*/ 1279 w 2430"/>
                  <a:gd name="T123" fmla="*/ 571 h 4312"/>
                  <a:gd name="T124" fmla="*/ 1113 w 2430"/>
                  <a:gd name="T125" fmla="*/ 41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0" h="4312">
                    <a:moveTo>
                      <a:pt x="1054" y="363"/>
                    </a:moveTo>
                    <a:lnTo>
                      <a:pt x="1054" y="363"/>
                    </a:lnTo>
                    <a:lnTo>
                      <a:pt x="1015" y="331"/>
                    </a:lnTo>
                    <a:lnTo>
                      <a:pt x="977" y="300"/>
                    </a:lnTo>
                    <a:lnTo>
                      <a:pt x="942" y="268"/>
                    </a:lnTo>
                    <a:lnTo>
                      <a:pt x="910" y="234"/>
                    </a:lnTo>
                    <a:lnTo>
                      <a:pt x="851" y="173"/>
                    </a:lnTo>
                    <a:lnTo>
                      <a:pt x="802" y="118"/>
                    </a:lnTo>
                    <a:lnTo>
                      <a:pt x="757" y="71"/>
                    </a:lnTo>
                    <a:lnTo>
                      <a:pt x="735" y="51"/>
                    </a:lnTo>
                    <a:lnTo>
                      <a:pt x="715" y="33"/>
                    </a:lnTo>
                    <a:lnTo>
                      <a:pt x="696" y="20"/>
                    </a:lnTo>
                    <a:lnTo>
                      <a:pt x="676" y="10"/>
                    </a:lnTo>
                    <a:lnTo>
                      <a:pt x="656" y="2"/>
                    </a:lnTo>
                    <a:lnTo>
                      <a:pt x="636" y="0"/>
                    </a:lnTo>
                    <a:lnTo>
                      <a:pt x="636" y="0"/>
                    </a:lnTo>
                    <a:lnTo>
                      <a:pt x="615" y="2"/>
                    </a:lnTo>
                    <a:lnTo>
                      <a:pt x="593" y="6"/>
                    </a:lnTo>
                    <a:lnTo>
                      <a:pt x="567" y="14"/>
                    </a:lnTo>
                    <a:lnTo>
                      <a:pt x="542" y="26"/>
                    </a:lnTo>
                    <a:lnTo>
                      <a:pt x="514" y="41"/>
                    </a:lnTo>
                    <a:lnTo>
                      <a:pt x="485" y="61"/>
                    </a:lnTo>
                    <a:lnTo>
                      <a:pt x="455" y="85"/>
                    </a:lnTo>
                    <a:lnTo>
                      <a:pt x="426" y="114"/>
                    </a:lnTo>
                    <a:lnTo>
                      <a:pt x="394" y="148"/>
                    </a:lnTo>
                    <a:lnTo>
                      <a:pt x="364" y="187"/>
                    </a:lnTo>
                    <a:lnTo>
                      <a:pt x="333" y="232"/>
                    </a:lnTo>
                    <a:lnTo>
                      <a:pt x="301" y="284"/>
                    </a:lnTo>
                    <a:lnTo>
                      <a:pt x="272" y="343"/>
                    </a:lnTo>
                    <a:lnTo>
                      <a:pt x="242" y="406"/>
                    </a:lnTo>
                    <a:lnTo>
                      <a:pt x="215" y="477"/>
                    </a:lnTo>
                    <a:lnTo>
                      <a:pt x="187" y="556"/>
                    </a:lnTo>
                    <a:lnTo>
                      <a:pt x="187" y="556"/>
                    </a:lnTo>
                    <a:lnTo>
                      <a:pt x="173" y="597"/>
                    </a:lnTo>
                    <a:lnTo>
                      <a:pt x="161" y="642"/>
                    </a:lnTo>
                    <a:lnTo>
                      <a:pt x="140" y="737"/>
                    </a:lnTo>
                    <a:lnTo>
                      <a:pt x="120" y="838"/>
                    </a:lnTo>
                    <a:lnTo>
                      <a:pt x="104" y="944"/>
                    </a:lnTo>
                    <a:lnTo>
                      <a:pt x="90" y="1054"/>
                    </a:lnTo>
                    <a:lnTo>
                      <a:pt x="79" y="1167"/>
                    </a:lnTo>
                    <a:lnTo>
                      <a:pt x="69" y="1279"/>
                    </a:lnTo>
                    <a:lnTo>
                      <a:pt x="61" y="1389"/>
                    </a:lnTo>
                    <a:lnTo>
                      <a:pt x="55" y="1500"/>
                    </a:lnTo>
                    <a:lnTo>
                      <a:pt x="51" y="1604"/>
                    </a:lnTo>
                    <a:lnTo>
                      <a:pt x="45" y="1795"/>
                    </a:lnTo>
                    <a:lnTo>
                      <a:pt x="43" y="1953"/>
                    </a:lnTo>
                    <a:lnTo>
                      <a:pt x="43" y="2063"/>
                    </a:lnTo>
                    <a:lnTo>
                      <a:pt x="43" y="2063"/>
                    </a:lnTo>
                    <a:lnTo>
                      <a:pt x="41" y="2107"/>
                    </a:lnTo>
                    <a:lnTo>
                      <a:pt x="39" y="2154"/>
                    </a:lnTo>
                    <a:lnTo>
                      <a:pt x="29" y="2258"/>
                    </a:lnTo>
                    <a:lnTo>
                      <a:pt x="18" y="2373"/>
                    </a:lnTo>
                    <a:lnTo>
                      <a:pt x="6" y="2497"/>
                    </a:lnTo>
                    <a:lnTo>
                      <a:pt x="2" y="2562"/>
                    </a:lnTo>
                    <a:lnTo>
                      <a:pt x="0" y="2629"/>
                    </a:lnTo>
                    <a:lnTo>
                      <a:pt x="0" y="2696"/>
                    </a:lnTo>
                    <a:lnTo>
                      <a:pt x="2" y="2765"/>
                    </a:lnTo>
                    <a:lnTo>
                      <a:pt x="6" y="2834"/>
                    </a:lnTo>
                    <a:lnTo>
                      <a:pt x="14" y="2905"/>
                    </a:lnTo>
                    <a:lnTo>
                      <a:pt x="27" y="2974"/>
                    </a:lnTo>
                    <a:lnTo>
                      <a:pt x="43" y="3043"/>
                    </a:lnTo>
                    <a:lnTo>
                      <a:pt x="43" y="3043"/>
                    </a:lnTo>
                    <a:lnTo>
                      <a:pt x="59" y="3114"/>
                    </a:lnTo>
                    <a:lnTo>
                      <a:pt x="73" y="3187"/>
                    </a:lnTo>
                    <a:lnTo>
                      <a:pt x="83" y="3260"/>
                    </a:lnTo>
                    <a:lnTo>
                      <a:pt x="92" y="3335"/>
                    </a:lnTo>
                    <a:lnTo>
                      <a:pt x="112" y="3482"/>
                    </a:lnTo>
                    <a:lnTo>
                      <a:pt x="122" y="3555"/>
                    </a:lnTo>
                    <a:lnTo>
                      <a:pt x="134" y="3626"/>
                    </a:lnTo>
                    <a:lnTo>
                      <a:pt x="148" y="3695"/>
                    </a:lnTo>
                    <a:lnTo>
                      <a:pt x="165" y="3760"/>
                    </a:lnTo>
                    <a:lnTo>
                      <a:pt x="177" y="3792"/>
                    </a:lnTo>
                    <a:lnTo>
                      <a:pt x="189" y="3823"/>
                    </a:lnTo>
                    <a:lnTo>
                      <a:pt x="201" y="3853"/>
                    </a:lnTo>
                    <a:lnTo>
                      <a:pt x="217" y="3880"/>
                    </a:lnTo>
                    <a:lnTo>
                      <a:pt x="232" y="3908"/>
                    </a:lnTo>
                    <a:lnTo>
                      <a:pt x="248" y="3934"/>
                    </a:lnTo>
                    <a:lnTo>
                      <a:pt x="268" y="3957"/>
                    </a:lnTo>
                    <a:lnTo>
                      <a:pt x="290" y="3981"/>
                    </a:lnTo>
                    <a:lnTo>
                      <a:pt x="311" y="4003"/>
                    </a:lnTo>
                    <a:lnTo>
                      <a:pt x="337" y="4022"/>
                    </a:lnTo>
                    <a:lnTo>
                      <a:pt x="362" y="4042"/>
                    </a:lnTo>
                    <a:lnTo>
                      <a:pt x="392" y="4058"/>
                    </a:lnTo>
                    <a:lnTo>
                      <a:pt x="392" y="4058"/>
                    </a:lnTo>
                    <a:lnTo>
                      <a:pt x="422" y="4074"/>
                    </a:lnTo>
                    <a:lnTo>
                      <a:pt x="453" y="4085"/>
                    </a:lnTo>
                    <a:lnTo>
                      <a:pt x="485" y="4099"/>
                    </a:lnTo>
                    <a:lnTo>
                      <a:pt x="516" y="4109"/>
                    </a:lnTo>
                    <a:lnTo>
                      <a:pt x="548" y="4119"/>
                    </a:lnTo>
                    <a:lnTo>
                      <a:pt x="579" y="4127"/>
                    </a:lnTo>
                    <a:lnTo>
                      <a:pt x="644" y="4141"/>
                    </a:lnTo>
                    <a:lnTo>
                      <a:pt x="707" y="4148"/>
                    </a:lnTo>
                    <a:lnTo>
                      <a:pt x="772" y="4154"/>
                    </a:lnTo>
                    <a:lnTo>
                      <a:pt x="836" y="4158"/>
                    </a:lnTo>
                    <a:lnTo>
                      <a:pt x="899" y="4158"/>
                    </a:lnTo>
                    <a:lnTo>
                      <a:pt x="962" y="4156"/>
                    </a:lnTo>
                    <a:lnTo>
                      <a:pt x="1021" y="4154"/>
                    </a:lnTo>
                    <a:lnTo>
                      <a:pt x="1133" y="4147"/>
                    </a:lnTo>
                    <a:lnTo>
                      <a:pt x="1234" y="4141"/>
                    </a:lnTo>
                    <a:lnTo>
                      <a:pt x="1279" y="4141"/>
                    </a:lnTo>
                    <a:lnTo>
                      <a:pt x="1320" y="4143"/>
                    </a:lnTo>
                    <a:lnTo>
                      <a:pt x="1320" y="4143"/>
                    </a:lnTo>
                    <a:lnTo>
                      <a:pt x="1358" y="4145"/>
                    </a:lnTo>
                    <a:lnTo>
                      <a:pt x="1397" y="4148"/>
                    </a:lnTo>
                    <a:lnTo>
                      <a:pt x="1476" y="4162"/>
                    </a:lnTo>
                    <a:lnTo>
                      <a:pt x="1555" y="4178"/>
                    </a:lnTo>
                    <a:lnTo>
                      <a:pt x="1634" y="4196"/>
                    </a:lnTo>
                    <a:lnTo>
                      <a:pt x="1709" y="4215"/>
                    </a:lnTo>
                    <a:lnTo>
                      <a:pt x="1780" y="4237"/>
                    </a:lnTo>
                    <a:lnTo>
                      <a:pt x="1845" y="4259"/>
                    </a:lnTo>
                    <a:lnTo>
                      <a:pt x="1904" y="4279"/>
                    </a:lnTo>
                    <a:lnTo>
                      <a:pt x="1904" y="4279"/>
                    </a:lnTo>
                    <a:lnTo>
                      <a:pt x="1933" y="4288"/>
                    </a:lnTo>
                    <a:lnTo>
                      <a:pt x="1965" y="4296"/>
                    </a:lnTo>
                    <a:lnTo>
                      <a:pt x="2000" y="4302"/>
                    </a:lnTo>
                    <a:lnTo>
                      <a:pt x="2036" y="4306"/>
                    </a:lnTo>
                    <a:lnTo>
                      <a:pt x="2075" y="4310"/>
                    </a:lnTo>
                    <a:lnTo>
                      <a:pt x="2113" y="4312"/>
                    </a:lnTo>
                    <a:lnTo>
                      <a:pt x="2152" y="4310"/>
                    </a:lnTo>
                    <a:lnTo>
                      <a:pt x="2190" y="4306"/>
                    </a:lnTo>
                    <a:lnTo>
                      <a:pt x="2227" y="4300"/>
                    </a:lnTo>
                    <a:lnTo>
                      <a:pt x="2263" y="4292"/>
                    </a:lnTo>
                    <a:lnTo>
                      <a:pt x="2294" y="4282"/>
                    </a:lnTo>
                    <a:lnTo>
                      <a:pt x="2324" y="4269"/>
                    </a:lnTo>
                    <a:lnTo>
                      <a:pt x="2335" y="4261"/>
                    </a:lnTo>
                    <a:lnTo>
                      <a:pt x="2347" y="4251"/>
                    </a:lnTo>
                    <a:lnTo>
                      <a:pt x="2359" y="4241"/>
                    </a:lnTo>
                    <a:lnTo>
                      <a:pt x="2369" y="4231"/>
                    </a:lnTo>
                    <a:lnTo>
                      <a:pt x="2377" y="4219"/>
                    </a:lnTo>
                    <a:lnTo>
                      <a:pt x="2385" y="4208"/>
                    </a:lnTo>
                    <a:lnTo>
                      <a:pt x="2391" y="4196"/>
                    </a:lnTo>
                    <a:lnTo>
                      <a:pt x="2395" y="4182"/>
                    </a:lnTo>
                    <a:lnTo>
                      <a:pt x="2395" y="4182"/>
                    </a:lnTo>
                    <a:lnTo>
                      <a:pt x="2402" y="4148"/>
                    </a:lnTo>
                    <a:lnTo>
                      <a:pt x="2408" y="4109"/>
                    </a:lnTo>
                    <a:lnTo>
                      <a:pt x="2414" y="4060"/>
                    </a:lnTo>
                    <a:lnTo>
                      <a:pt x="2420" y="4005"/>
                    </a:lnTo>
                    <a:lnTo>
                      <a:pt x="2426" y="3944"/>
                    </a:lnTo>
                    <a:lnTo>
                      <a:pt x="2428" y="3877"/>
                    </a:lnTo>
                    <a:lnTo>
                      <a:pt x="2430" y="3802"/>
                    </a:lnTo>
                    <a:lnTo>
                      <a:pt x="2430" y="3721"/>
                    </a:lnTo>
                    <a:lnTo>
                      <a:pt x="2426" y="3636"/>
                    </a:lnTo>
                    <a:lnTo>
                      <a:pt x="2422" y="3545"/>
                    </a:lnTo>
                    <a:lnTo>
                      <a:pt x="2412" y="3449"/>
                    </a:lnTo>
                    <a:lnTo>
                      <a:pt x="2400" y="3350"/>
                    </a:lnTo>
                    <a:lnTo>
                      <a:pt x="2385" y="3246"/>
                    </a:lnTo>
                    <a:lnTo>
                      <a:pt x="2365" y="3137"/>
                    </a:lnTo>
                    <a:lnTo>
                      <a:pt x="2341" y="3027"/>
                    </a:lnTo>
                    <a:lnTo>
                      <a:pt x="2314" y="2913"/>
                    </a:lnTo>
                    <a:lnTo>
                      <a:pt x="2314" y="2913"/>
                    </a:lnTo>
                    <a:lnTo>
                      <a:pt x="2282" y="2802"/>
                    </a:lnTo>
                    <a:lnTo>
                      <a:pt x="2251" y="2704"/>
                    </a:lnTo>
                    <a:lnTo>
                      <a:pt x="2219" y="2617"/>
                    </a:lnTo>
                    <a:lnTo>
                      <a:pt x="2188" y="2538"/>
                    </a:lnTo>
                    <a:lnTo>
                      <a:pt x="2158" y="2469"/>
                    </a:lnTo>
                    <a:lnTo>
                      <a:pt x="2128" y="2410"/>
                    </a:lnTo>
                    <a:lnTo>
                      <a:pt x="2101" y="2357"/>
                    </a:lnTo>
                    <a:lnTo>
                      <a:pt x="2075" y="2310"/>
                    </a:lnTo>
                    <a:lnTo>
                      <a:pt x="2028" y="2231"/>
                    </a:lnTo>
                    <a:lnTo>
                      <a:pt x="1991" y="2170"/>
                    </a:lnTo>
                    <a:lnTo>
                      <a:pt x="1977" y="2142"/>
                    </a:lnTo>
                    <a:lnTo>
                      <a:pt x="1965" y="2115"/>
                    </a:lnTo>
                    <a:lnTo>
                      <a:pt x="1957" y="2089"/>
                    </a:lnTo>
                    <a:lnTo>
                      <a:pt x="1953" y="2063"/>
                    </a:lnTo>
                    <a:lnTo>
                      <a:pt x="1953" y="2063"/>
                    </a:lnTo>
                    <a:lnTo>
                      <a:pt x="1949" y="2026"/>
                    </a:lnTo>
                    <a:lnTo>
                      <a:pt x="1937" y="1969"/>
                    </a:lnTo>
                    <a:lnTo>
                      <a:pt x="1922" y="1896"/>
                    </a:lnTo>
                    <a:lnTo>
                      <a:pt x="1900" y="1807"/>
                    </a:lnTo>
                    <a:lnTo>
                      <a:pt x="1870" y="1705"/>
                    </a:lnTo>
                    <a:lnTo>
                      <a:pt x="1835" y="1592"/>
                    </a:lnTo>
                    <a:lnTo>
                      <a:pt x="1791" y="1472"/>
                    </a:lnTo>
                    <a:lnTo>
                      <a:pt x="1768" y="1409"/>
                    </a:lnTo>
                    <a:lnTo>
                      <a:pt x="1742" y="1344"/>
                    </a:lnTo>
                    <a:lnTo>
                      <a:pt x="1715" y="1279"/>
                    </a:lnTo>
                    <a:lnTo>
                      <a:pt x="1685" y="1214"/>
                    </a:lnTo>
                    <a:lnTo>
                      <a:pt x="1653" y="1147"/>
                    </a:lnTo>
                    <a:lnTo>
                      <a:pt x="1620" y="1080"/>
                    </a:lnTo>
                    <a:lnTo>
                      <a:pt x="1585" y="1013"/>
                    </a:lnTo>
                    <a:lnTo>
                      <a:pt x="1547" y="946"/>
                    </a:lnTo>
                    <a:lnTo>
                      <a:pt x="1508" y="881"/>
                    </a:lnTo>
                    <a:lnTo>
                      <a:pt x="1466" y="816"/>
                    </a:lnTo>
                    <a:lnTo>
                      <a:pt x="1423" y="753"/>
                    </a:lnTo>
                    <a:lnTo>
                      <a:pt x="1376" y="690"/>
                    </a:lnTo>
                    <a:lnTo>
                      <a:pt x="1328" y="631"/>
                    </a:lnTo>
                    <a:lnTo>
                      <a:pt x="1279" y="571"/>
                    </a:lnTo>
                    <a:lnTo>
                      <a:pt x="1226" y="516"/>
                    </a:lnTo>
                    <a:lnTo>
                      <a:pt x="1171" y="461"/>
                    </a:lnTo>
                    <a:lnTo>
                      <a:pt x="1113" y="412"/>
                    </a:lnTo>
                    <a:lnTo>
                      <a:pt x="1054" y="363"/>
                    </a:lnTo>
                    <a:lnTo>
                      <a:pt x="1054" y="363"/>
                    </a:lnTo>
                    <a:close/>
                  </a:path>
                </a:pathLst>
              </a:custGeom>
              <a:solidFill>
                <a:srgbClr val="A5A5A5">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0AD47"/>
                  </a:solidFill>
                  <a:effectLst/>
                  <a:uLnTx/>
                  <a:uFillTx/>
                  <a:latin typeface="小米兰亭_GB外压缩"/>
                  <a:ea typeface="小米兰亭_GB外压缩"/>
                </a:endParaRPr>
              </a:p>
            </p:txBody>
          </p:sp>
        </p:grpSp>
        <p:sp>
          <p:nvSpPr>
            <p:cNvPr id="179" name="Freeform 7"/>
            <p:cNvSpPr/>
            <p:nvPr/>
          </p:nvSpPr>
          <p:spPr bwMode="auto">
            <a:xfrm>
              <a:off x="3313113" y="138113"/>
              <a:ext cx="5565775" cy="6022975"/>
            </a:xfrm>
            <a:custGeom>
              <a:avLst/>
              <a:gdLst>
                <a:gd name="T0" fmla="*/ 3357 w 3506"/>
                <a:gd name="T1" fmla="*/ 1224 h 3794"/>
                <a:gd name="T2" fmla="*/ 2606 w 3506"/>
                <a:gd name="T3" fmla="*/ 1009 h 3794"/>
                <a:gd name="T4" fmla="*/ 2947 w 3506"/>
                <a:gd name="T5" fmla="*/ 459 h 3794"/>
                <a:gd name="T6" fmla="*/ 2744 w 3506"/>
                <a:gd name="T7" fmla="*/ 331 h 3794"/>
                <a:gd name="T8" fmla="*/ 2606 w 3506"/>
                <a:gd name="T9" fmla="*/ 786 h 3794"/>
                <a:gd name="T10" fmla="*/ 2395 w 3506"/>
                <a:gd name="T11" fmla="*/ 270 h 3794"/>
                <a:gd name="T12" fmla="*/ 2519 w 3506"/>
                <a:gd name="T13" fmla="*/ 636 h 3794"/>
                <a:gd name="T14" fmla="*/ 2247 w 3506"/>
                <a:gd name="T15" fmla="*/ 1233 h 3794"/>
                <a:gd name="T16" fmla="*/ 1592 w 3506"/>
                <a:gd name="T17" fmla="*/ 33 h 3794"/>
                <a:gd name="T18" fmla="*/ 1039 w 3506"/>
                <a:gd name="T19" fmla="*/ 1168 h 3794"/>
                <a:gd name="T20" fmla="*/ 1228 w 3506"/>
                <a:gd name="T21" fmla="*/ 278 h 3794"/>
                <a:gd name="T22" fmla="*/ 1090 w 3506"/>
                <a:gd name="T23" fmla="*/ 378 h 3794"/>
                <a:gd name="T24" fmla="*/ 851 w 3506"/>
                <a:gd name="T25" fmla="*/ 727 h 3794"/>
                <a:gd name="T26" fmla="*/ 727 w 3506"/>
                <a:gd name="T27" fmla="*/ 299 h 3794"/>
                <a:gd name="T28" fmla="*/ 514 w 3506"/>
                <a:gd name="T29" fmla="*/ 490 h 3794"/>
                <a:gd name="T30" fmla="*/ 987 w 3506"/>
                <a:gd name="T31" fmla="*/ 1228 h 3794"/>
                <a:gd name="T32" fmla="*/ 179 w 3506"/>
                <a:gd name="T33" fmla="*/ 1279 h 3794"/>
                <a:gd name="T34" fmla="*/ 408 w 3506"/>
                <a:gd name="T35" fmla="*/ 1356 h 3794"/>
                <a:gd name="T36" fmla="*/ 426 w 3506"/>
                <a:gd name="T37" fmla="*/ 1531 h 3794"/>
                <a:gd name="T38" fmla="*/ 806 w 3506"/>
                <a:gd name="T39" fmla="*/ 1308 h 3794"/>
                <a:gd name="T40" fmla="*/ 666 w 3506"/>
                <a:gd name="T41" fmla="*/ 2065 h 3794"/>
                <a:gd name="T42" fmla="*/ 85 w 3506"/>
                <a:gd name="T43" fmla="*/ 2006 h 3794"/>
                <a:gd name="T44" fmla="*/ 171 w 3506"/>
                <a:gd name="T45" fmla="*/ 2177 h 3794"/>
                <a:gd name="T46" fmla="*/ 481 w 3506"/>
                <a:gd name="T47" fmla="*/ 2298 h 3794"/>
                <a:gd name="T48" fmla="*/ 572 w 3506"/>
                <a:gd name="T49" fmla="*/ 2268 h 3794"/>
                <a:gd name="T50" fmla="*/ 566 w 3506"/>
                <a:gd name="T51" fmla="*/ 2674 h 3794"/>
                <a:gd name="T52" fmla="*/ 536 w 3506"/>
                <a:gd name="T53" fmla="*/ 2747 h 3794"/>
                <a:gd name="T54" fmla="*/ 721 w 3506"/>
                <a:gd name="T55" fmla="*/ 2702 h 3794"/>
                <a:gd name="T56" fmla="*/ 69 w 3506"/>
                <a:gd name="T57" fmla="*/ 3123 h 3794"/>
                <a:gd name="T58" fmla="*/ 98 w 3506"/>
                <a:gd name="T59" fmla="*/ 3348 h 3794"/>
                <a:gd name="T60" fmla="*/ 215 w 3506"/>
                <a:gd name="T61" fmla="*/ 3518 h 3794"/>
                <a:gd name="T62" fmla="*/ 290 w 3506"/>
                <a:gd name="T63" fmla="*/ 3640 h 3794"/>
                <a:gd name="T64" fmla="*/ 709 w 3506"/>
                <a:gd name="T65" fmla="*/ 2881 h 3794"/>
                <a:gd name="T66" fmla="*/ 668 w 3506"/>
                <a:gd name="T67" fmla="*/ 3520 h 3794"/>
                <a:gd name="T68" fmla="*/ 842 w 3506"/>
                <a:gd name="T69" fmla="*/ 3291 h 3794"/>
                <a:gd name="T70" fmla="*/ 909 w 3506"/>
                <a:gd name="T71" fmla="*/ 3772 h 3794"/>
                <a:gd name="T72" fmla="*/ 1031 w 3506"/>
                <a:gd name="T73" fmla="*/ 3589 h 3794"/>
                <a:gd name="T74" fmla="*/ 832 w 3506"/>
                <a:gd name="T75" fmla="*/ 2442 h 3794"/>
                <a:gd name="T76" fmla="*/ 944 w 3506"/>
                <a:gd name="T77" fmla="*/ 2572 h 3794"/>
                <a:gd name="T78" fmla="*/ 867 w 3506"/>
                <a:gd name="T79" fmla="*/ 2227 h 3794"/>
                <a:gd name="T80" fmla="*/ 1859 w 3506"/>
                <a:gd name="T81" fmla="*/ 1139 h 3794"/>
                <a:gd name="T82" fmla="*/ 2537 w 3506"/>
                <a:gd name="T83" fmla="*/ 2548 h 3794"/>
                <a:gd name="T84" fmla="*/ 2533 w 3506"/>
                <a:gd name="T85" fmla="*/ 2804 h 3794"/>
                <a:gd name="T86" fmla="*/ 2635 w 3506"/>
                <a:gd name="T87" fmla="*/ 3121 h 3794"/>
                <a:gd name="T88" fmla="*/ 2554 w 3506"/>
                <a:gd name="T89" fmla="*/ 3458 h 3794"/>
                <a:gd name="T90" fmla="*/ 2724 w 3506"/>
                <a:gd name="T91" fmla="*/ 3780 h 3794"/>
                <a:gd name="T92" fmla="*/ 2866 w 3506"/>
                <a:gd name="T93" fmla="*/ 3705 h 3794"/>
                <a:gd name="T94" fmla="*/ 2706 w 3506"/>
                <a:gd name="T95" fmla="*/ 3143 h 3794"/>
                <a:gd name="T96" fmla="*/ 3155 w 3506"/>
                <a:gd name="T97" fmla="*/ 3644 h 3794"/>
                <a:gd name="T98" fmla="*/ 3108 w 3506"/>
                <a:gd name="T99" fmla="*/ 3403 h 3794"/>
                <a:gd name="T100" fmla="*/ 2972 w 3506"/>
                <a:gd name="T101" fmla="*/ 3112 h 3794"/>
                <a:gd name="T102" fmla="*/ 3272 w 3506"/>
                <a:gd name="T103" fmla="*/ 3208 h 3794"/>
                <a:gd name="T104" fmla="*/ 3165 w 3506"/>
                <a:gd name="T105" fmla="*/ 3165 h 3794"/>
                <a:gd name="T106" fmla="*/ 2937 w 3506"/>
                <a:gd name="T107" fmla="*/ 2769 h 3794"/>
                <a:gd name="T108" fmla="*/ 3293 w 3506"/>
                <a:gd name="T109" fmla="*/ 2871 h 3794"/>
                <a:gd name="T110" fmla="*/ 2757 w 3506"/>
                <a:gd name="T111" fmla="*/ 2349 h 3794"/>
                <a:gd name="T112" fmla="*/ 3002 w 3506"/>
                <a:gd name="T113" fmla="*/ 2327 h 3794"/>
                <a:gd name="T114" fmla="*/ 3169 w 3506"/>
                <a:gd name="T115" fmla="*/ 2181 h 3794"/>
                <a:gd name="T116" fmla="*/ 3102 w 3506"/>
                <a:gd name="T117" fmla="*/ 2126 h 3794"/>
                <a:gd name="T118" fmla="*/ 3357 w 3506"/>
                <a:gd name="T119" fmla="*/ 1905 h 3794"/>
                <a:gd name="T120" fmla="*/ 2373 w 3506"/>
                <a:gd name="T121" fmla="*/ 1419 h 3794"/>
                <a:gd name="T122" fmla="*/ 3063 w 3506"/>
                <a:gd name="T123" fmla="*/ 1498 h 3794"/>
                <a:gd name="T124" fmla="*/ 3132 w 3506"/>
                <a:gd name="T125" fmla="*/ 1501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6" h="3794">
                  <a:moveTo>
                    <a:pt x="3506" y="1417"/>
                  </a:moveTo>
                  <a:lnTo>
                    <a:pt x="3404" y="1417"/>
                  </a:lnTo>
                  <a:lnTo>
                    <a:pt x="3404" y="1417"/>
                  </a:lnTo>
                  <a:lnTo>
                    <a:pt x="3315" y="1385"/>
                  </a:lnTo>
                  <a:lnTo>
                    <a:pt x="3242" y="1360"/>
                  </a:lnTo>
                  <a:lnTo>
                    <a:pt x="3209" y="1352"/>
                  </a:lnTo>
                  <a:lnTo>
                    <a:pt x="3181" y="1346"/>
                  </a:lnTo>
                  <a:lnTo>
                    <a:pt x="3181" y="1346"/>
                  </a:lnTo>
                  <a:lnTo>
                    <a:pt x="3163" y="1340"/>
                  </a:lnTo>
                  <a:lnTo>
                    <a:pt x="3152" y="1336"/>
                  </a:lnTo>
                  <a:lnTo>
                    <a:pt x="3148" y="1332"/>
                  </a:lnTo>
                  <a:lnTo>
                    <a:pt x="3148" y="1328"/>
                  </a:lnTo>
                  <a:lnTo>
                    <a:pt x="3150" y="1322"/>
                  </a:lnTo>
                  <a:lnTo>
                    <a:pt x="3157" y="1320"/>
                  </a:lnTo>
                  <a:lnTo>
                    <a:pt x="3171" y="1314"/>
                  </a:lnTo>
                  <a:lnTo>
                    <a:pt x="3171" y="1314"/>
                  </a:lnTo>
                  <a:lnTo>
                    <a:pt x="3215" y="1308"/>
                  </a:lnTo>
                  <a:lnTo>
                    <a:pt x="3244" y="1304"/>
                  </a:lnTo>
                  <a:lnTo>
                    <a:pt x="3274" y="1300"/>
                  </a:lnTo>
                  <a:lnTo>
                    <a:pt x="3274" y="1300"/>
                  </a:lnTo>
                  <a:lnTo>
                    <a:pt x="3299" y="1293"/>
                  </a:lnTo>
                  <a:lnTo>
                    <a:pt x="3315" y="1285"/>
                  </a:lnTo>
                  <a:lnTo>
                    <a:pt x="3327" y="1279"/>
                  </a:lnTo>
                  <a:lnTo>
                    <a:pt x="3420" y="1271"/>
                  </a:lnTo>
                  <a:lnTo>
                    <a:pt x="3420" y="1255"/>
                  </a:lnTo>
                  <a:lnTo>
                    <a:pt x="3337" y="1261"/>
                  </a:lnTo>
                  <a:lnTo>
                    <a:pt x="3406" y="1198"/>
                  </a:lnTo>
                  <a:lnTo>
                    <a:pt x="3398" y="1184"/>
                  </a:lnTo>
                  <a:lnTo>
                    <a:pt x="3398" y="1184"/>
                  </a:lnTo>
                  <a:lnTo>
                    <a:pt x="3388" y="1194"/>
                  </a:lnTo>
                  <a:lnTo>
                    <a:pt x="3357" y="1224"/>
                  </a:lnTo>
                  <a:lnTo>
                    <a:pt x="3357" y="1224"/>
                  </a:lnTo>
                  <a:lnTo>
                    <a:pt x="3335" y="1243"/>
                  </a:lnTo>
                  <a:lnTo>
                    <a:pt x="3323" y="1253"/>
                  </a:lnTo>
                  <a:lnTo>
                    <a:pt x="3309" y="1261"/>
                  </a:lnTo>
                  <a:lnTo>
                    <a:pt x="3295" y="1269"/>
                  </a:lnTo>
                  <a:lnTo>
                    <a:pt x="3278" y="1277"/>
                  </a:lnTo>
                  <a:lnTo>
                    <a:pt x="3260" y="1283"/>
                  </a:lnTo>
                  <a:lnTo>
                    <a:pt x="3240" y="1289"/>
                  </a:lnTo>
                  <a:lnTo>
                    <a:pt x="3240" y="1289"/>
                  </a:lnTo>
                  <a:lnTo>
                    <a:pt x="3201" y="1297"/>
                  </a:lnTo>
                  <a:lnTo>
                    <a:pt x="3159" y="1304"/>
                  </a:lnTo>
                  <a:lnTo>
                    <a:pt x="3116" y="1310"/>
                  </a:lnTo>
                  <a:lnTo>
                    <a:pt x="3071" y="1314"/>
                  </a:lnTo>
                  <a:lnTo>
                    <a:pt x="3071" y="1314"/>
                  </a:lnTo>
                  <a:lnTo>
                    <a:pt x="3045" y="1314"/>
                  </a:lnTo>
                  <a:lnTo>
                    <a:pt x="3016" y="1310"/>
                  </a:lnTo>
                  <a:lnTo>
                    <a:pt x="2982" y="1304"/>
                  </a:lnTo>
                  <a:lnTo>
                    <a:pt x="2945" y="1297"/>
                  </a:lnTo>
                  <a:lnTo>
                    <a:pt x="2870" y="1279"/>
                  </a:lnTo>
                  <a:lnTo>
                    <a:pt x="2799" y="1265"/>
                  </a:lnTo>
                  <a:lnTo>
                    <a:pt x="2799" y="1265"/>
                  </a:lnTo>
                  <a:lnTo>
                    <a:pt x="2718" y="1253"/>
                  </a:lnTo>
                  <a:lnTo>
                    <a:pt x="2627" y="1239"/>
                  </a:lnTo>
                  <a:lnTo>
                    <a:pt x="2521" y="1228"/>
                  </a:lnTo>
                  <a:lnTo>
                    <a:pt x="2521" y="1228"/>
                  </a:lnTo>
                  <a:lnTo>
                    <a:pt x="2529" y="1212"/>
                  </a:lnTo>
                  <a:lnTo>
                    <a:pt x="2548" y="1176"/>
                  </a:lnTo>
                  <a:lnTo>
                    <a:pt x="2570" y="1127"/>
                  </a:lnTo>
                  <a:lnTo>
                    <a:pt x="2582" y="1101"/>
                  </a:lnTo>
                  <a:lnTo>
                    <a:pt x="2590" y="1074"/>
                  </a:lnTo>
                  <a:lnTo>
                    <a:pt x="2590" y="1074"/>
                  </a:lnTo>
                  <a:lnTo>
                    <a:pt x="2598" y="1044"/>
                  </a:lnTo>
                  <a:lnTo>
                    <a:pt x="2606" y="1009"/>
                  </a:lnTo>
                  <a:lnTo>
                    <a:pt x="2621" y="934"/>
                  </a:lnTo>
                  <a:lnTo>
                    <a:pt x="2633" y="867"/>
                  </a:lnTo>
                  <a:lnTo>
                    <a:pt x="2639" y="829"/>
                  </a:lnTo>
                  <a:lnTo>
                    <a:pt x="2639" y="829"/>
                  </a:lnTo>
                  <a:lnTo>
                    <a:pt x="2645" y="816"/>
                  </a:lnTo>
                  <a:lnTo>
                    <a:pt x="2655" y="798"/>
                  </a:lnTo>
                  <a:lnTo>
                    <a:pt x="2682" y="747"/>
                  </a:lnTo>
                  <a:lnTo>
                    <a:pt x="2718" y="686"/>
                  </a:lnTo>
                  <a:lnTo>
                    <a:pt x="2751" y="630"/>
                  </a:lnTo>
                  <a:lnTo>
                    <a:pt x="2751" y="630"/>
                  </a:lnTo>
                  <a:lnTo>
                    <a:pt x="2769" y="607"/>
                  </a:lnTo>
                  <a:lnTo>
                    <a:pt x="2785" y="585"/>
                  </a:lnTo>
                  <a:lnTo>
                    <a:pt x="2803" y="567"/>
                  </a:lnTo>
                  <a:lnTo>
                    <a:pt x="2822" y="552"/>
                  </a:lnTo>
                  <a:lnTo>
                    <a:pt x="2842" y="538"/>
                  </a:lnTo>
                  <a:lnTo>
                    <a:pt x="2862" y="524"/>
                  </a:lnTo>
                  <a:lnTo>
                    <a:pt x="2882" y="514"/>
                  </a:lnTo>
                  <a:lnTo>
                    <a:pt x="2903" y="504"/>
                  </a:lnTo>
                  <a:lnTo>
                    <a:pt x="2903" y="504"/>
                  </a:lnTo>
                  <a:lnTo>
                    <a:pt x="2925" y="496"/>
                  </a:lnTo>
                  <a:lnTo>
                    <a:pt x="2949" y="490"/>
                  </a:lnTo>
                  <a:lnTo>
                    <a:pt x="2972" y="490"/>
                  </a:lnTo>
                  <a:lnTo>
                    <a:pt x="2994" y="490"/>
                  </a:lnTo>
                  <a:lnTo>
                    <a:pt x="3029" y="492"/>
                  </a:lnTo>
                  <a:lnTo>
                    <a:pt x="3041" y="496"/>
                  </a:lnTo>
                  <a:lnTo>
                    <a:pt x="3041" y="477"/>
                  </a:lnTo>
                  <a:lnTo>
                    <a:pt x="2960" y="471"/>
                  </a:lnTo>
                  <a:lnTo>
                    <a:pt x="3014" y="431"/>
                  </a:lnTo>
                  <a:lnTo>
                    <a:pt x="3006" y="418"/>
                  </a:lnTo>
                  <a:lnTo>
                    <a:pt x="3006" y="418"/>
                  </a:lnTo>
                  <a:lnTo>
                    <a:pt x="2976" y="441"/>
                  </a:lnTo>
                  <a:lnTo>
                    <a:pt x="2947" y="459"/>
                  </a:lnTo>
                  <a:lnTo>
                    <a:pt x="2933" y="467"/>
                  </a:lnTo>
                  <a:lnTo>
                    <a:pt x="2919" y="473"/>
                  </a:lnTo>
                  <a:lnTo>
                    <a:pt x="2919" y="473"/>
                  </a:lnTo>
                  <a:lnTo>
                    <a:pt x="2887" y="487"/>
                  </a:lnTo>
                  <a:lnTo>
                    <a:pt x="2848" y="508"/>
                  </a:lnTo>
                  <a:lnTo>
                    <a:pt x="2811" y="534"/>
                  </a:lnTo>
                  <a:lnTo>
                    <a:pt x="2777" y="559"/>
                  </a:lnTo>
                  <a:lnTo>
                    <a:pt x="2777" y="559"/>
                  </a:lnTo>
                  <a:lnTo>
                    <a:pt x="2777" y="530"/>
                  </a:lnTo>
                  <a:lnTo>
                    <a:pt x="2773" y="500"/>
                  </a:lnTo>
                  <a:lnTo>
                    <a:pt x="2765" y="441"/>
                  </a:lnTo>
                  <a:lnTo>
                    <a:pt x="2765" y="441"/>
                  </a:lnTo>
                  <a:lnTo>
                    <a:pt x="2763" y="418"/>
                  </a:lnTo>
                  <a:lnTo>
                    <a:pt x="2763" y="396"/>
                  </a:lnTo>
                  <a:lnTo>
                    <a:pt x="2765" y="376"/>
                  </a:lnTo>
                  <a:lnTo>
                    <a:pt x="2767" y="366"/>
                  </a:lnTo>
                  <a:lnTo>
                    <a:pt x="2771" y="358"/>
                  </a:lnTo>
                  <a:lnTo>
                    <a:pt x="2771" y="358"/>
                  </a:lnTo>
                  <a:lnTo>
                    <a:pt x="2791" y="319"/>
                  </a:lnTo>
                  <a:lnTo>
                    <a:pt x="2801" y="299"/>
                  </a:lnTo>
                  <a:lnTo>
                    <a:pt x="2785" y="287"/>
                  </a:lnTo>
                  <a:lnTo>
                    <a:pt x="2785" y="287"/>
                  </a:lnTo>
                  <a:lnTo>
                    <a:pt x="2779" y="299"/>
                  </a:lnTo>
                  <a:lnTo>
                    <a:pt x="2769" y="323"/>
                  </a:lnTo>
                  <a:lnTo>
                    <a:pt x="2761" y="333"/>
                  </a:lnTo>
                  <a:lnTo>
                    <a:pt x="2755" y="341"/>
                  </a:lnTo>
                  <a:lnTo>
                    <a:pt x="2753" y="345"/>
                  </a:lnTo>
                  <a:lnTo>
                    <a:pt x="2749" y="345"/>
                  </a:lnTo>
                  <a:lnTo>
                    <a:pt x="2747" y="345"/>
                  </a:lnTo>
                  <a:lnTo>
                    <a:pt x="2746" y="341"/>
                  </a:lnTo>
                  <a:lnTo>
                    <a:pt x="2746" y="341"/>
                  </a:lnTo>
                  <a:lnTo>
                    <a:pt x="2744" y="331"/>
                  </a:lnTo>
                  <a:lnTo>
                    <a:pt x="2744" y="317"/>
                  </a:lnTo>
                  <a:lnTo>
                    <a:pt x="2742" y="285"/>
                  </a:lnTo>
                  <a:lnTo>
                    <a:pt x="2744" y="248"/>
                  </a:lnTo>
                  <a:lnTo>
                    <a:pt x="2722" y="248"/>
                  </a:lnTo>
                  <a:lnTo>
                    <a:pt x="2722" y="248"/>
                  </a:lnTo>
                  <a:lnTo>
                    <a:pt x="2726" y="293"/>
                  </a:lnTo>
                  <a:lnTo>
                    <a:pt x="2730" y="335"/>
                  </a:lnTo>
                  <a:lnTo>
                    <a:pt x="2732" y="354"/>
                  </a:lnTo>
                  <a:lnTo>
                    <a:pt x="2736" y="370"/>
                  </a:lnTo>
                  <a:lnTo>
                    <a:pt x="2736" y="370"/>
                  </a:lnTo>
                  <a:lnTo>
                    <a:pt x="2740" y="388"/>
                  </a:lnTo>
                  <a:lnTo>
                    <a:pt x="2744" y="414"/>
                  </a:lnTo>
                  <a:lnTo>
                    <a:pt x="2751" y="471"/>
                  </a:lnTo>
                  <a:lnTo>
                    <a:pt x="2755" y="530"/>
                  </a:lnTo>
                  <a:lnTo>
                    <a:pt x="2755" y="554"/>
                  </a:lnTo>
                  <a:lnTo>
                    <a:pt x="2753" y="571"/>
                  </a:lnTo>
                  <a:lnTo>
                    <a:pt x="2753" y="571"/>
                  </a:lnTo>
                  <a:lnTo>
                    <a:pt x="2751" y="577"/>
                  </a:lnTo>
                  <a:lnTo>
                    <a:pt x="2747" y="587"/>
                  </a:lnTo>
                  <a:lnTo>
                    <a:pt x="2736" y="613"/>
                  </a:lnTo>
                  <a:lnTo>
                    <a:pt x="2718" y="640"/>
                  </a:lnTo>
                  <a:lnTo>
                    <a:pt x="2696" y="670"/>
                  </a:lnTo>
                  <a:lnTo>
                    <a:pt x="2657" y="727"/>
                  </a:lnTo>
                  <a:lnTo>
                    <a:pt x="2639" y="751"/>
                  </a:lnTo>
                  <a:lnTo>
                    <a:pt x="2629" y="766"/>
                  </a:lnTo>
                  <a:lnTo>
                    <a:pt x="2629" y="766"/>
                  </a:lnTo>
                  <a:lnTo>
                    <a:pt x="2619" y="784"/>
                  </a:lnTo>
                  <a:lnTo>
                    <a:pt x="2611" y="792"/>
                  </a:lnTo>
                  <a:lnTo>
                    <a:pt x="2610" y="794"/>
                  </a:lnTo>
                  <a:lnTo>
                    <a:pt x="2608" y="792"/>
                  </a:lnTo>
                  <a:lnTo>
                    <a:pt x="2606" y="786"/>
                  </a:lnTo>
                  <a:lnTo>
                    <a:pt x="2606" y="786"/>
                  </a:lnTo>
                  <a:lnTo>
                    <a:pt x="2606" y="778"/>
                  </a:lnTo>
                  <a:lnTo>
                    <a:pt x="2604" y="766"/>
                  </a:lnTo>
                  <a:lnTo>
                    <a:pt x="2592" y="711"/>
                  </a:lnTo>
                  <a:lnTo>
                    <a:pt x="2592" y="711"/>
                  </a:lnTo>
                  <a:lnTo>
                    <a:pt x="2586" y="686"/>
                  </a:lnTo>
                  <a:lnTo>
                    <a:pt x="2576" y="654"/>
                  </a:lnTo>
                  <a:lnTo>
                    <a:pt x="2552" y="589"/>
                  </a:lnTo>
                  <a:lnTo>
                    <a:pt x="2521" y="512"/>
                  </a:lnTo>
                  <a:lnTo>
                    <a:pt x="2529" y="335"/>
                  </a:lnTo>
                  <a:lnTo>
                    <a:pt x="2568" y="197"/>
                  </a:lnTo>
                  <a:lnTo>
                    <a:pt x="2552" y="179"/>
                  </a:lnTo>
                  <a:lnTo>
                    <a:pt x="2519" y="301"/>
                  </a:lnTo>
                  <a:lnTo>
                    <a:pt x="2495" y="244"/>
                  </a:lnTo>
                  <a:lnTo>
                    <a:pt x="2479" y="258"/>
                  </a:lnTo>
                  <a:lnTo>
                    <a:pt x="2479" y="258"/>
                  </a:lnTo>
                  <a:lnTo>
                    <a:pt x="2491" y="280"/>
                  </a:lnTo>
                  <a:lnTo>
                    <a:pt x="2499" y="301"/>
                  </a:lnTo>
                  <a:lnTo>
                    <a:pt x="2501" y="311"/>
                  </a:lnTo>
                  <a:lnTo>
                    <a:pt x="2501" y="321"/>
                  </a:lnTo>
                  <a:lnTo>
                    <a:pt x="2501" y="321"/>
                  </a:lnTo>
                  <a:lnTo>
                    <a:pt x="2495" y="498"/>
                  </a:lnTo>
                  <a:lnTo>
                    <a:pt x="2495" y="498"/>
                  </a:lnTo>
                  <a:lnTo>
                    <a:pt x="2416" y="378"/>
                  </a:lnTo>
                  <a:lnTo>
                    <a:pt x="2416" y="378"/>
                  </a:lnTo>
                  <a:lnTo>
                    <a:pt x="2412" y="366"/>
                  </a:lnTo>
                  <a:lnTo>
                    <a:pt x="2408" y="358"/>
                  </a:lnTo>
                  <a:lnTo>
                    <a:pt x="2405" y="339"/>
                  </a:lnTo>
                  <a:lnTo>
                    <a:pt x="2403" y="321"/>
                  </a:lnTo>
                  <a:lnTo>
                    <a:pt x="2399" y="305"/>
                  </a:lnTo>
                  <a:lnTo>
                    <a:pt x="2399" y="305"/>
                  </a:lnTo>
                  <a:lnTo>
                    <a:pt x="2397" y="285"/>
                  </a:lnTo>
                  <a:lnTo>
                    <a:pt x="2395" y="270"/>
                  </a:lnTo>
                  <a:lnTo>
                    <a:pt x="2395" y="254"/>
                  </a:lnTo>
                  <a:lnTo>
                    <a:pt x="2395" y="254"/>
                  </a:lnTo>
                  <a:lnTo>
                    <a:pt x="2363" y="250"/>
                  </a:lnTo>
                  <a:lnTo>
                    <a:pt x="2363" y="250"/>
                  </a:lnTo>
                  <a:lnTo>
                    <a:pt x="2365" y="262"/>
                  </a:lnTo>
                  <a:lnTo>
                    <a:pt x="2369" y="278"/>
                  </a:lnTo>
                  <a:lnTo>
                    <a:pt x="2377" y="307"/>
                  </a:lnTo>
                  <a:lnTo>
                    <a:pt x="2379" y="319"/>
                  </a:lnTo>
                  <a:lnTo>
                    <a:pt x="2379" y="327"/>
                  </a:lnTo>
                  <a:lnTo>
                    <a:pt x="2379" y="327"/>
                  </a:lnTo>
                  <a:lnTo>
                    <a:pt x="2377" y="327"/>
                  </a:lnTo>
                  <a:lnTo>
                    <a:pt x="2369" y="323"/>
                  </a:lnTo>
                  <a:lnTo>
                    <a:pt x="2369" y="323"/>
                  </a:lnTo>
                  <a:lnTo>
                    <a:pt x="2359" y="311"/>
                  </a:lnTo>
                  <a:lnTo>
                    <a:pt x="2347" y="301"/>
                  </a:lnTo>
                  <a:lnTo>
                    <a:pt x="2320" y="284"/>
                  </a:lnTo>
                  <a:lnTo>
                    <a:pt x="2290" y="264"/>
                  </a:lnTo>
                  <a:lnTo>
                    <a:pt x="2290" y="264"/>
                  </a:lnTo>
                  <a:lnTo>
                    <a:pt x="2290" y="264"/>
                  </a:lnTo>
                  <a:lnTo>
                    <a:pt x="2286" y="264"/>
                  </a:lnTo>
                  <a:lnTo>
                    <a:pt x="2280" y="270"/>
                  </a:lnTo>
                  <a:lnTo>
                    <a:pt x="2272" y="282"/>
                  </a:lnTo>
                  <a:lnTo>
                    <a:pt x="2272" y="282"/>
                  </a:lnTo>
                  <a:lnTo>
                    <a:pt x="2310" y="307"/>
                  </a:lnTo>
                  <a:lnTo>
                    <a:pt x="2345" y="339"/>
                  </a:lnTo>
                  <a:lnTo>
                    <a:pt x="2361" y="354"/>
                  </a:lnTo>
                  <a:lnTo>
                    <a:pt x="2377" y="372"/>
                  </a:lnTo>
                  <a:lnTo>
                    <a:pt x="2407" y="412"/>
                  </a:lnTo>
                  <a:lnTo>
                    <a:pt x="2436" y="457"/>
                  </a:lnTo>
                  <a:lnTo>
                    <a:pt x="2464" y="508"/>
                  </a:lnTo>
                  <a:lnTo>
                    <a:pt x="2491" y="567"/>
                  </a:lnTo>
                  <a:lnTo>
                    <a:pt x="2519" y="636"/>
                  </a:lnTo>
                  <a:lnTo>
                    <a:pt x="2519" y="636"/>
                  </a:lnTo>
                  <a:lnTo>
                    <a:pt x="2531" y="672"/>
                  </a:lnTo>
                  <a:lnTo>
                    <a:pt x="2541" y="705"/>
                  </a:lnTo>
                  <a:lnTo>
                    <a:pt x="2548" y="739"/>
                  </a:lnTo>
                  <a:lnTo>
                    <a:pt x="2554" y="772"/>
                  </a:lnTo>
                  <a:lnTo>
                    <a:pt x="2556" y="802"/>
                  </a:lnTo>
                  <a:lnTo>
                    <a:pt x="2558" y="833"/>
                  </a:lnTo>
                  <a:lnTo>
                    <a:pt x="2558" y="863"/>
                  </a:lnTo>
                  <a:lnTo>
                    <a:pt x="2556" y="891"/>
                  </a:lnTo>
                  <a:lnTo>
                    <a:pt x="2554" y="918"/>
                  </a:lnTo>
                  <a:lnTo>
                    <a:pt x="2550" y="944"/>
                  </a:lnTo>
                  <a:lnTo>
                    <a:pt x="2541" y="993"/>
                  </a:lnTo>
                  <a:lnTo>
                    <a:pt x="2531" y="1038"/>
                  </a:lnTo>
                  <a:lnTo>
                    <a:pt x="2519" y="1080"/>
                  </a:lnTo>
                  <a:lnTo>
                    <a:pt x="2519" y="1080"/>
                  </a:lnTo>
                  <a:lnTo>
                    <a:pt x="2513" y="1099"/>
                  </a:lnTo>
                  <a:lnTo>
                    <a:pt x="2505" y="1115"/>
                  </a:lnTo>
                  <a:lnTo>
                    <a:pt x="2497" y="1131"/>
                  </a:lnTo>
                  <a:lnTo>
                    <a:pt x="2489" y="1145"/>
                  </a:lnTo>
                  <a:lnTo>
                    <a:pt x="2479" y="1157"/>
                  </a:lnTo>
                  <a:lnTo>
                    <a:pt x="2468" y="1168"/>
                  </a:lnTo>
                  <a:lnTo>
                    <a:pt x="2458" y="1178"/>
                  </a:lnTo>
                  <a:lnTo>
                    <a:pt x="2446" y="1186"/>
                  </a:lnTo>
                  <a:lnTo>
                    <a:pt x="2420" y="1200"/>
                  </a:lnTo>
                  <a:lnTo>
                    <a:pt x="2393" y="1212"/>
                  </a:lnTo>
                  <a:lnTo>
                    <a:pt x="2365" y="1222"/>
                  </a:lnTo>
                  <a:lnTo>
                    <a:pt x="2336" y="1229"/>
                  </a:lnTo>
                  <a:lnTo>
                    <a:pt x="2336" y="1229"/>
                  </a:lnTo>
                  <a:lnTo>
                    <a:pt x="2308" y="1235"/>
                  </a:lnTo>
                  <a:lnTo>
                    <a:pt x="2284" y="1237"/>
                  </a:lnTo>
                  <a:lnTo>
                    <a:pt x="2265" y="1237"/>
                  </a:lnTo>
                  <a:lnTo>
                    <a:pt x="2247" y="1233"/>
                  </a:lnTo>
                  <a:lnTo>
                    <a:pt x="2231" y="1228"/>
                  </a:lnTo>
                  <a:lnTo>
                    <a:pt x="2217" y="1222"/>
                  </a:lnTo>
                  <a:lnTo>
                    <a:pt x="2205" y="1212"/>
                  </a:lnTo>
                  <a:lnTo>
                    <a:pt x="2196" y="1202"/>
                  </a:lnTo>
                  <a:lnTo>
                    <a:pt x="2196" y="1202"/>
                  </a:lnTo>
                  <a:lnTo>
                    <a:pt x="2156" y="1157"/>
                  </a:lnTo>
                  <a:lnTo>
                    <a:pt x="2093" y="1082"/>
                  </a:lnTo>
                  <a:lnTo>
                    <a:pt x="2024" y="997"/>
                  </a:lnTo>
                  <a:lnTo>
                    <a:pt x="1973" y="932"/>
                  </a:lnTo>
                  <a:lnTo>
                    <a:pt x="1973" y="932"/>
                  </a:lnTo>
                  <a:lnTo>
                    <a:pt x="1957" y="906"/>
                  </a:lnTo>
                  <a:lnTo>
                    <a:pt x="1943" y="881"/>
                  </a:lnTo>
                  <a:lnTo>
                    <a:pt x="1933" y="853"/>
                  </a:lnTo>
                  <a:lnTo>
                    <a:pt x="1926" y="825"/>
                  </a:lnTo>
                  <a:lnTo>
                    <a:pt x="1922" y="796"/>
                  </a:lnTo>
                  <a:lnTo>
                    <a:pt x="1918" y="764"/>
                  </a:lnTo>
                  <a:lnTo>
                    <a:pt x="1916" y="731"/>
                  </a:lnTo>
                  <a:lnTo>
                    <a:pt x="1916" y="695"/>
                  </a:lnTo>
                  <a:lnTo>
                    <a:pt x="1916" y="695"/>
                  </a:lnTo>
                  <a:lnTo>
                    <a:pt x="1916" y="33"/>
                  </a:lnTo>
                  <a:lnTo>
                    <a:pt x="1916" y="33"/>
                  </a:lnTo>
                  <a:lnTo>
                    <a:pt x="1894" y="25"/>
                  </a:lnTo>
                  <a:lnTo>
                    <a:pt x="1874" y="19"/>
                  </a:lnTo>
                  <a:lnTo>
                    <a:pt x="1833" y="8"/>
                  </a:lnTo>
                  <a:lnTo>
                    <a:pt x="1792" y="4"/>
                  </a:lnTo>
                  <a:lnTo>
                    <a:pt x="1754" y="0"/>
                  </a:lnTo>
                  <a:lnTo>
                    <a:pt x="1754" y="0"/>
                  </a:lnTo>
                  <a:lnTo>
                    <a:pt x="1715" y="4"/>
                  </a:lnTo>
                  <a:lnTo>
                    <a:pt x="1675" y="8"/>
                  </a:lnTo>
                  <a:lnTo>
                    <a:pt x="1634" y="19"/>
                  </a:lnTo>
                  <a:lnTo>
                    <a:pt x="1612" y="25"/>
                  </a:lnTo>
                  <a:lnTo>
                    <a:pt x="1592" y="33"/>
                  </a:lnTo>
                  <a:lnTo>
                    <a:pt x="1592" y="33"/>
                  </a:lnTo>
                  <a:lnTo>
                    <a:pt x="1592" y="695"/>
                  </a:lnTo>
                  <a:lnTo>
                    <a:pt x="1592" y="695"/>
                  </a:lnTo>
                  <a:lnTo>
                    <a:pt x="1591" y="731"/>
                  </a:lnTo>
                  <a:lnTo>
                    <a:pt x="1591" y="764"/>
                  </a:lnTo>
                  <a:lnTo>
                    <a:pt x="1587" y="796"/>
                  </a:lnTo>
                  <a:lnTo>
                    <a:pt x="1583" y="825"/>
                  </a:lnTo>
                  <a:lnTo>
                    <a:pt x="1575" y="853"/>
                  </a:lnTo>
                  <a:lnTo>
                    <a:pt x="1565" y="881"/>
                  </a:lnTo>
                  <a:lnTo>
                    <a:pt x="1551" y="906"/>
                  </a:lnTo>
                  <a:lnTo>
                    <a:pt x="1535" y="932"/>
                  </a:lnTo>
                  <a:lnTo>
                    <a:pt x="1535" y="932"/>
                  </a:lnTo>
                  <a:lnTo>
                    <a:pt x="1482" y="997"/>
                  </a:lnTo>
                  <a:lnTo>
                    <a:pt x="1415" y="1082"/>
                  </a:lnTo>
                  <a:lnTo>
                    <a:pt x="1352" y="1157"/>
                  </a:lnTo>
                  <a:lnTo>
                    <a:pt x="1313" y="1202"/>
                  </a:lnTo>
                  <a:lnTo>
                    <a:pt x="1313" y="1202"/>
                  </a:lnTo>
                  <a:lnTo>
                    <a:pt x="1301" y="1212"/>
                  </a:lnTo>
                  <a:lnTo>
                    <a:pt x="1289" y="1222"/>
                  </a:lnTo>
                  <a:lnTo>
                    <a:pt x="1277" y="1228"/>
                  </a:lnTo>
                  <a:lnTo>
                    <a:pt x="1261" y="1233"/>
                  </a:lnTo>
                  <a:lnTo>
                    <a:pt x="1244" y="1237"/>
                  </a:lnTo>
                  <a:lnTo>
                    <a:pt x="1224" y="1237"/>
                  </a:lnTo>
                  <a:lnTo>
                    <a:pt x="1200" y="1235"/>
                  </a:lnTo>
                  <a:lnTo>
                    <a:pt x="1173" y="1229"/>
                  </a:lnTo>
                  <a:lnTo>
                    <a:pt x="1173" y="1229"/>
                  </a:lnTo>
                  <a:lnTo>
                    <a:pt x="1143" y="1222"/>
                  </a:lnTo>
                  <a:lnTo>
                    <a:pt x="1114" y="1212"/>
                  </a:lnTo>
                  <a:lnTo>
                    <a:pt x="1088" y="1200"/>
                  </a:lnTo>
                  <a:lnTo>
                    <a:pt x="1062" y="1186"/>
                  </a:lnTo>
                  <a:lnTo>
                    <a:pt x="1050" y="1178"/>
                  </a:lnTo>
                  <a:lnTo>
                    <a:pt x="1039" y="1168"/>
                  </a:lnTo>
                  <a:lnTo>
                    <a:pt x="1029" y="1157"/>
                  </a:lnTo>
                  <a:lnTo>
                    <a:pt x="1019" y="1145"/>
                  </a:lnTo>
                  <a:lnTo>
                    <a:pt x="1009" y="1131"/>
                  </a:lnTo>
                  <a:lnTo>
                    <a:pt x="1001" y="1115"/>
                  </a:lnTo>
                  <a:lnTo>
                    <a:pt x="995" y="1099"/>
                  </a:lnTo>
                  <a:lnTo>
                    <a:pt x="989" y="1080"/>
                  </a:lnTo>
                  <a:lnTo>
                    <a:pt x="989" y="1080"/>
                  </a:lnTo>
                  <a:lnTo>
                    <a:pt x="978" y="1038"/>
                  </a:lnTo>
                  <a:lnTo>
                    <a:pt x="966" y="993"/>
                  </a:lnTo>
                  <a:lnTo>
                    <a:pt x="956" y="944"/>
                  </a:lnTo>
                  <a:lnTo>
                    <a:pt x="952" y="918"/>
                  </a:lnTo>
                  <a:lnTo>
                    <a:pt x="950" y="891"/>
                  </a:lnTo>
                  <a:lnTo>
                    <a:pt x="948" y="863"/>
                  </a:lnTo>
                  <a:lnTo>
                    <a:pt x="948" y="833"/>
                  </a:lnTo>
                  <a:lnTo>
                    <a:pt x="950" y="802"/>
                  </a:lnTo>
                  <a:lnTo>
                    <a:pt x="954" y="772"/>
                  </a:lnTo>
                  <a:lnTo>
                    <a:pt x="960" y="739"/>
                  </a:lnTo>
                  <a:lnTo>
                    <a:pt x="966" y="705"/>
                  </a:lnTo>
                  <a:lnTo>
                    <a:pt x="976" y="672"/>
                  </a:lnTo>
                  <a:lnTo>
                    <a:pt x="989" y="636"/>
                  </a:lnTo>
                  <a:lnTo>
                    <a:pt x="989" y="636"/>
                  </a:lnTo>
                  <a:lnTo>
                    <a:pt x="1015" y="571"/>
                  </a:lnTo>
                  <a:lnTo>
                    <a:pt x="1041" y="514"/>
                  </a:lnTo>
                  <a:lnTo>
                    <a:pt x="1068" y="463"/>
                  </a:lnTo>
                  <a:lnTo>
                    <a:pt x="1094" y="419"/>
                  </a:lnTo>
                  <a:lnTo>
                    <a:pt x="1123" y="380"/>
                  </a:lnTo>
                  <a:lnTo>
                    <a:pt x="1153" y="347"/>
                  </a:lnTo>
                  <a:lnTo>
                    <a:pt x="1186" y="317"/>
                  </a:lnTo>
                  <a:lnTo>
                    <a:pt x="1222" y="291"/>
                  </a:lnTo>
                  <a:lnTo>
                    <a:pt x="1222" y="291"/>
                  </a:lnTo>
                  <a:lnTo>
                    <a:pt x="1226" y="285"/>
                  </a:lnTo>
                  <a:lnTo>
                    <a:pt x="1228" y="278"/>
                  </a:lnTo>
                  <a:lnTo>
                    <a:pt x="1228" y="272"/>
                  </a:lnTo>
                  <a:lnTo>
                    <a:pt x="1224" y="266"/>
                  </a:lnTo>
                  <a:lnTo>
                    <a:pt x="1224" y="266"/>
                  </a:lnTo>
                  <a:lnTo>
                    <a:pt x="1218" y="264"/>
                  </a:lnTo>
                  <a:lnTo>
                    <a:pt x="1218" y="264"/>
                  </a:lnTo>
                  <a:lnTo>
                    <a:pt x="1218" y="264"/>
                  </a:lnTo>
                  <a:lnTo>
                    <a:pt x="1186" y="284"/>
                  </a:lnTo>
                  <a:lnTo>
                    <a:pt x="1161" y="301"/>
                  </a:lnTo>
                  <a:lnTo>
                    <a:pt x="1149" y="311"/>
                  </a:lnTo>
                  <a:lnTo>
                    <a:pt x="1137" y="323"/>
                  </a:lnTo>
                  <a:lnTo>
                    <a:pt x="1137" y="323"/>
                  </a:lnTo>
                  <a:lnTo>
                    <a:pt x="1131" y="327"/>
                  </a:lnTo>
                  <a:lnTo>
                    <a:pt x="1129" y="327"/>
                  </a:lnTo>
                  <a:lnTo>
                    <a:pt x="1127" y="327"/>
                  </a:lnTo>
                  <a:lnTo>
                    <a:pt x="1129" y="319"/>
                  </a:lnTo>
                  <a:lnTo>
                    <a:pt x="1131" y="307"/>
                  </a:lnTo>
                  <a:lnTo>
                    <a:pt x="1139" y="278"/>
                  </a:lnTo>
                  <a:lnTo>
                    <a:pt x="1143" y="262"/>
                  </a:lnTo>
                  <a:lnTo>
                    <a:pt x="1143" y="250"/>
                  </a:lnTo>
                  <a:lnTo>
                    <a:pt x="1143" y="250"/>
                  </a:lnTo>
                  <a:lnTo>
                    <a:pt x="1112" y="254"/>
                  </a:lnTo>
                  <a:lnTo>
                    <a:pt x="1112" y="254"/>
                  </a:lnTo>
                  <a:lnTo>
                    <a:pt x="1112" y="270"/>
                  </a:lnTo>
                  <a:lnTo>
                    <a:pt x="1112" y="285"/>
                  </a:lnTo>
                  <a:lnTo>
                    <a:pt x="1108" y="305"/>
                  </a:lnTo>
                  <a:lnTo>
                    <a:pt x="1108" y="305"/>
                  </a:lnTo>
                  <a:lnTo>
                    <a:pt x="1106" y="321"/>
                  </a:lnTo>
                  <a:lnTo>
                    <a:pt x="1104" y="339"/>
                  </a:lnTo>
                  <a:lnTo>
                    <a:pt x="1100" y="358"/>
                  </a:lnTo>
                  <a:lnTo>
                    <a:pt x="1096" y="366"/>
                  </a:lnTo>
                  <a:lnTo>
                    <a:pt x="1090" y="378"/>
                  </a:lnTo>
                  <a:lnTo>
                    <a:pt x="1090" y="378"/>
                  </a:lnTo>
                  <a:lnTo>
                    <a:pt x="1011" y="498"/>
                  </a:lnTo>
                  <a:lnTo>
                    <a:pt x="1011" y="498"/>
                  </a:lnTo>
                  <a:lnTo>
                    <a:pt x="1005" y="321"/>
                  </a:lnTo>
                  <a:lnTo>
                    <a:pt x="1005" y="321"/>
                  </a:lnTo>
                  <a:lnTo>
                    <a:pt x="1007" y="311"/>
                  </a:lnTo>
                  <a:lnTo>
                    <a:pt x="1009" y="301"/>
                  </a:lnTo>
                  <a:lnTo>
                    <a:pt x="1017" y="280"/>
                  </a:lnTo>
                  <a:lnTo>
                    <a:pt x="1027" y="258"/>
                  </a:lnTo>
                  <a:lnTo>
                    <a:pt x="1013" y="244"/>
                  </a:lnTo>
                  <a:lnTo>
                    <a:pt x="987" y="301"/>
                  </a:lnTo>
                  <a:lnTo>
                    <a:pt x="956" y="179"/>
                  </a:lnTo>
                  <a:lnTo>
                    <a:pt x="938" y="197"/>
                  </a:lnTo>
                  <a:lnTo>
                    <a:pt x="978" y="335"/>
                  </a:lnTo>
                  <a:lnTo>
                    <a:pt x="987" y="512"/>
                  </a:lnTo>
                  <a:lnTo>
                    <a:pt x="987" y="512"/>
                  </a:lnTo>
                  <a:lnTo>
                    <a:pt x="956" y="589"/>
                  </a:lnTo>
                  <a:lnTo>
                    <a:pt x="932" y="654"/>
                  </a:lnTo>
                  <a:lnTo>
                    <a:pt x="922" y="686"/>
                  </a:lnTo>
                  <a:lnTo>
                    <a:pt x="914" y="711"/>
                  </a:lnTo>
                  <a:lnTo>
                    <a:pt x="914" y="711"/>
                  </a:lnTo>
                  <a:lnTo>
                    <a:pt x="903" y="766"/>
                  </a:lnTo>
                  <a:lnTo>
                    <a:pt x="903" y="778"/>
                  </a:lnTo>
                  <a:lnTo>
                    <a:pt x="903" y="786"/>
                  </a:lnTo>
                  <a:lnTo>
                    <a:pt x="903" y="786"/>
                  </a:lnTo>
                  <a:lnTo>
                    <a:pt x="901" y="792"/>
                  </a:lnTo>
                  <a:lnTo>
                    <a:pt x="899" y="794"/>
                  </a:lnTo>
                  <a:lnTo>
                    <a:pt x="897" y="792"/>
                  </a:lnTo>
                  <a:lnTo>
                    <a:pt x="889" y="784"/>
                  </a:lnTo>
                  <a:lnTo>
                    <a:pt x="877" y="766"/>
                  </a:lnTo>
                  <a:lnTo>
                    <a:pt x="877" y="766"/>
                  </a:lnTo>
                  <a:lnTo>
                    <a:pt x="867" y="751"/>
                  </a:lnTo>
                  <a:lnTo>
                    <a:pt x="851" y="727"/>
                  </a:lnTo>
                  <a:lnTo>
                    <a:pt x="810" y="670"/>
                  </a:lnTo>
                  <a:lnTo>
                    <a:pt x="790" y="640"/>
                  </a:lnTo>
                  <a:lnTo>
                    <a:pt x="773" y="613"/>
                  </a:lnTo>
                  <a:lnTo>
                    <a:pt x="759" y="587"/>
                  </a:lnTo>
                  <a:lnTo>
                    <a:pt x="755" y="577"/>
                  </a:lnTo>
                  <a:lnTo>
                    <a:pt x="753" y="571"/>
                  </a:lnTo>
                  <a:lnTo>
                    <a:pt x="753" y="571"/>
                  </a:lnTo>
                  <a:lnTo>
                    <a:pt x="753" y="554"/>
                  </a:lnTo>
                  <a:lnTo>
                    <a:pt x="753" y="530"/>
                  </a:lnTo>
                  <a:lnTo>
                    <a:pt x="757" y="471"/>
                  </a:lnTo>
                  <a:lnTo>
                    <a:pt x="763" y="414"/>
                  </a:lnTo>
                  <a:lnTo>
                    <a:pt x="769" y="388"/>
                  </a:lnTo>
                  <a:lnTo>
                    <a:pt x="773" y="370"/>
                  </a:lnTo>
                  <a:lnTo>
                    <a:pt x="773" y="370"/>
                  </a:lnTo>
                  <a:lnTo>
                    <a:pt x="777" y="354"/>
                  </a:lnTo>
                  <a:lnTo>
                    <a:pt x="778" y="335"/>
                  </a:lnTo>
                  <a:lnTo>
                    <a:pt x="782" y="293"/>
                  </a:lnTo>
                  <a:lnTo>
                    <a:pt x="784" y="248"/>
                  </a:lnTo>
                  <a:lnTo>
                    <a:pt x="765" y="248"/>
                  </a:lnTo>
                  <a:lnTo>
                    <a:pt x="765" y="248"/>
                  </a:lnTo>
                  <a:lnTo>
                    <a:pt x="765" y="285"/>
                  </a:lnTo>
                  <a:lnTo>
                    <a:pt x="765" y="317"/>
                  </a:lnTo>
                  <a:lnTo>
                    <a:pt x="763" y="331"/>
                  </a:lnTo>
                  <a:lnTo>
                    <a:pt x="761" y="341"/>
                  </a:lnTo>
                  <a:lnTo>
                    <a:pt x="761" y="341"/>
                  </a:lnTo>
                  <a:lnTo>
                    <a:pt x="759" y="345"/>
                  </a:lnTo>
                  <a:lnTo>
                    <a:pt x="757" y="345"/>
                  </a:lnTo>
                  <a:lnTo>
                    <a:pt x="755" y="345"/>
                  </a:lnTo>
                  <a:lnTo>
                    <a:pt x="753" y="341"/>
                  </a:lnTo>
                  <a:lnTo>
                    <a:pt x="745" y="333"/>
                  </a:lnTo>
                  <a:lnTo>
                    <a:pt x="739" y="323"/>
                  </a:lnTo>
                  <a:lnTo>
                    <a:pt x="727" y="299"/>
                  </a:lnTo>
                  <a:lnTo>
                    <a:pt x="723" y="287"/>
                  </a:lnTo>
                  <a:lnTo>
                    <a:pt x="708" y="299"/>
                  </a:lnTo>
                  <a:lnTo>
                    <a:pt x="708" y="299"/>
                  </a:lnTo>
                  <a:lnTo>
                    <a:pt x="717" y="319"/>
                  </a:lnTo>
                  <a:lnTo>
                    <a:pt x="737" y="358"/>
                  </a:lnTo>
                  <a:lnTo>
                    <a:pt x="737" y="358"/>
                  </a:lnTo>
                  <a:lnTo>
                    <a:pt x="741" y="366"/>
                  </a:lnTo>
                  <a:lnTo>
                    <a:pt x="743" y="376"/>
                  </a:lnTo>
                  <a:lnTo>
                    <a:pt x="745" y="396"/>
                  </a:lnTo>
                  <a:lnTo>
                    <a:pt x="745" y="418"/>
                  </a:lnTo>
                  <a:lnTo>
                    <a:pt x="741" y="441"/>
                  </a:lnTo>
                  <a:lnTo>
                    <a:pt x="741" y="441"/>
                  </a:lnTo>
                  <a:lnTo>
                    <a:pt x="735" y="500"/>
                  </a:lnTo>
                  <a:lnTo>
                    <a:pt x="731" y="530"/>
                  </a:lnTo>
                  <a:lnTo>
                    <a:pt x="729" y="559"/>
                  </a:lnTo>
                  <a:lnTo>
                    <a:pt x="729" y="559"/>
                  </a:lnTo>
                  <a:lnTo>
                    <a:pt x="698" y="534"/>
                  </a:lnTo>
                  <a:lnTo>
                    <a:pt x="658" y="508"/>
                  </a:lnTo>
                  <a:lnTo>
                    <a:pt x="621" y="487"/>
                  </a:lnTo>
                  <a:lnTo>
                    <a:pt x="589" y="473"/>
                  </a:lnTo>
                  <a:lnTo>
                    <a:pt x="589" y="473"/>
                  </a:lnTo>
                  <a:lnTo>
                    <a:pt x="575" y="467"/>
                  </a:lnTo>
                  <a:lnTo>
                    <a:pt x="560" y="459"/>
                  </a:lnTo>
                  <a:lnTo>
                    <a:pt x="532" y="441"/>
                  </a:lnTo>
                  <a:lnTo>
                    <a:pt x="503" y="418"/>
                  </a:lnTo>
                  <a:lnTo>
                    <a:pt x="493" y="431"/>
                  </a:lnTo>
                  <a:lnTo>
                    <a:pt x="546" y="471"/>
                  </a:lnTo>
                  <a:lnTo>
                    <a:pt x="465" y="477"/>
                  </a:lnTo>
                  <a:lnTo>
                    <a:pt x="465" y="496"/>
                  </a:lnTo>
                  <a:lnTo>
                    <a:pt x="465" y="496"/>
                  </a:lnTo>
                  <a:lnTo>
                    <a:pt x="479" y="492"/>
                  </a:lnTo>
                  <a:lnTo>
                    <a:pt x="514" y="490"/>
                  </a:lnTo>
                  <a:lnTo>
                    <a:pt x="536" y="490"/>
                  </a:lnTo>
                  <a:lnTo>
                    <a:pt x="558" y="490"/>
                  </a:lnTo>
                  <a:lnTo>
                    <a:pt x="581" y="496"/>
                  </a:lnTo>
                  <a:lnTo>
                    <a:pt x="605" y="504"/>
                  </a:lnTo>
                  <a:lnTo>
                    <a:pt x="605" y="504"/>
                  </a:lnTo>
                  <a:lnTo>
                    <a:pt x="625" y="514"/>
                  </a:lnTo>
                  <a:lnTo>
                    <a:pt x="646" y="524"/>
                  </a:lnTo>
                  <a:lnTo>
                    <a:pt x="666" y="538"/>
                  </a:lnTo>
                  <a:lnTo>
                    <a:pt x="686" y="552"/>
                  </a:lnTo>
                  <a:lnTo>
                    <a:pt x="704" y="567"/>
                  </a:lnTo>
                  <a:lnTo>
                    <a:pt x="721" y="585"/>
                  </a:lnTo>
                  <a:lnTo>
                    <a:pt x="739" y="607"/>
                  </a:lnTo>
                  <a:lnTo>
                    <a:pt x="755" y="630"/>
                  </a:lnTo>
                  <a:lnTo>
                    <a:pt x="755" y="630"/>
                  </a:lnTo>
                  <a:lnTo>
                    <a:pt x="790" y="686"/>
                  </a:lnTo>
                  <a:lnTo>
                    <a:pt x="824" y="747"/>
                  </a:lnTo>
                  <a:lnTo>
                    <a:pt x="853" y="798"/>
                  </a:lnTo>
                  <a:lnTo>
                    <a:pt x="863" y="816"/>
                  </a:lnTo>
                  <a:lnTo>
                    <a:pt x="867" y="829"/>
                  </a:lnTo>
                  <a:lnTo>
                    <a:pt x="867" y="829"/>
                  </a:lnTo>
                  <a:lnTo>
                    <a:pt x="875" y="867"/>
                  </a:lnTo>
                  <a:lnTo>
                    <a:pt x="887" y="934"/>
                  </a:lnTo>
                  <a:lnTo>
                    <a:pt x="901" y="1009"/>
                  </a:lnTo>
                  <a:lnTo>
                    <a:pt x="909" y="1044"/>
                  </a:lnTo>
                  <a:lnTo>
                    <a:pt x="916" y="1074"/>
                  </a:lnTo>
                  <a:lnTo>
                    <a:pt x="916" y="1074"/>
                  </a:lnTo>
                  <a:lnTo>
                    <a:pt x="926" y="1101"/>
                  </a:lnTo>
                  <a:lnTo>
                    <a:pt x="936" y="1127"/>
                  </a:lnTo>
                  <a:lnTo>
                    <a:pt x="960" y="1176"/>
                  </a:lnTo>
                  <a:lnTo>
                    <a:pt x="980" y="1212"/>
                  </a:lnTo>
                  <a:lnTo>
                    <a:pt x="987" y="1228"/>
                  </a:lnTo>
                  <a:lnTo>
                    <a:pt x="987" y="1228"/>
                  </a:lnTo>
                  <a:lnTo>
                    <a:pt x="881" y="1239"/>
                  </a:lnTo>
                  <a:lnTo>
                    <a:pt x="788" y="1253"/>
                  </a:lnTo>
                  <a:lnTo>
                    <a:pt x="708" y="1265"/>
                  </a:lnTo>
                  <a:lnTo>
                    <a:pt x="708" y="1265"/>
                  </a:lnTo>
                  <a:lnTo>
                    <a:pt x="637" y="1279"/>
                  </a:lnTo>
                  <a:lnTo>
                    <a:pt x="562" y="1297"/>
                  </a:lnTo>
                  <a:lnTo>
                    <a:pt x="526" y="1304"/>
                  </a:lnTo>
                  <a:lnTo>
                    <a:pt x="493" y="1310"/>
                  </a:lnTo>
                  <a:lnTo>
                    <a:pt x="461" y="1314"/>
                  </a:lnTo>
                  <a:lnTo>
                    <a:pt x="436" y="1314"/>
                  </a:lnTo>
                  <a:lnTo>
                    <a:pt x="436" y="1314"/>
                  </a:lnTo>
                  <a:lnTo>
                    <a:pt x="390" y="1310"/>
                  </a:lnTo>
                  <a:lnTo>
                    <a:pt x="349" y="1304"/>
                  </a:lnTo>
                  <a:lnTo>
                    <a:pt x="307" y="1297"/>
                  </a:lnTo>
                  <a:lnTo>
                    <a:pt x="266" y="1289"/>
                  </a:lnTo>
                  <a:lnTo>
                    <a:pt x="266" y="1289"/>
                  </a:lnTo>
                  <a:lnTo>
                    <a:pt x="246" y="1283"/>
                  </a:lnTo>
                  <a:lnTo>
                    <a:pt x="229" y="1277"/>
                  </a:lnTo>
                  <a:lnTo>
                    <a:pt x="213" y="1269"/>
                  </a:lnTo>
                  <a:lnTo>
                    <a:pt x="197" y="1261"/>
                  </a:lnTo>
                  <a:lnTo>
                    <a:pt x="185" y="1253"/>
                  </a:lnTo>
                  <a:lnTo>
                    <a:pt x="173" y="1243"/>
                  </a:lnTo>
                  <a:lnTo>
                    <a:pt x="152" y="1224"/>
                  </a:lnTo>
                  <a:lnTo>
                    <a:pt x="152" y="1224"/>
                  </a:lnTo>
                  <a:lnTo>
                    <a:pt x="120" y="1194"/>
                  </a:lnTo>
                  <a:lnTo>
                    <a:pt x="108" y="1184"/>
                  </a:lnTo>
                  <a:lnTo>
                    <a:pt x="100" y="1198"/>
                  </a:lnTo>
                  <a:lnTo>
                    <a:pt x="171" y="1261"/>
                  </a:lnTo>
                  <a:lnTo>
                    <a:pt x="87" y="1255"/>
                  </a:lnTo>
                  <a:lnTo>
                    <a:pt x="87" y="1271"/>
                  </a:lnTo>
                  <a:lnTo>
                    <a:pt x="179" y="1279"/>
                  </a:lnTo>
                  <a:lnTo>
                    <a:pt x="179" y="1279"/>
                  </a:lnTo>
                  <a:lnTo>
                    <a:pt x="191" y="1285"/>
                  </a:lnTo>
                  <a:lnTo>
                    <a:pt x="209" y="1293"/>
                  </a:lnTo>
                  <a:lnTo>
                    <a:pt x="233" y="1300"/>
                  </a:lnTo>
                  <a:lnTo>
                    <a:pt x="233" y="1300"/>
                  </a:lnTo>
                  <a:lnTo>
                    <a:pt x="262" y="1304"/>
                  </a:lnTo>
                  <a:lnTo>
                    <a:pt x="292" y="1308"/>
                  </a:lnTo>
                  <a:lnTo>
                    <a:pt x="337" y="1314"/>
                  </a:lnTo>
                  <a:lnTo>
                    <a:pt x="337" y="1314"/>
                  </a:lnTo>
                  <a:lnTo>
                    <a:pt x="351" y="1320"/>
                  </a:lnTo>
                  <a:lnTo>
                    <a:pt x="357" y="1322"/>
                  </a:lnTo>
                  <a:lnTo>
                    <a:pt x="361" y="1328"/>
                  </a:lnTo>
                  <a:lnTo>
                    <a:pt x="361" y="1332"/>
                  </a:lnTo>
                  <a:lnTo>
                    <a:pt x="355" y="1336"/>
                  </a:lnTo>
                  <a:lnTo>
                    <a:pt x="345" y="1340"/>
                  </a:lnTo>
                  <a:lnTo>
                    <a:pt x="325" y="1346"/>
                  </a:lnTo>
                  <a:lnTo>
                    <a:pt x="325" y="1346"/>
                  </a:lnTo>
                  <a:lnTo>
                    <a:pt x="300" y="1352"/>
                  </a:lnTo>
                  <a:lnTo>
                    <a:pt x="266" y="1360"/>
                  </a:lnTo>
                  <a:lnTo>
                    <a:pt x="191" y="1385"/>
                  </a:lnTo>
                  <a:lnTo>
                    <a:pt x="104" y="1417"/>
                  </a:lnTo>
                  <a:lnTo>
                    <a:pt x="0" y="1417"/>
                  </a:lnTo>
                  <a:lnTo>
                    <a:pt x="0" y="1429"/>
                  </a:lnTo>
                  <a:lnTo>
                    <a:pt x="81" y="1429"/>
                  </a:lnTo>
                  <a:lnTo>
                    <a:pt x="0" y="1484"/>
                  </a:lnTo>
                  <a:lnTo>
                    <a:pt x="6" y="1492"/>
                  </a:lnTo>
                  <a:lnTo>
                    <a:pt x="102" y="1438"/>
                  </a:lnTo>
                  <a:lnTo>
                    <a:pt x="102" y="1438"/>
                  </a:lnTo>
                  <a:lnTo>
                    <a:pt x="191" y="1411"/>
                  </a:lnTo>
                  <a:lnTo>
                    <a:pt x="272" y="1387"/>
                  </a:lnTo>
                  <a:lnTo>
                    <a:pt x="347" y="1369"/>
                  </a:lnTo>
                  <a:lnTo>
                    <a:pt x="347" y="1369"/>
                  </a:lnTo>
                  <a:lnTo>
                    <a:pt x="408" y="1356"/>
                  </a:lnTo>
                  <a:lnTo>
                    <a:pt x="467" y="1344"/>
                  </a:lnTo>
                  <a:lnTo>
                    <a:pt x="516" y="1338"/>
                  </a:lnTo>
                  <a:lnTo>
                    <a:pt x="556" y="1332"/>
                  </a:lnTo>
                  <a:lnTo>
                    <a:pt x="556" y="1332"/>
                  </a:lnTo>
                  <a:lnTo>
                    <a:pt x="585" y="1328"/>
                  </a:lnTo>
                  <a:lnTo>
                    <a:pt x="597" y="1328"/>
                  </a:lnTo>
                  <a:lnTo>
                    <a:pt x="605" y="1330"/>
                  </a:lnTo>
                  <a:lnTo>
                    <a:pt x="605" y="1330"/>
                  </a:lnTo>
                  <a:lnTo>
                    <a:pt x="605" y="1332"/>
                  </a:lnTo>
                  <a:lnTo>
                    <a:pt x="599" y="1340"/>
                  </a:lnTo>
                  <a:lnTo>
                    <a:pt x="585" y="1350"/>
                  </a:lnTo>
                  <a:lnTo>
                    <a:pt x="562" y="1365"/>
                  </a:lnTo>
                  <a:lnTo>
                    <a:pt x="562" y="1365"/>
                  </a:lnTo>
                  <a:lnTo>
                    <a:pt x="530" y="1385"/>
                  </a:lnTo>
                  <a:lnTo>
                    <a:pt x="497" y="1407"/>
                  </a:lnTo>
                  <a:lnTo>
                    <a:pt x="432" y="1456"/>
                  </a:lnTo>
                  <a:lnTo>
                    <a:pt x="374" y="1501"/>
                  </a:lnTo>
                  <a:lnTo>
                    <a:pt x="335" y="1531"/>
                  </a:lnTo>
                  <a:lnTo>
                    <a:pt x="335" y="1531"/>
                  </a:lnTo>
                  <a:lnTo>
                    <a:pt x="280" y="1567"/>
                  </a:lnTo>
                  <a:lnTo>
                    <a:pt x="290" y="1584"/>
                  </a:lnTo>
                  <a:lnTo>
                    <a:pt x="290" y="1584"/>
                  </a:lnTo>
                  <a:lnTo>
                    <a:pt x="349" y="1545"/>
                  </a:lnTo>
                  <a:lnTo>
                    <a:pt x="390" y="1517"/>
                  </a:lnTo>
                  <a:lnTo>
                    <a:pt x="406" y="1509"/>
                  </a:lnTo>
                  <a:lnTo>
                    <a:pt x="416" y="1505"/>
                  </a:lnTo>
                  <a:lnTo>
                    <a:pt x="416" y="1505"/>
                  </a:lnTo>
                  <a:lnTo>
                    <a:pt x="418" y="1505"/>
                  </a:lnTo>
                  <a:lnTo>
                    <a:pt x="420" y="1505"/>
                  </a:lnTo>
                  <a:lnTo>
                    <a:pt x="422" y="1511"/>
                  </a:lnTo>
                  <a:lnTo>
                    <a:pt x="424" y="1521"/>
                  </a:lnTo>
                  <a:lnTo>
                    <a:pt x="426" y="1531"/>
                  </a:lnTo>
                  <a:lnTo>
                    <a:pt x="426" y="1555"/>
                  </a:lnTo>
                  <a:lnTo>
                    <a:pt x="426" y="1565"/>
                  </a:lnTo>
                  <a:lnTo>
                    <a:pt x="424" y="1572"/>
                  </a:lnTo>
                  <a:lnTo>
                    <a:pt x="424" y="1572"/>
                  </a:lnTo>
                  <a:lnTo>
                    <a:pt x="422" y="1576"/>
                  </a:lnTo>
                  <a:lnTo>
                    <a:pt x="424" y="1580"/>
                  </a:lnTo>
                  <a:lnTo>
                    <a:pt x="426" y="1584"/>
                  </a:lnTo>
                  <a:lnTo>
                    <a:pt x="430" y="1584"/>
                  </a:lnTo>
                  <a:lnTo>
                    <a:pt x="436" y="1584"/>
                  </a:lnTo>
                  <a:lnTo>
                    <a:pt x="437" y="1580"/>
                  </a:lnTo>
                  <a:lnTo>
                    <a:pt x="441" y="1574"/>
                  </a:lnTo>
                  <a:lnTo>
                    <a:pt x="441" y="1567"/>
                  </a:lnTo>
                  <a:lnTo>
                    <a:pt x="441" y="1567"/>
                  </a:lnTo>
                  <a:lnTo>
                    <a:pt x="441" y="1545"/>
                  </a:lnTo>
                  <a:lnTo>
                    <a:pt x="441" y="1523"/>
                  </a:lnTo>
                  <a:lnTo>
                    <a:pt x="443" y="1505"/>
                  </a:lnTo>
                  <a:lnTo>
                    <a:pt x="445" y="1498"/>
                  </a:lnTo>
                  <a:lnTo>
                    <a:pt x="449" y="1494"/>
                  </a:lnTo>
                  <a:lnTo>
                    <a:pt x="449" y="1494"/>
                  </a:lnTo>
                  <a:lnTo>
                    <a:pt x="471" y="1472"/>
                  </a:lnTo>
                  <a:lnTo>
                    <a:pt x="516" y="1436"/>
                  </a:lnTo>
                  <a:lnTo>
                    <a:pt x="573" y="1395"/>
                  </a:lnTo>
                  <a:lnTo>
                    <a:pt x="601" y="1375"/>
                  </a:lnTo>
                  <a:lnTo>
                    <a:pt x="627" y="1360"/>
                  </a:lnTo>
                  <a:lnTo>
                    <a:pt x="627" y="1360"/>
                  </a:lnTo>
                  <a:lnTo>
                    <a:pt x="652" y="1346"/>
                  </a:lnTo>
                  <a:lnTo>
                    <a:pt x="676" y="1334"/>
                  </a:lnTo>
                  <a:lnTo>
                    <a:pt x="700" y="1326"/>
                  </a:lnTo>
                  <a:lnTo>
                    <a:pt x="723" y="1320"/>
                  </a:lnTo>
                  <a:lnTo>
                    <a:pt x="767" y="1312"/>
                  </a:lnTo>
                  <a:lnTo>
                    <a:pt x="806" y="1308"/>
                  </a:lnTo>
                  <a:lnTo>
                    <a:pt x="806" y="1308"/>
                  </a:lnTo>
                  <a:lnTo>
                    <a:pt x="926" y="1295"/>
                  </a:lnTo>
                  <a:lnTo>
                    <a:pt x="993" y="1291"/>
                  </a:lnTo>
                  <a:lnTo>
                    <a:pt x="1021" y="1289"/>
                  </a:lnTo>
                  <a:lnTo>
                    <a:pt x="1041" y="1291"/>
                  </a:lnTo>
                  <a:lnTo>
                    <a:pt x="1041" y="1291"/>
                  </a:lnTo>
                  <a:lnTo>
                    <a:pt x="1058" y="1293"/>
                  </a:lnTo>
                  <a:lnTo>
                    <a:pt x="1076" y="1298"/>
                  </a:lnTo>
                  <a:lnTo>
                    <a:pt x="1094" y="1306"/>
                  </a:lnTo>
                  <a:lnTo>
                    <a:pt x="1112" y="1314"/>
                  </a:lnTo>
                  <a:lnTo>
                    <a:pt x="1127" y="1326"/>
                  </a:lnTo>
                  <a:lnTo>
                    <a:pt x="1141" y="1336"/>
                  </a:lnTo>
                  <a:lnTo>
                    <a:pt x="1151" y="1348"/>
                  </a:lnTo>
                  <a:lnTo>
                    <a:pt x="1157" y="1358"/>
                  </a:lnTo>
                  <a:lnTo>
                    <a:pt x="1157" y="1358"/>
                  </a:lnTo>
                  <a:lnTo>
                    <a:pt x="1157" y="1365"/>
                  </a:lnTo>
                  <a:lnTo>
                    <a:pt x="1153" y="1379"/>
                  </a:lnTo>
                  <a:lnTo>
                    <a:pt x="1135" y="1419"/>
                  </a:lnTo>
                  <a:lnTo>
                    <a:pt x="1108" y="1474"/>
                  </a:lnTo>
                  <a:lnTo>
                    <a:pt x="1072" y="1539"/>
                  </a:lnTo>
                  <a:lnTo>
                    <a:pt x="989" y="1685"/>
                  </a:lnTo>
                  <a:lnTo>
                    <a:pt x="909" y="1819"/>
                  </a:lnTo>
                  <a:lnTo>
                    <a:pt x="909" y="1819"/>
                  </a:lnTo>
                  <a:lnTo>
                    <a:pt x="873" y="1874"/>
                  </a:lnTo>
                  <a:lnTo>
                    <a:pt x="840" y="1921"/>
                  </a:lnTo>
                  <a:lnTo>
                    <a:pt x="806" y="1961"/>
                  </a:lnTo>
                  <a:lnTo>
                    <a:pt x="777" y="1994"/>
                  </a:lnTo>
                  <a:lnTo>
                    <a:pt x="747" y="2022"/>
                  </a:lnTo>
                  <a:lnTo>
                    <a:pt x="719" y="2041"/>
                  </a:lnTo>
                  <a:lnTo>
                    <a:pt x="692" y="2055"/>
                  </a:lnTo>
                  <a:lnTo>
                    <a:pt x="680" y="2061"/>
                  </a:lnTo>
                  <a:lnTo>
                    <a:pt x="666" y="2065"/>
                  </a:lnTo>
                  <a:lnTo>
                    <a:pt x="666" y="2065"/>
                  </a:lnTo>
                  <a:lnTo>
                    <a:pt x="637" y="2071"/>
                  </a:lnTo>
                  <a:lnTo>
                    <a:pt x="601" y="2075"/>
                  </a:lnTo>
                  <a:lnTo>
                    <a:pt x="562" y="2077"/>
                  </a:lnTo>
                  <a:lnTo>
                    <a:pt x="516" y="2077"/>
                  </a:lnTo>
                  <a:lnTo>
                    <a:pt x="471" y="2073"/>
                  </a:lnTo>
                  <a:lnTo>
                    <a:pt x="424" y="2067"/>
                  </a:lnTo>
                  <a:lnTo>
                    <a:pt x="378" y="2057"/>
                  </a:lnTo>
                  <a:lnTo>
                    <a:pt x="357" y="2051"/>
                  </a:lnTo>
                  <a:lnTo>
                    <a:pt x="335" y="2043"/>
                  </a:lnTo>
                  <a:lnTo>
                    <a:pt x="335" y="2043"/>
                  </a:lnTo>
                  <a:lnTo>
                    <a:pt x="315" y="2034"/>
                  </a:lnTo>
                  <a:lnTo>
                    <a:pt x="294" y="2024"/>
                  </a:lnTo>
                  <a:lnTo>
                    <a:pt x="274" y="2012"/>
                  </a:lnTo>
                  <a:lnTo>
                    <a:pt x="254" y="1998"/>
                  </a:lnTo>
                  <a:lnTo>
                    <a:pt x="217" y="1969"/>
                  </a:lnTo>
                  <a:lnTo>
                    <a:pt x="181" y="1937"/>
                  </a:lnTo>
                  <a:lnTo>
                    <a:pt x="150" y="1905"/>
                  </a:lnTo>
                  <a:lnTo>
                    <a:pt x="124" y="1874"/>
                  </a:lnTo>
                  <a:lnTo>
                    <a:pt x="106" y="1848"/>
                  </a:lnTo>
                  <a:lnTo>
                    <a:pt x="93" y="1827"/>
                  </a:lnTo>
                  <a:lnTo>
                    <a:pt x="77" y="1840"/>
                  </a:lnTo>
                  <a:lnTo>
                    <a:pt x="77" y="1840"/>
                  </a:lnTo>
                  <a:lnTo>
                    <a:pt x="108" y="1886"/>
                  </a:lnTo>
                  <a:lnTo>
                    <a:pt x="146" y="1935"/>
                  </a:lnTo>
                  <a:lnTo>
                    <a:pt x="191" y="1990"/>
                  </a:lnTo>
                  <a:lnTo>
                    <a:pt x="191" y="1990"/>
                  </a:lnTo>
                  <a:lnTo>
                    <a:pt x="148" y="1986"/>
                  </a:lnTo>
                  <a:lnTo>
                    <a:pt x="106" y="1984"/>
                  </a:lnTo>
                  <a:lnTo>
                    <a:pt x="59" y="1984"/>
                  </a:lnTo>
                  <a:lnTo>
                    <a:pt x="63" y="2004"/>
                  </a:lnTo>
                  <a:lnTo>
                    <a:pt x="63" y="2004"/>
                  </a:lnTo>
                  <a:lnTo>
                    <a:pt x="85" y="2006"/>
                  </a:lnTo>
                  <a:lnTo>
                    <a:pt x="136" y="2010"/>
                  </a:lnTo>
                  <a:lnTo>
                    <a:pt x="167" y="2014"/>
                  </a:lnTo>
                  <a:lnTo>
                    <a:pt x="197" y="2018"/>
                  </a:lnTo>
                  <a:lnTo>
                    <a:pt x="225" y="2026"/>
                  </a:lnTo>
                  <a:lnTo>
                    <a:pt x="246" y="2034"/>
                  </a:lnTo>
                  <a:lnTo>
                    <a:pt x="246" y="2034"/>
                  </a:lnTo>
                  <a:lnTo>
                    <a:pt x="296" y="2055"/>
                  </a:lnTo>
                  <a:lnTo>
                    <a:pt x="353" y="2077"/>
                  </a:lnTo>
                  <a:lnTo>
                    <a:pt x="406" y="2097"/>
                  </a:lnTo>
                  <a:lnTo>
                    <a:pt x="434" y="2110"/>
                  </a:lnTo>
                  <a:lnTo>
                    <a:pt x="434" y="2110"/>
                  </a:lnTo>
                  <a:lnTo>
                    <a:pt x="437" y="2112"/>
                  </a:lnTo>
                  <a:lnTo>
                    <a:pt x="439" y="2114"/>
                  </a:lnTo>
                  <a:lnTo>
                    <a:pt x="437" y="2116"/>
                  </a:lnTo>
                  <a:lnTo>
                    <a:pt x="434" y="2118"/>
                  </a:lnTo>
                  <a:lnTo>
                    <a:pt x="404" y="2126"/>
                  </a:lnTo>
                  <a:lnTo>
                    <a:pt x="404" y="2126"/>
                  </a:lnTo>
                  <a:lnTo>
                    <a:pt x="351" y="2144"/>
                  </a:lnTo>
                  <a:lnTo>
                    <a:pt x="319" y="2154"/>
                  </a:lnTo>
                  <a:lnTo>
                    <a:pt x="288" y="2162"/>
                  </a:lnTo>
                  <a:lnTo>
                    <a:pt x="288" y="2162"/>
                  </a:lnTo>
                  <a:lnTo>
                    <a:pt x="272" y="2164"/>
                  </a:lnTo>
                  <a:lnTo>
                    <a:pt x="248" y="2164"/>
                  </a:lnTo>
                  <a:lnTo>
                    <a:pt x="223" y="2162"/>
                  </a:lnTo>
                  <a:lnTo>
                    <a:pt x="193" y="2158"/>
                  </a:lnTo>
                  <a:lnTo>
                    <a:pt x="128" y="2148"/>
                  </a:lnTo>
                  <a:lnTo>
                    <a:pt x="97" y="2142"/>
                  </a:lnTo>
                  <a:lnTo>
                    <a:pt x="65" y="2134"/>
                  </a:lnTo>
                  <a:lnTo>
                    <a:pt x="65" y="2158"/>
                  </a:lnTo>
                  <a:lnTo>
                    <a:pt x="65" y="2158"/>
                  </a:lnTo>
                  <a:lnTo>
                    <a:pt x="114" y="2168"/>
                  </a:lnTo>
                  <a:lnTo>
                    <a:pt x="171" y="2177"/>
                  </a:lnTo>
                  <a:lnTo>
                    <a:pt x="252" y="2189"/>
                  </a:lnTo>
                  <a:lnTo>
                    <a:pt x="252" y="2189"/>
                  </a:lnTo>
                  <a:lnTo>
                    <a:pt x="231" y="2205"/>
                  </a:lnTo>
                  <a:lnTo>
                    <a:pt x="207" y="2223"/>
                  </a:lnTo>
                  <a:lnTo>
                    <a:pt x="164" y="2262"/>
                  </a:lnTo>
                  <a:lnTo>
                    <a:pt x="132" y="2292"/>
                  </a:lnTo>
                  <a:lnTo>
                    <a:pt x="118" y="2306"/>
                  </a:lnTo>
                  <a:lnTo>
                    <a:pt x="128" y="2321"/>
                  </a:lnTo>
                  <a:lnTo>
                    <a:pt x="128" y="2321"/>
                  </a:lnTo>
                  <a:lnTo>
                    <a:pt x="148" y="2304"/>
                  </a:lnTo>
                  <a:lnTo>
                    <a:pt x="167" y="2286"/>
                  </a:lnTo>
                  <a:lnTo>
                    <a:pt x="195" y="2264"/>
                  </a:lnTo>
                  <a:lnTo>
                    <a:pt x="227" y="2241"/>
                  </a:lnTo>
                  <a:lnTo>
                    <a:pt x="262" y="2217"/>
                  </a:lnTo>
                  <a:lnTo>
                    <a:pt x="300" y="2197"/>
                  </a:lnTo>
                  <a:lnTo>
                    <a:pt x="319" y="2189"/>
                  </a:lnTo>
                  <a:lnTo>
                    <a:pt x="339" y="2181"/>
                  </a:lnTo>
                  <a:lnTo>
                    <a:pt x="339" y="2181"/>
                  </a:lnTo>
                  <a:lnTo>
                    <a:pt x="388" y="2166"/>
                  </a:lnTo>
                  <a:lnTo>
                    <a:pt x="439" y="2154"/>
                  </a:lnTo>
                  <a:lnTo>
                    <a:pt x="489" y="2144"/>
                  </a:lnTo>
                  <a:lnTo>
                    <a:pt x="536" y="2134"/>
                  </a:lnTo>
                  <a:lnTo>
                    <a:pt x="609" y="2122"/>
                  </a:lnTo>
                  <a:lnTo>
                    <a:pt x="637" y="2120"/>
                  </a:lnTo>
                  <a:lnTo>
                    <a:pt x="637" y="2120"/>
                  </a:lnTo>
                  <a:lnTo>
                    <a:pt x="617" y="2138"/>
                  </a:lnTo>
                  <a:lnTo>
                    <a:pt x="573" y="2183"/>
                  </a:lnTo>
                  <a:lnTo>
                    <a:pt x="546" y="2211"/>
                  </a:lnTo>
                  <a:lnTo>
                    <a:pt x="520" y="2241"/>
                  </a:lnTo>
                  <a:lnTo>
                    <a:pt x="499" y="2270"/>
                  </a:lnTo>
                  <a:lnTo>
                    <a:pt x="481" y="2298"/>
                  </a:lnTo>
                  <a:lnTo>
                    <a:pt x="481" y="2298"/>
                  </a:lnTo>
                  <a:lnTo>
                    <a:pt x="467" y="2323"/>
                  </a:lnTo>
                  <a:lnTo>
                    <a:pt x="455" y="2353"/>
                  </a:lnTo>
                  <a:lnTo>
                    <a:pt x="443" y="2384"/>
                  </a:lnTo>
                  <a:lnTo>
                    <a:pt x="434" y="2418"/>
                  </a:lnTo>
                  <a:lnTo>
                    <a:pt x="418" y="2485"/>
                  </a:lnTo>
                  <a:lnTo>
                    <a:pt x="406" y="2548"/>
                  </a:lnTo>
                  <a:lnTo>
                    <a:pt x="434" y="2548"/>
                  </a:lnTo>
                  <a:lnTo>
                    <a:pt x="434" y="2548"/>
                  </a:lnTo>
                  <a:lnTo>
                    <a:pt x="437" y="2524"/>
                  </a:lnTo>
                  <a:lnTo>
                    <a:pt x="441" y="2499"/>
                  </a:lnTo>
                  <a:lnTo>
                    <a:pt x="449" y="2465"/>
                  </a:lnTo>
                  <a:lnTo>
                    <a:pt x="459" y="2430"/>
                  </a:lnTo>
                  <a:lnTo>
                    <a:pt x="471" y="2394"/>
                  </a:lnTo>
                  <a:lnTo>
                    <a:pt x="487" y="2359"/>
                  </a:lnTo>
                  <a:lnTo>
                    <a:pt x="497" y="2341"/>
                  </a:lnTo>
                  <a:lnTo>
                    <a:pt x="506" y="2327"/>
                  </a:lnTo>
                  <a:lnTo>
                    <a:pt x="506" y="2327"/>
                  </a:lnTo>
                  <a:lnTo>
                    <a:pt x="497" y="2382"/>
                  </a:lnTo>
                  <a:lnTo>
                    <a:pt x="489" y="2428"/>
                  </a:lnTo>
                  <a:lnTo>
                    <a:pt x="485" y="2467"/>
                  </a:lnTo>
                  <a:lnTo>
                    <a:pt x="512" y="2471"/>
                  </a:lnTo>
                  <a:lnTo>
                    <a:pt x="512" y="2471"/>
                  </a:lnTo>
                  <a:lnTo>
                    <a:pt x="514" y="2447"/>
                  </a:lnTo>
                  <a:lnTo>
                    <a:pt x="516" y="2424"/>
                  </a:lnTo>
                  <a:lnTo>
                    <a:pt x="520" y="2392"/>
                  </a:lnTo>
                  <a:lnTo>
                    <a:pt x="528" y="2359"/>
                  </a:lnTo>
                  <a:lnTo>
                    <a:pt x="538" y="2325"/>
                  </a:lnTo>
                  <a:lnTo>
                    <a:pt x="546" y="2309"/>
                  </a:lnTo>
                  <a:lnTo>
                    <a:pt x="552" y="2294"/>
                  </a:lnTo>
                  <a:lnTo>
                    <a:pt x="562" y="2280"/>
                  </a:lnTo>
                  <a:lnTo>
                    <a:pt x="572" y="2268"/>
                  </a:lnTo>
                  <a:lnTo>
                    <a:pt x="572" y="2268"/>
                  </a:lnTo>
                  <a:lnTo>
                    <a:pt x="617" y="2221"/>
                  </a:lnTo>
                  <a:lnTo>
                    <a:pt x="662" y="2177"/>
                  </a:lnTo>
                  <a:lnTo>
                    <a:pt x="711" y="2134"/>
                  </a:lnTo>
                  <a:lnTo>
                    <a:pt x="711" y="2134"/>
                  </a:lnTo>
                  <a:lnTo>
                    <a:pt x="717" y="2130"/>
                  </a:lnTo>
                  <a:lnTo>
                    <a:pt x="729" y="2126"/>
                  </a:lnTo>
                  <a:lnTo>
                    <a:pt x="737" y="2124"/>
                  </a:lnTo>
                  <a:lnTo>
                    <a:pt x="745" y="2124"/>
                  </a:lnTo>
                  <a:lnTo>
                    <a:pt x="753" y="2124"/>
                  </a:lnTo>
                  <a:lnTo>
                    <a:pt x="759" y="2130"/>
                  </a:lnTo>
                  <a:lnTo>
                    <a:pt x="759" y="2130"/>
                  </a:lnTo>
                  <a:lnTo>
                    <a:pt x="761" y="2134"/>
                  </a:lnTo>
                  <a:lnTo>
                    <a:pt x="763" y="2144"/>
                  </a:lnTo>
                  <a:lnTo>
                    <a:pt x="763" y="2174"/>
                  </a:lnTo>
                  <a:lnTo>
                    <a:pt x="761" y="2213"/>
                  </a:lnTo>
                  <a:lnTo>
                    <a:pt x="759" y="2258"/>
                  </a:lnTo>
                  <a:lnTo>
                    <a:pt x="751" y="2349"/>
                  </a:lnTo>
                  <a:lnTo>
                    <a:pt x="747" y="2386"/>
                  </a:lnTo>
                  <a:lnTo>
                    <a:pt x="747" y="2412"/>
                  </a:lnTo>
                  <a:lnTo>
                    <a:pt x="747" y="2412"/>
                  </a:lnTo>
                  <a:lnTo>
                    <a:pt x="743" y="2451"/>
                  </a:lnTo>
                  <a:lnTo>
                    <a:pt x="737" y="2495"/>
                  </a:lnTo>
                  <a:lnTo>
                    <a:pt x="729" y="2542"/>
                  </a:lnTo>
                  <a:lnTo>
                    <a:pt x="729" y="2542"/>
                  </a:lnTo>
                  <a:lnTo>
                    <a:pt x="713" y="2558"/>
                  </a:lnTo>
                  <a:lnTo>
                    <a:pt x="676" y="2597"/>
                  </a:lnTo>
                  <a:lnTo>
                    <a:pt x="650" y="2619"/>
                  </a:lnTo>
                  <a:lnTo>
                    <a:pt x="623" y="2641"/>
                  </a:lnTo>
                  <a:lnTo>
                    <a:pt x="593" y="2658"/>
                  </a:lnTo>
                  <a:lnTo>
                    <a:pt x="579" y="2666"/>
                  </a:lnTo>
                  <a:lnTo>
                    <a:pt x="566" y="2674"/>
                  </a:lnTo>
                  <a:lnTo>
                    <a:pt x="566" y="2674"/>
                  </a:lnTo>
                  <a:lnTo>
                    <a:pt x="506" y="2694"/>
                  </a:lnTo>
                  <a:lnTo>
                    <a:pt x="449" y="2714"/>
                  </a:lnTo>
                  <a:lnTo>
                    <a:pt x="396" y="2729"/>
                  </a:lnTo>
                  <a:lnTo>
                    <a:pt x="351" y="2739"/>
                  </a:lnTo>
                  <a:lnTo>
                    <a:pt x="351" y="2739"/>
                  </a:lnTo>
                  <a:lnTo>
                    <a:pt x="327" y="2741"/>
                  </a:lnTo>
                  <a:lnTo>
                    <a:pt x="298" y="2739"/>
                  </a:lnTo>
                  <a:lnTo>
                    <a:pt x="262" y="2737"/>
                  </a:lnTo>
                  <a:lnTo>
                    <a:pt x="229" y="2731"/>
                  </a:lnTo>
                  <a:lnTo>
                    <a:pt x="167" y="2723"/>
                  </a:lnTo>
                  <a:lnTo>
                    <a:pt x="142" y="2719"/>
                  </a:lnTo>
                  <a:lnTo>
                    <a:pt x="144" y="2741"/>
                  </a:lnTo>
                  <a:lnTo>
                    <a:pt x="319" y="2771"/>
                  </a:lnTo>
                  <a:lnTo>
                    <a:pt x="177" y="2853"/>
                  </a:lnTo>
                  <a:lnTo>
                    <a:pt x="197" y="2885"/>
                  </a:lnTo>
                  <a:lnTo>
                    <a:pt x="197" y="2885"/>
                  </a:lnTo>
                  <a:lnTo>
                    <a:pt x="215" y="2871"/>
                  </a:lnTo>
                  <a:lnTo>
                    <a:pt x="256" y="2840"/>
                  </a:lnTo>
                  <a:lnTo>
                    <a:pt x="307" y="2806"/>
                  </a:lnTo>
                  <a:lnTo>
                    <a:pt x="331" y="2792"/>
                  </a:lnTo>
                  <a:lnTo>
                    <a:pt x="351" y="2784"/>
                  </a:lnTo>
                  <a:lnTo>
                    <a:pt x="351" y="2784"/>
                  </a:lnTo>
                  <a:lnTo>
                    <a:pt x="394" y="2769"/>
                  </a:lnTo>
                  <a:lnTo>
                    <a:pt x="449" y="2753"/>
                  </a:lnTo>
                  <a:lnTo>
                    <a:pt x="499" y="2739"/>
                  </a:lnTo>
                  <a:lnTo>
                    <a:pt x="518" y="2735"/>
                  </a:lnTo>
                  <a:lnTo>
                    <a:pt x="532" y="2733"/>
                  </a:lnTo>
                  <a:lnTo>
                    <a:pt x="532" y="2733"/>
                  </a:lnTo>
                  <a:lnTo>
                    <a:pt x="536" y="2735"/>
                  </a:lnTo>
                  <a:lnTo>
                    <a:pt x="538" y="2737"/>
                  </a:lnTo>
                  <a:lnTo>
                    <a:pt x="538" y="2741"/>
                  </a:lnTo>
                  <a:lnTo>
                    <a:pt x="536" y="2747"/>
                  </a:lnTo>
                  <a:lnTo>
                    <a:pt x="530" y="2763"/>
                  </a:lnTo>
                  <a:lnTo>
                    <a:pt x="520" y="2781"/>
                  </a:lnTo>
                  <a:lnTo>
                    <a:pt x="497" y="2818"/>
                  </a:lnTo>
                  <a:lnTo>
                    <a:pt x="487" y="2836"/>
                  </a:lnTo>
                  <a:lnTo>
                    <a:pt x="481" y="2849"/>
                  </a:lnTo>
                  <a:lnTo>
                    <a:pt x="481" y="2849"/>
                  </a:lnTo>
                  <a:lnTo>
                    <a:pt x="479" y="2857"/>
                  </a:lnTo>
                  <a:lnTo>
                    <a:pt x="481" y="2863"/>
                  </a:lnTo>
                  <a:lnTo>
                    <a:pt x="485" y="2867"/>
                  </a:lnTo>
                  <a:lnTo>
                    <a:pt x="489" y="2869"/>
                  </a:lnTo>
                  <a:lnTo>
                    <a:pt x="501" y="2869"/>
                  </a:lnTo>
                  <a:lnTo>
                    <a:pt x="505" y="2869"/>
                  </a:lnTo>
                  <a:lnTo>
                    <a:pt x="505" y="2869"/>
                  </a:lnTo>
                  <a:lnTo>
                    <a:pt x="512" y="2853"/>
                  </a:lnTo>
                  <a:lnTo>
                    <a:pt x="536" y="2816"/>
                  </a:lnTo>
                  <a:lnTo>
                    <a:pt x="552" y="2792"/>
                  </a:lnTo>
                  <a:lnTo>
                    <a:pt x="572" y="2769"/>
                  </a:lnTo>
                  <a:lnTo>
                    <a:pt x="591" y="2743"/>
                  </a:lnTo>
                  <a:lnTo>
                    <a:pt x="615" y="2719"/>
                  </a:lnTo>
                  <a:lnTo>
                    <a:pt x="615" y="2719"/>
                  </a:lnTo>
                  <a:lnTo>
                    <a:pt x="654" y="2682"/>
                  </a:lnTo>
                  <a:lnTo>
                    <a:pt x="682" y="2660"/>
                  </a:lnTo>
                  <a:lnTo>
                    <a:pt x="692" y="2654"/>
                  </a:lnTo>
                  <a:lnTo>
                    <a:pt x="700" y="2650"/>
                  </a:lnTo>
                  <a:lnTo>
                    <a:pt x="708" y="2650"/>
                  </a:lnTo>
                  <a:lnTo>
                    <a:pt x="713" y="2652"/>
                  </a:lnTo>
                  <a:lnTo>
                    <a:pt x="713" y="2652"/>
                  </a:lnTo>
                  <a:lnTo>
                    <a:pt x="715" y="2652"/>
                  </a:lnTo>
                  <a:lnTo>
                    <a:pt x="719" y="2656"/>
                  </a:lnTo>
                  <a:lnTo>
                    <a:pt x="721" y="2666"/>
                  </a:lnTo>
                  <a:lnTo>
                    <a:pt x="723" y="2682"/>
                  </a:lnTo>
                  <a:lnTo>
                    <a:pt x="721" y="2702"/>
                  </a:lnTo>
                  <a:lnTo>
                    <a:pt x="717" y="2723"/>
                  </a:lnTo>
                  <a:lnTo>
                    <a:pt x="709" y="2749"/>
                  </a:lnTo>
                  <a:lnTo>
                    <a:pt x="698" y="2779"/>
                  </a:lnTo>
                  <a:lnTo>
                    <a:pt x="682" y="2810"/>
                  </a:lnTo>
                  <a:lnTo>
                    <a:pt x="682" y="2810"/>
                  </a:lnTo>
                  <a:lnTo>
                    <a:pt x="666" y="2840"/>
                  </a:lnTo>
                  <a:lnTo>
                    <a:pt x="652" y="2867"/>
                  </a:lnTo>
                  <a:lnTo>
                    <a:pt x="627" y="2917"/>
                  </a:lnTo>
                  <a:lnTo>
                    <a:pt x="613" y="2938"/>
                  </a:lnTo>
                  <a:lnTo>
                    <a:pt x="595" y="2962"/>
                  </a:lnTo>
                  <a:lnTo>
                    <a:pt x="575" y="2984"/>
                  </a:lnTo>
                  <a:lnTo>
                    <a:pt x="552" y="3005"/>
                  </a:lnTo>
                  <a:lnTo>
                    <a:pt x="552" y="3005"/>
                  </a:lnTo>
                  <a:lnTo>
                    <a:pt x="491" y="3054"/>
                  </a:lnTo>
                  <a:lnTo>
                    <a:pt x="426" y="3102"/>
                  </a:lnTo>
                  <a:lnTo>
                    <a:pt x="370" y="3143"/>
                  </a:lnTo>
                  <a:lnTo>
                    <a:pt x="341" y="3165"/>
                  </a:lnTo>
                  <a:lnTo>
                    <a:pt x="341" y="3165"/>
                  </a:lnTo>
                  <a:lnTo>
                    <a:pt x="337" y="3167"/>
                  </a:lnTo>
                  <a:lnTo>
                    <a:pt x="329" y="3171"/>
                  </a:lnTo>
                  <a:lnTo>
                    <a:pt x="307" y="3175"/>
                  </a:lnTo>
                  <a:lnTo>
                    <a:pt x="280" y="3179"/>
                  </a:lnTo>
                  <a:lnTo>
                    <a:pt x="248" y="3183"/>
                  </a:lnTo>
                  <a:lnTo>
                    <a:pt x="217" y="3185"/>
                  </a:lnTo>
                  <a:lnTo>
                    <a:pt x="187" y="3185"/>
                  </a:lnTo>
                  <a:lnTo>
                    <a:pt x="165" y="3185"/>
                  </a:lnTo>
                  <a:lnTo>
                    <a:pt x="158" y="3183"/>
                  </a:lnTo>
                  <a:lnTo>
                    <a:pt x="152" y="3181"/>
                  </a:lnTo>
                  <a:lnTo>
                    <a:pt x="152" y="3181"/>
                  </a:lnTo>
                  <a:lnTo>
                    <a:pt x="110" y="3149"/>
                  </a:lnTo>
                  <a:lnTo>
                    <a:pt x="83" y="3129"/>
                  </a:lnTo>
                  <a:lnTo>
                    <a:pt x="69" y="3123"/>
                  </a:lnTo>
                  <a:lnTo>
                    <a:pt x="55" y="3119"/>
                  </a:lnTo>
                  <a:lnTo>
                    <a:pt x="47" y="3143"/>
                  </a:lnTo>
                  <a:lnTo>
                    <a:pt x="47" y="3143"/>
                  </a:lnTo>
                  <a:lnTo>
                    <a:pt x="69" y="3153"/>
                  </a:lnTo>
                  <a:lnTo>
                    <a:pt x="89" y="3163"/>
                  </a:lnTo>
                  <a:lnTo>
                    <a:pt x="108" y="3179"/>
                  </a:lnTo>
                  <a:lnTo>
                    <a:pt x="108" y="3179"/>
                  </a:lnTo>
                  <a:lnTo>
                    <a:pt x="81" y="3185"/>
                  </a:lnTo>
                  <a:lnTo>
                    <a:pt x="53" y="3188"/>
                  </a:lnTo>
                  <a:lnTo>
                    <a:pt x="20" y="3192"/>
                  </a:lnTo>
                  <a:lnTo>
                    <a:pt x="22" y="3214"/>
                  </a:lnTo>
                  <a:lnTo>
                    <a:pt x="22" y="3214"/>
                  </a:lnTo>
                  <a:lnTo>
                    <a:pt x="47" y="3212"/>
                  </a:lnTo>
                  <a:lnTo>
                    <a:pt x="112" y="3206"/>
                  </a:lnTo>
                  <a:lnTo>
                    <a:pt x="154" y="3204"/>
                  </a:lnTo>
                  <a:lnTo>
                    <a:pt x="195" y="3206"/>
                  </a:lnTo>
                  <a:lnTo>
                    <a:pt x="236" y="3208"/>
                  </a:lnTo>
                  <a:lnTo>
                    <a:pt x="274" y="3214"/>
                  </a:lnTo>
                  <a:lnTo>
                    <a:pt x="274" y="3214"/>
                  </a:lnTo>
                  <a:lnTo>
                    <a:pt x="242" y="3238"/>
                  </a:lnTo>
                  <a:lnTo>
                    <a:pt x="221" y="3254"/>
                  </a:lnTo>
                  <a:lnTo>
                    <a:pt x="211" y="3259"/>
                  </a:lnTo>
                  <a:lnTo>
                    <a:pt x="199" y="3263"/>
                  </a:lnTo>
                  <a:lnTo>
                    <a:pt x="183" y="3265"/>
                  </a:lnTo>
                  <a:lnTo>
                    <a:pt x="165" y="3267"/>
                  </a:lnTo>
                  <a:lnTo>
                    <a:pt x="165" y="3267"/>
                  </a:lnTo>
                  <a:lnTo>
                    <a:pt x="132" y="3269"/>
                  </a:lnTo>
                  <a:lnTo>
                    <a:pt x="112" y="3269"/>
                  </a:lnTo>
                  <a:lnTo>
                    <a:pt x="98" y="3267"/>
                  </a:lnTo>
                  <a:lnTo>
                    <a:pt x="98" y="3295"/>
                  </a:lnTo>
                  <a:lnTo>
                    <a:pt x="164" y="3295"/>
                  </a:lnTo>
                  <a:lnTo>
                    <a:pt x="98" y="3348"/>
                  </a:lnTo>
                  <a:lnTo>
                    <a:pt x="116" y="3368"/>
                  </a:lnTo>
                  <a:lnTo>
                    <a:pt x="116" y="3368"/>
                  </a:lnTo>
                  <a:lnTo>
                    <a:pt x="193" y="3311"/>
                  </a:lnTo>
                  <a:lnTo>
                    <a:pt x="260" y="3261"/>
                  </a:lnTo>
                  <a:lnTo>
                    <a:pt x="321" y="3222"/>
                  </a:lnTo>
                  <a:lnTo>
                    <a:pt x="321" y="3222"/>
                  </a:lnTo>
                  <a:lnTo>
                    <a:pt x="378" y="3185"/>
                  </a:lnTo>
                  <a:lnTo>
                    <a:pt x="445" y="3137"/>
                  </a:lnTo>
                  <a:lnTo>
                    <a:pt x="506" y="3092"/>
                  </a:lnTo>
                  <a:lnTo>
                    <a:pt x="546" y="3062"/>
                  </a:lnTo>
                  <a:lnTo>
                    <a:pt x="546" y="3062"/>
                  </a:lnTo>
                  <a:lnTo>
                    <a:pt x="556" y="3056"/>
                  </a:lnTo>
                  <a:lnTo>
                    <a:pt x="558" y="3056"/>
                  </a:lnTo>
                  <a:lnTo>
                    <a:pt x="558" y="3058"/>
                  </a:lnTo>
                  <a:lnTo>
                    <a:pt x="556" y="3066"/>
                  </a:lnTo>
                  <a:lnTo>
                    <a:pt x="552" y="3078"/>
                  </a:lnTo>
                  <a:lnTo>
                    <a:pt x="534" y="3112"/>
                  </a:lnTo>
                  <a:lnTo>
                    <a:pt x="516" y="3143"/>
                  </a:lnTo>
                  <a:lnTo>
                    <a:pt x="516" y="3143"/>
                  </a:lnTo>
                  <a:lnTo>
                    <a:pt x="495" y="3187"/>
                  </a:lnTo>
                  <a:lnTo>
                    <a:pt x="467" y="3248"/>
                  </a:lnTo>
                  <a:lnTo>
                    <a:pt x="437" y="3309"/>
                  </a:lnTo>
                  <a:lnTo>
                    <a:pt x="424" y="3332"/>
                  </a:lnTo>
                  <a:lnTo>
                    <a:pt x="412" y="3350"/>
                  </a:lnTo>
                  <a:lnTo>
                    <a:pt x="412" y="3350"/>
                  </a:lnTo>
                  <a:lnTo>
                    <a:pt x="376" y="3388"/>
                  </a:lnTo>
                  <a:lnTo>
                    <a:pt x="351" y="3413"/>
                  </a:lnTo>
                  <a:lnTo>
                    <a:pt x="323" y="3441"/>
                  </a:lnTo>
                  <a:lnTo>
                    <a:pt x="292" y="3468"/>
                  </a:lnTo>
                  <a:lnTo>
                    <a:pt x="260" y="3492"/>
                  </a:lnTo>
                  <a:lnTo>
                    <a:pt x="231" y="3512"/>
                  </a:lnTo>
                  <a:lnTo>
                    <a:pt x="215" y="3518"/>
                  </a:lnTo>
                  <a:lnTo>
                    <a:pt x="201" y="3524"/>
                  </a:lnTo>
                  <a:lnTo>
                    <a:pt x="199" y="3547"/>
                  </a:lnTo>
                  <a:lnTo>
                    <a:pt x="199" y="3547"/>
                  </a:lnTo>
                  <a:lnTo>
                    <a:pt x="217" y="3541"/>
                  </a:lnTo>
                  <a:lnTo>
                    <a:pt x="236" y="3533"/>
                  </a:lnTo>
                  <a:lnTo>
                    <a:pt x="262" y="3520"/>
                  </a:lnTo>
                  <a:lnTo>
                    <a:pt x="292" y="3502"/>
                  </a:lnTo>
                  <a:lnTo>
                    <a:pt x="323" y="3478"/>
                  </a:lnTo>
                  <a:lnTo>
                    <a:pt x="339" y="3462"/>
                  </a:lnTo>
                  <a:lnTo>
                    <a:pt x="355" y="3447"/>
                  </a:lnTo>
                  <a:lnTo>
                    <a:pt x="372" y="3427"/>
                  </a:lnTo>
                  <a:lnTo>
                    <a:pt x="388" y="3407"/>
                  </a:lnTo>
                  <a:lnTo>
                    <a:pt x="388" y="3407"/>
                  </a:lnTo>
                  <a:lnTo>
                    <a:pt x="394" y="3399"/>
                  </a:lnTo>
                  <a:lnTo>
                    <a:pt x="396" y="3399"/>
                  </a:lnTo>
                  <a:lnTo>
                    <a:pt x="398" y="3399"/>
                  </a:lnTo>
                  <a:lnTo>
                    <a:pt x="400" y="3403"/>
                  </a:lnTo>
                  <a:lnTo>
                    <a:pt x="398" y="3413"/>
                  </a:lnTo>
                  <a:lnTo>
                    <a:pt x="392" y="3435"/>
                  </a:lnTo>
                  <a:lnTo>
                    <a:pt x="386" y="3447"/>
                  </a:lnTo>
                  <a:lnTo>
                    <a:pt x="382" y="3457"/>
                  </a:lnTo>
                  <a:lnTo>
                    <a:pt x="382" y="3457"/>
                  </a:lnTo>
                  <a:lnTo>
                    <a:pt x="331" y="3543"/>
                  </a:lnTo>
                  <a:lnTo>
                    <a:pt x="300" y="3596"/>
                  </a:lnTo>
                  <a:lnTo>
                    <a:pt x="286" y="3618"/>
                  </a:lnTo>
                  <a:lnTo>
                    <a:pt x="276" y="3634"/>
                  </a:lnTo>
                  <a:lnTo>
                    <a:pt x="276" y="3634"/>
                  </a:lnTo>
                  <a:lnTo>
                    <a:pt x="286" y="3642"/>
                  </a:lnTo>
                  <a:lnTo>
                    <a:pt x="290" y="3642"/>
                  </a:lnTo>
                  <a:lnTo>
                    <a:pt x="290" y="3640"/>
                  </a:lnTo>
                  <a:lnTo>
                    <a:pt x="290" y="3640"/>
                  </a:lnTo>
                  <a:lnTo>
                    <a:pt x="290" y="3640"/>
                  </a:lnTo>
                  <a:lnTo>
                    <a:pt x="307" y="3618"/>
                  </a:lnTo>
                  <a:lnTo>
                    <a:pt x="321" y="3602"/>
                  </a:lnTo>
                  <a:lnTo>
                    <a:pt x="333" y="3592"/>
                  </a:lnTo>
                  <a:lnTo>
                    <a:pt x="333" y="3592"/>
                  </a:lnTo>
                  <a:lnTo>
                    <a:pt x="335" y="3592"/>
                  </a:lnTo>
                  <a:lnTo>
                    <a:pt x="337" y="3596"/>
                  </a:lnTo>
                  <a:lnTo>
                    <a:pt x="337" y="3612"/>
                  </a:lnTo>
                  <a:lnTo>
                    <a:pt x="333" y="3652"/>
                  </a:lnTo>
                  <a:lnTo>
                    <a:pt x="333" y="3652"/>
                  </a:lnTo>
                  <a:lnTo>
                    <a:pt x="333" y="3663"/>
                  </a:lnTo>
                  <a:lnTo>
                    <a:pt x="333" y="3673"/>
                  </a:lnTo>
                  <a:lnTo>
                    <a:pt x="337" y="3681"/>
                  </a:lnTo>
                  <a:lnTo>
                    <a:pt x="361" y="3673"/>
                  </a:lnTo>
                  <a:lnTo>
                    <a:pt x="361" y="3673"/>
                  </a:lnTo>
                  <a:lnTo>
                    <a:pt x="357" y="3665"/>
                  </a:lnTo>
                  <a:lnTo>
                    <a:pt x="355" y="3658"/>
                  </a:lnTo>
                  <a:lnTo>
                    <a:pt x="353" y="3644"/>
                  </a:lnTo>
                  <a:lnTo>
                    <a:pt x="351" y="3626"/>
                  </a:lnTo>
                  <a:lnTo>
                    <a:pt x="353" y="3604"/>
                  </a:lnTo>
                  <a:lnTo>
                    <a:pt x="359" y="3579"/>
                  </a:lnTo>
                  <a:lnTo>
                    <a:pt x="367" y="3549"/>
                  </a:lnTo>
                  <a:lnTo>
                    <a:pt x="367" y="3549"/>
                  </a:lnTo>
                  <a:lnTo>
                    <a:pt x="382" y="3510"/>
                  </a:lnTo>
                  <a:lnTo>
                    <a:pt x="402" y="3460"/>
                  </a:lnTo>
                  <a:lnTo>
                    <a:pt x="451" y="3348"/>
                  </a:lnTo>
                  <a:lnTo>
                    <a:pt x="503" y="3242"/>
                  </a:lnTo>
                  <a:lnTo>
                    <a:pt x="538" y="3171"/>
                  </a:lnTo>
                  <a:lnTo>
                    <a:pt x="538" y="3171"/>
                  </a:lnTo>
                  <a:lnTo>
                    <a:pt x="575" y="3106"/>
                  </a:lnTo>
                  <a:lnTo>
                    <a:pt x="629" y="3019"/>
                  </a:lnTo>
                  <a:lnTo>
                    <a:pt x="678" y="2934"/>
                  </a:lnTo>
                  <a:lnTo>
                    <a:pt x="709" y="2881"/>
                  </a:lnTo>
                  <a:lnTo>
                    <a:pt x="709" y="2881"/>
                  </a:lnTo>
                  <a:lnTo>
                    <a:pt x="717" y="2865"/>
                  </a:lnTo>
                  <a:lnTo>
                    <a:pt x="725" y="2853"/>
                  </a:lnTo>
                  <a:lnTo>
                    <a:pt x="735" y="2846"/>
                  </a:lnTo>
                  <a:lnTo>
                    <a:pt x="743" y="2842"/>
                  </a:lnTo>
                  <a:lnTo>
                    <a:pt x="745" y="2844"/>
                  </a:lnTo>
                  <a:lnTo>
                    <a:pt x="749" y="2844"/>
                  </a:lnTo>
                  <a:lnTo>
                    <a:pt x="753" y="2848"/>
                  </a:lnTo>
                  <a:lnTo>
                    <a:pt x="757" y="2853"/>
                  </a:lnTo>
                  <a:lnTo>
                    <a:pt x="761" y="2869"/>
                  </a:lnTo>
                  <a:lnTo>
                    <a:pt x="765" y="2895"/>
                  </a:lnTo>
                  <a:lnTo>
                    <a:pt x="765" y="2895"/>
                  </a:lnTo>
                  <a:lnTo>
                    <a:pt x="771" y="2928"/>
                  </a:lnTo>
                  <a:lnTo>
                    <a:pt x="777" y="2976"/>
                  </a:lnTo>
                  <a:lnTo>
                    <a:pt x="786" y="3029"/>
                  </a:lnTo>
                  <a:lnTo>
                    <a:pt x="794" y="3084"/>
                  </a:lnTo>
                  <a:lnTo>
                    <a:pt x="802" y="3143"/>
                  </a:lnTo>
                  <a:lnTo>
                    <a:pt x="806" y="3198"/>
                  </a:lnTo>
                  <a:lnTo>
                    <a:pt x="806" y="3224"/>
                  </a:lnTo>
                  <a:lnTo>
                    <a:pt x="804" y="3248"/>
                  </a:lnTo>
                  <a:lnTo>
                    <a:pt x="800" y="3267"/>
                  </a:lnTo>
                  <a:lnTo>
                    <a:pt x="796" y="3287"/>
                  </a:lnTo>
                  <a:lnTo>
                    <a:pt x="796" y="3287"/>
                  </a:lnTo>
                  <a:lnTo>
                    <a:pt x="782" y="3321"/>
                  </a:lnTo>
                  <a:lnTo>
                    <a:pt x="769" y="3354"/>
                  </a:lnTo>
                  <a:lnTo>
                    <a:pt x="753" y="3388"/>
                  </a:lnTo>
                  <a:lnTo>
                    <a:pt x="735" y="3421"/>
                  </a:lnTo>
                  <a:lnTo>
                    <a:pt x="717" y="3451"/>
                  </a:lnTo>
                  <a:lnTo>
                    <a:pt x="702" y="3476"/>
                  </a:lnTo>
                  <a:lnTo>
                    <a:pt x="684" y="3500"/>
                  </a:lnTo>
                  <a:lnTo>
                    <a:pt x="668" y="3520"/>
                  </a:lnTo>
                  <a:lnTo>
                    <a:pt x="668" y="3520"/>
                  </a:lnTo>
                  <a:lnTo>
                    <a:pt x="631" y="3555"/>
                  </a:lnTo>
                  <a:lnTo>
                    <a:pt x="587" y="3594"/>
                  </a:lnTo>
                  <a:lnTo>
                    <a:pt x="536" y="3636"/>
                  </a:lnTo>
                  <a:lnTo>
                    <a:pt x="552" y="3654"/>
                  </a:lnTo>
                  <a:lnTo>
                    <a:pt x="552" y="3654"/>
                  </a:lnTo>
                  <a:lnTo>
                    <a:pt x="603" y="3608"/>
                  </a:lnTo>
                  <a:lnTo>
                    <a:pt x="641" y="3577"/>
                  </a:lnTo>
                  <a:lnTo>
                    <a:pt x="656" y="3567"/>
                  </a:lnTo>
                  <a:lnTo>
                    <a:pt x="666" y="3563"/>
                  </a:lnTo>
                  <a:lnTo>
                    <a:pt x="666" y="3563"/>
                  </a:lnTo>
                  <a:lnTo>
                    <a:pt x="668" y="3563"/>
                  </a:lnTo>
                  <a:lnTo>
                    <a:pt x="670" y="3569"/>
                  </a:lnTo>
                  <a:lnTo>
                    <a:pt x="668" y="3585"/>
                  </a:lnTo>
                  <a:lnTo>
                    <a:pt x="666" y="3606"/>
                  </a:lnTo>
                  <a:lnTo>
                    <a:pt x="660" y="3634"/>
                  </a:lnTo>
                  <a:lnTo>
                    <a:pt x="648" y="3683"/>
                  </a:lnTo>
                  <a:lnTo>
                    <a:pt x="642" y="3705"/>
                  </a:lnTo>
                  <a:lnTo>
                    <a:pt x="668" y="3705"/>
                  </a:lnTo>
                  <a:lnTo>
                    <a:pt x="668" y="3705"/>
                  </a:lnTo>
                  <a:lnTo>
                    <a:pt x="684" y="3624"/>
                  </a:lnTo>
                  <a:lnTo>
                    <a:pt x="698" y="3563"/>
                  </a:lnTo>
                  <a:lnTo>
                    <a:pt x="704" y="3539"/>
                  </a:lnTo>
                  <a:lnTo>
                    <a:pt x="709" y="3524"/>
                  </a:lnTo>
                  <a:lnTo>
                    <a:pt x="709" y="3524"/>
                  </a:lnTo>
                  <a:lnTo>
                    <a:pt x="759" y="3441"/>
                  </a:lnTo>
                  <a:lnTo>
                    <a:pt x="792" y="3382"/>
                  </a:lnTo>
                  <a:lnTo>
                    <a:pt x="808" y="3352"/>
                  </a:lnTo>
                  <a:lnTo>
                    <a:pt x="820" y="3324"/>
                  </a:lnTo>
                  <a:lnTo>
                    <a:pt x="820" y="3324"/>
                  </a:lnTo>
                  <a:lnTo>
                    <a:pt x="832" y="3303"/>
                  </a:lnTo>
                  <a:lnTo>
                    <a:pt x="838" y="3293"/>
                  </a:lnTo>
                  <a:lnTo>
                    <a:pt x="842" y="3291"/>
                  </a:lnTo>
                  <a:lnTo>
                    <a:pt x="844" y="3291"/>
                  </a:lnTo>
                  <a:lnTo>
                    <a:pt x="845" y="3291"/>
                  </a:lnTo>
                  <a:lnTo>
                    <a:pt x="847" y="3295"/>
                  </a:lnTo>
                  <a:lnTo>
                    <a:pt x="849" y="3305"/>
                  </a:lnTo>
                  <a:lnTo>
                    <a:pt x="851" y="3319"/>
                  </a:lnTo>
                  <a:lnTo>
                    <a:pt x="851" y="3348"/>
                  </a:lnTo>
                  <a:lnTo>
                    <a:pt x="851" y="3348"/>
                  </a:lnTo>
                  <a:lnTo>
                    <a:pt x="855" y="3466"/>
                  </a:lnTo>
                  <a:lnTo>
                    <a:pt x="857" y="3539"/>
                  </a:lnTo>
                  <a:lnTo>
                    <a:pt x="859" y="3591"/>
                  </a:lnTo>
                  <a:lnTo>
                    <a:pt x="859" y="3591"/>
                  </a:lnTo>
                  <a:lnTo>
                    <a:pt x="855" y="3610"/>
                  </a:lnTo>
                  <a:lnTo>
                    <a:pt x="845" y="3638"/>
                  </a:lnTo>
                  <a:lnTo>
                    <a:pt x="834" y="3669"/>
                  </a:lnTo>
                  <a:lnTo>
                    <a:pt x="820" y="3701"/>
                  </a:lnTo>
                  <a:lnTo>
                    <a:pt x="794" y="3756"/>
                  </a:lnTo>
                  <a:lnTo>
                    <a:pt x="784" y="3780"/>
                  </a:lnTo>
                  <a:lnTo>
                    <a:pt x="806" y="3794"/>
                  </a:lnTo>
                  <a:lnTo>
                    <a:pt x="806" y="3794"/>
                  </a:lnTo>
                  <a:lnTo>
                    <a:pt x="836" y="3725"/>
                  </a:lnTo>
                  <a:lnTo>
                    <a:pt x="871" y="3646"/>
                  </a:lnTo>
                  <a:lnTo>
                    <a:pt x="871" y="3646"/>
                  </a:lnTo>
                  <a:lnTo>
                    <a:pt x="871" y="3644"/>
                  </a:lnTo>
                  <a:lnTo>
                    <a:pt x="873" y="3644"/>
                  </a:lnTo>
                  <a:lnTo>
                    <a:pt x="873" y="3650"/>
                  </a:lnTo>
                  <a:lnTo>
                    <a:pt x="877" y="3673"/>
                  </a:lnTo>
                  <a:lnTo>
                    <a:pt x="881" y="3709"/>
                  </a:lnTo>
                  <a:lnTo>
                    <a:pt x="883" y="3740"/>
                  </a:lnTo>
                  <a:lnTo>
                    <a:pt x="883" y="3740"/>
                  </a:lnTo>
                  <a:lnTo>
                    <a:pt x="889" y="3774"/>
                  </a:lnTo>
                  <a:lnTo>
                    <a:pt x="909" y="3772"/>
                  </a:lnTo>
                  <a:lnTo>
                    <a:pt x="909" y="3772"/>
                  </a:lnTo>
                  <a:lnTo>
                    <a:pt x="899" y="3709"/>
                  </a:lnTo>
                  <a:lnTo>
                    <a:pt x="893" y="3652"/>
                  </a:lnTo>
                  <a:lnTo>
                    <a:pt x="889" y="3598"/>
                  </a:lnTo>
                  <a:lnTo>
                    <a:pt x="889" y="3598"/>
                  </a:lnTo>
                  <a:lnTo>
                    <a:pt x="885" y="3451"/>
                  </a:lnTo>
                  <a:lnTo>
                    <a:pt x="885" y="3374"/>
                  </a:lnTo>
                  <a:lnTo>
                    <a:pt x="885" y="3324"/>
                  </a:lnTo>
                  <a:lnTo>
                    <a:pt x="885" y="3324"/>
                  </a:lnTo>
                  <a:lnTo>
                    <a:pt x="887" y="3317"/>
                  </a:lnTo>
                  <a:lnTo>
                    <a:pt x="889" y="3315"/>
                  </a:lnTo>
                  <a:lnTo>
                    <a:pt x="891" y="3317"/>
                  </a:lnTo>
                  <a:lnTo>
                    <a:pt x="895" y="3326"/>
                  </a:lnTo>
                  <a:lnTo>
                    <a:pt x="903" y="3340"/>
                  </a:lnTo>
                  <a:lnTo>
                    <a:pt x="916" y="3380"/>
                  </a:lnTo>
                  <a:lnTo>
                    <a:pt x="934" y="3419"/>
                  </a:lnTo>
                  <a:lnTo>
                    <a:pt x="934" y="3419"/>
                  </a:lnTo>
                  <a:lnTo>
                    <a:pt x="952" y="3458"/>
                  </a:lnTo>
                  <a:lnTo>
                    <a:pt x="974" y="3500"/>
                  </a:lnTo>
                  <a:lnTo>
                    <a:pt x="989" y="3537"/>
                  </a:lnTo>
                  <a:lnTo>
                    <a:pt x="995" y="3553"/>
                  </a:lnTo>
                  <a:lnTo>
                    <a:pt x="997" y="3567"/>
                  </a:lnTo>
                  <a:lnTo>
                    <a:pt x="997" y="3567"/>
                  </a:lnTo>
                  <a:lnTo>
                    <a:pt x="997" y="3656"/>
                  </a:lnTo>
                  <a:lnTo>
                    <a:pt x="1017" y="3658"/>
                  </a:lnTo>
                  <a:lnTo>
                    <a:pt x="1017" y="3658"/>
                  </a:lnTo>
                  <a:lnTo>
                    <a:pt x="1013" y="3610"/>
                  </a:lnTo>
                  <a:lnTo>
                    <a:pt x="1013" y="3581"/>
                  </a:lnTo>
                  <a:lnTo>
                    <a:pt x="1015" y="3575"/>
                  </a:lnTo>
                  <a:lnTo>
                    <a:pt x="1015" y="3573"/>
                  </a:lnTo>
                  <a:lnTo>
                    <a:pt x="1017" y="3575"/>
                  </a:lnTo>
                  <a:lnTo>
                    <a:pt x="1017" y="3575"/>
                  </a:lnTo>
                  <a:lnTo>
                    <a:pt x="1031" y="3589"/>
                  </a:lnTo>
                  <a:lnTo>
                    <a:pt x="1049" y="3604"/>
                  </a:lnTo>
                  <a:lnTo>
                    <a:pt x="1070" y="3626"/>
                  </a:lnTo>
                  <a:lnTo>
                    <a:pt x="1082" y="3612"/>
                  </a:lnTo>
                  <a:lnTo>
                    <a:pt x="1082" y="3612"/>
                  </a:lnTo>
                  <a:lnTo>
                    <a:pt x="1070" y="3598"/>
                  </a:lnTo>
                  <a:lnTo>
                    <a:pt x="1043" y="3557"/>
                  </a:lnTo>
                  <a:lnTo>
                    <a:pt x="1023" y="3529"/>
                  </a:lnTo>
                  <a:lnTo>
                    <a:pt x="1003" y="3496"/>
                  </a:lnTo>
                  <a:lnTo>
                    <a:pt x="983" y="3458"/>
                  </a:lnTo>
                  <a:lnTo>
                    <a:pt x="966" y="3417"/>
                  </a:lnTo>
                  <a:lnTo>
                    <a:pt x="966" y="3417"/>
                  </a:lnTo>
                  <a:lnTo>
                    <a:pt x="932" y="3338"/>
                  </a:lnTo>
                  <a:lnTo>
                    <a:pt x="918" y="3301"/>
                  </a:lnTo>
                  <a:lnTo>
                    <a:pt x="907" y="3261"/>
                  </a:lnTo>
                  <a:lnTo>
                    <a:pt x="895" y="3220"/>
                  </a:lnTo>
                  <a:lnTo>
                    <a:pt x="883" y="3175"/>
                  </a:lnTo>
                  <a:lnTo>
                    <a:pt x="873" y="3121"/>
                  </a:lnTo>
                  <a:lnTo>
                    <a:pt x="861" y="3062"/>
                  </a:lnTo>
                  <a:lnTo>
                    <a:pt x="861" y="3062"/>
                  </a:lnTo>
                  <a:lnTo>
                    <a:pt x="820" y="2840"/>
                  </a:lnTo>
                  <a:lnTo>
                    <a:pt x="808" y="2757"/>
                  </a:lnTo>
                  <a:lnTo>
                    <a:pt x="804" y="2723"/>
                  </a:lnTo>
                  <a:lnTo>
                    <a:pt x="802" y="2696"/>
                  </a:lnTo>
                  <a:lnTo>
                    <a:pt x="802" y="2696"/>
                  </a:lnTo>
                  <a:lnTo>
                    <a:pt x="802" y="2668"/>
                  </a:lnTo>
                  <a:lnTo>
                    <a:pt x="804" y="2639"/>
                  </a:lnTo>
                  <a:lnTo>
                    <a:pt x="810" y="2578"/>
                  </a:lnTo>
                  <a:lnTo>
                    <a:pt x="820" y="2477"/>
                  </a:lnTo>
                  <a:lnTo>
                    <a:pt x="820" y="2477"/>
                  </a:lnTo>
                  <a:lnTo>
                    <a:pt x="822" y="2461"/>
                  </a:lnTo>
                  <a:lnTo>
                    <a:pt x="826" y="2449"/>
                  </a:lnTo>
                  <a:lnTo>
                    <a:pt x="832" y="2442"/>
                  </a:lnTo>
                  <a:lnTo>
                    <a:pt x="836" y="2440"/>
                  </a:lnTo>
                  <a:lnTo>
                    <a:pt x="840" y="2438"/>
                  </a:lnTo>
                  <a:lnTo>
                    <a:pt x="842" y="2440"/>
                  </a:lnTo>
                  <a:lnTo>
                    <a:pt x="847" y="2445"/>
                  </a:lnTo>
                  <a:lnTo>
                    <a:pt x="853" y="2457"/>
                  </a:lnTo>
                  <a:lnTo>
                    <a:pt x="859" y="2473"/>
                  </a:lnTo>
                  <a:lnTo>
                    <a:pt x="859" y="2473"/>
                  </a:lnTo>
                  <a:lnTo>
                    <a:pt x="865" y="2497"/>
                  </a:lnTo>
                  <a:lnTo>
                    <a:pt x="879" y="2530"/>
                  </a:lnTo>
                  <a:lnTo>
                    <a:pt x="913" y="2605"/>
                  </a:lnTo>
                  <a:lnTo>
                    <a:pt x="946" y="2680"/>
                  </a:lnTo>
                  <a:lnTo>
                    <a:pt x="960" y="2710"/>
                  </a:lnTo>
                  <a:lnTo>
                    <a:pt x="968" y="2731"/>
                  </a:lnTo>
                  <a:lnTo>
                    <a:pt x="968" y="2731"/>
                  </a:lnTo>
                  <a:lnTo>
                    <a:pt x="972" y="2747"/>
                  </a:lnTo>
                  <a:lnTo>
                    <a:pt x="974" y="2767"/>
                  </a:lnTo>
                  <a:lnTo>
                    <a:pt x="974" y="2804"/>
                  </a:lnTo>
                  <a:lnTo>
                    <a:pt x="974" y="2834"/>
                  </a:lnTo>
                  <a:lnTo>
                    <a:pt x="972" y="2846"/>
                  </a:lnTo>
                  <a:lnTo>
                    <a:pt x="1001" y="2853"/>
                  </a:lnTo>
                  <a:lnTo>
                    <a:pt x="1001" y="2782"/>
                  </a:lnTo>
                  <a:lnTo>
                    <a:pt x="1064" y="2928"/>
                  </a:lnTo>
                  <a:lnTo>
                    <a:pt x="1100" y="2909"/>
                  </a:lnTo>
                  <a:lnTo>
                    <a:pt x="1100" y="2909"/>
                  </a:lnTo>
                  <a:lnTo>
                    <a:pt x="1031" y="2769"/>
                  </a:lnTo>
                  <a:lnTo>
                    <a:pt x="980" y="2662"/>
                  </a:lnTo>
                  <a:lnTo>
                    <a:pt x="960" y="2621"/>
                  </a:lnTo>
                  <a:lnTo>
                    <a:pt x="950" y="2595"/>
                  </a:lnTo>
                  <a:lnTo>
                    <a:pt x="950" y="2595"/>
                  </a:lnTo>
                  <a:lnTo>
                    <a:pt x="944" y="2581"/>
                  </a:lnTo>
                  <a:lnTo>
                    <a:pt x="944" y="2574"/>
                  </a:lnTo>
                  <a:lnTo>
                    <a:pt x="944" y="2572"/>
                  </a:lnTo>
                  <a:lnTo>
                    <a:pt x="948" y="2574"/>
                  </a:lnTo>
                  <a:lnTo>
                    <a:pt x="962" y="2587"/>
                  </a:lnTo>
                  <a:lnTo>
                    <a:pt x="981" y="2609"/>
                  </a:lnTo>
                  <a:lnTo>
                    <a:pt x="981" y="2609"/>
                  </a:lnTo>
                  <a:lnTo>
                    <a:pt x="993" y="2623"/>
                  </a:lnTo>
                  <a:lnTo>
                    <a:pt x="1011" y="2635"/>
                  </a:lnTo>
                  <a:lnTo>
                    <a:pt x="1029" y="2647"/>
                  </a:lnTo>
                  <a:lnTo>
                    <a:pt x="1049" y="2656"/>
                  </a:lnTo>
                  <a:lnTo>
                    <a:pt x="1082" y="2672"/>
                  </a:lnTo>
                  <a:lnTo>
                    <a:pt x="1096" y="2678"/>
                  </a:lnTo>
                  <a:lnTo>
                    <a:pt x="1102" y="2648"/>
                  </a:lnTo>
                  <a:lnTo>
                    <a:pt x="1102" y="2648"/>
                  </a:lnTo>
                  <a:lnTo>
                    <a:pt x="1086" y="2641"/>
                  </a:lnTo>
                  <a:lnTo>
                    <a:pt x="1047" y="2613"/>
                  </a:lnTo>
                  <a:lnTo>
                    <a:pt x="1023" y="2595"/>
                  </a:lnTo>
                  <a:lnTo>
                    <a:pt x="997" y="2574"/>
                  </a:lnTo>
                  <a:lnTo>
                    <a:pt x="972" y="2548"/>
                  </a:lnTo>
                  <a:lnTo>
                    <a:pt x="946" y="2522"/>
                  </a:lnTo>
                  <a:lnTo>
                    <a:pt x="946" y="2522"/>
                  </a:lnTo>
                  <a:lnTo>
                    <a:pt x="924" y="2493"/>
                  </a:lnTo>
                  <a:lnTo>
                    <a:pt x="907" y="2463"/>
                  </a:lnTo>
                  <a:lnTo>
                    <a:pt x="893" y="2434"/>
                  </a:lnTo>
                  <a:lnTo>
                    <a:pt x="881" y="2404"/>
                  </a:lnTo>
                  <a:lnTo>
                    <a:pt x="871" y="2377"/>
                  </a:lnTo>
                  <a:lnTo>
                    <a:pt x="865" y="2351"/>
                  </a:lnTo>
                  <a:lnTo>
                    <a:pt x="861" y="2329"/>
                  </a:lnTo>
                  <a:lnTo>
                    <a:pt x="859" y="2309"/>
                  </a:lnTo>
                  <a:lnTo>
                    <a:pt x="859" y="2309"/>
                  </a:lnTo>
                  <a:lnTo>
                    <a:pt x="857" y="2294"/>
                  </a:lnTo>
                  <a:lnTo>
                    <a:pt x="859" y="2274"/>
                  </a:lnTo>
                  <a:lnTo>
                    <a:pt x="861" y="2252"/>
                  </a:lnTo>
                  <a:lnTo>
                    <a:pt x="867" y="2227"/>
                  </a:lnTo>
                  <a:lnTo>
                    <a:pt x="877" y="2197"/>
                  </a:lnTo>
                  <a:lnTo>
                    <a:pt x="893" y="2162"/>
                  </a:lnTo>
                  <a:lnTo>
                    <a:pt x="913" y="2120"/>
                  </a:lnTo>
                  <a:lnTo>
                    <a:pt x="938" y="2073"/>
                  </a:lnTo>
                  <a:lnTo>
                    <a:pt x="938" y="2073"/>
                  </a:lnTo>
                  <a:lnTo>
                    <a:pt x="978" y="2008"/>
                  </a:lnTo>
                  <a:lnTo>
                    <a:pt x="1037" y="1921"/>
                  </a:lnTo>
                  <a:lnTo>
                    <a:pt x="1108" y="1817"/>
                  </a:lnTo>
                  <a:lnTo>
                    <a:pt x="1186" y="1706"/>
                  </a:lnTo>
                  <a:lnTo>
                    <a:pt x="1271" y="1592"/>
                  </a:lnTo>
                  <a:lnTo>
                    <a:pt x="1352" y="1486"/>
                  </a:lnTo>
                  <a:lnTo>
                    <a:pt x="1427" y="1389"/>
                  </a:lnTo>
                  <a:lnTo>
                    <a:pt x="1490" y="1314"/>
                  </a:lnTo>
                  <a:lnTo>
                    <a:pt x="1490" y="1314"/>
                  </a:lnTo>
                  <a:lnTo>
                    <a:pt x="1581" y="1212"/>
                  </a:lnTo>
                  <a:lnTo>
                    <a:pt x="1618" y="1170"/>
                  </a:lnTo>
                  <a:lnTo>
                    <a:pt x="1650" y="1139"/>
                  </a:lnTo>
                  <a:lnTo>
                    <a:pt x="1677" y="1113"/>
                  </a:lnTo>
                  <a:lnTo>
                    <a:pt x="1691" y="1105"/>
                  </a:lnTo>
                  <a:lnTo>
                    <a:pt x="1703" y="1097"/>
                  </a:lnTo>
                  <a:lnTo>
                    <a:pt x="1717" y="1092"/>
                  </a:lnTo>
                  <a:lnTo>
                    <a:pt x="1728" y="1086"/>
                  </a:lnTo>
                  <a:lnTo>
                    <a:pt x="1740" y="1084"/>
                  </a:lnTo>
                  <a:lnTo>
                    <a:pt x="1754" y="1084"/>
                  </a:lnTo>
                  <a:lnTo>
                    <a:pt x="1754" y="1084"/>
                  </a:lnTo>
                  <a:lnTo>
                    <a:pt x="1766" y="1084"/>
                  </a:lnTo>
                  <a:lnTo>
                    <a:pt x="1780" y="1086"/>
                  </a:lnTo>
                  <a:lnTo>
                    <a:pt x="1792" y="1092"/>
                  </a:lnTo>
                  <a:lnTo>
                    <a:pt x="1803" y="1097"/>
                  </a:lnTo>
                  <a:lnTo>
                    <a:pt x="1817" y="1105"/>
                  </a:lnTo>
                  <a:lnTo>
                    <a:pt x="1831" y="1113"/>
                  </a:lnTo>
                  <a:lnTo>
                    <a:pt x="1859" y="1139"/>
                  </a:lnTo>
                  <a:lnTo>
                    <a:pt x="1890" y="1170"/>
                  </a:lnTo>
                  <a:lnTo>
                    <a:pt x="1926" y="1212"/>
                  </a:lnTo>
                  <a:lnTo>
                    <a:pt x="2016" y="1314"/>
                  </a:lnTo>
                  <a:lnTo>
                    <a:pt x="2016" y="1314"/>
                  </a:lnTo>
                  <a:lnTo>
                    <a:pt x="2079" y="1389"/>
                  </a:lnTo>
                  <a:lnTo>
                    <a:pt x="2154" y="1486"/>
                  </a:lnTo>
                  <a:lnTo>
                    <a:pt x="2237" y="1592"/>
                  </a:lnTo>
                  <a:lnTo>
                    <a:pt x="2320" y="1706"/>
                  </a:lnTo>
                  <a:lnTo>
                    <a:pt x="2401" y="1817"/>
                  </a:lnTo>
                  <a:lnTo>
                    <a:pt x="2472" y="1921"/>
                  </a:lnTo>
                  <a:lnTo>
                    <a:pt x="2531" y="2008"/>
                  </a:lnTo>
                  <a:lnTo>
                    <a:pt x="2570" y="2073"/>
                  </a:lnTo>
                  <a:lnTo>
                    <a:pt x="2570" y="2073"/>
                  </a:lnTo>
                  <a:lnTo>
                    <a:pt x="2596" y="2120"/>
                  </a:lnTo>
                  <a:lnTo>
                    <a:pt x="2615" y="2162"/>
                  </a:lnTo>
                  <a:lnTo>
                    <a:pt x="2629" y="2197"/>
                  </a:lnTo>
                  <a:lnTo>
                    <a:pt x="2639" y="2227"/>
                  </a:lnTo>
                  <a:lnTo>
                    <a:pt x="2645" y="2252"/>
                  </a:lnTo>
                  <a:lnTo>
                    <a:pt x="2649" y="2274"/>
                  </a:lnTo>
                  <a:lnTo>
                    <a:pt x="2649" y="2294"/>
                  </a:lnTo>
                  <a:lnTo>
                    <a:pt x="2649" y="2309"/>
                  </a:lnTo>
                  <a:lnTo>
                    <a:pt x="2649" y="2309"/>
                  </a:lnTo>
                  <a:lnTo>
                    <a:pt x="2647" y="2329"/>
                  </a:lnTo>
                  <a:lnTo>
                    <a:pt x="2643" y="2351"/>
                  </a:lnTo>
                  <a:lnTo>
                    <a:pt x="2635" y="2377"/>
                  </a:lnTo>
                  <a:lnTo>
                    <a:pt x="2627" y="2404"/>
                  </a:lnTo>
                  <a:lnTo>
                    <a:pt x="2615" y="2434"/>
                  </a:lnTo>
                  <a:lnTo>
                    <a:pt x="2600" y="2463"/>
                  </a:lnTo>
                  <a:lnTo>
                    <a:pt x="2582" y="2493"/>
                  </a:lnTo>
                  <a:lnTo>
                    <a:pt x="2560" y="2522"/>
                  </a:lnTo>
                  <a:lnTo>
                    <a:pt x="2560" y="2522"/>
                  </a:lnTo>
                  <a:lnTo>
                    <a:pt x="2537" y="2548"/>
                  </a:lnTo>
                  <a:lnTo>
                    <a:pt x="2511" y="2574"/>
                  </a:lnTo>
                  <a:lnTo>
                    <a:pt x="2485" y="2595"/>
                  </a:lnTo>
                  <a:lnTo>
                    <a:pt x="2460" y="2613"/>
                  </a:lnTo>
                  <a:lnTo>
                    <a:pt x="2420" y="2641"/>
                  </a:lnTo>
                  <a:lnTo>
                    <a:pt x="2407" y="2648"/>
                  </a:lnTo>
                  <a:lnTo>
                    <a:pt x="2412" y="2678"/>
                  </a:lnTo>
                  <a:lnTo>
                    <a:pt x="2412" y="2678"/>
                  </a:lnTo>
                  <a:lnTo>
                    <a:pt x="2426" y="2672"/>
                  </a:lnTo>
                  <a:lnTo>
                    <a:pt x="2458" y="2656"/>
                  </a:lnTo>
                  <a:lnTo>
                    <a:pt x="2477" y="2647"/>
                  </a:lnTo>
                  <a:lnTo>
                    <a:pt x="2497" y="2635"/>
                  </a:lnTo>
                  <a:lnTo>
                    <a:pt x="2513" y="2623"/>
                  </a:lnTo>
                  <a:lnTo>
                    <a:pt x="2527" y="2609"/>
                  </a:lnTo>
                  <a:lnTo>
                    <a:pt x="2527" y="2609"/>
                  </a:lnTo>
                  <a:lnTo>
                    <a:pt x="2546" y="2587"/>
                  </a:lnTo>
                  <a:lnTo>
                    <a:pt x="2558" y="2574"/>
                  </a:lnTo>
                  <a:lnTo>
                    <a:pt x="2562" y="2572"/>
                  </a:lnTo>
                  <a:lnTo>
                    <a:pt x="2564" y="2574"/>
                  </a:lnTo>
                  <a:lnTo>
                    <a:pt x="2562" y="2581"/>
                  </a:lnTo>
                  <a:lnTo>
                    <a:pt x="2558" y="2595"/>
                  </a:lnTo>
                  <a:lnTo>
                    <a:pt x="2558" y="2595"/>
                  </a:lnTo>
                  <a:lnTo>
                    <a:pt x="2546" y="2621"/>
                  </a:lnTo>
                  <a:lnTo>
                    <a:pt x="2529" y="2662"/>
                  </a:lnTo>
                  <a:lnTo>
                    <a:pt x="2477" y="2769"/>
                  </a:lnTo>
                  <a:lnTo>
                    <a:pt x="2408" y="2909"/>
                  </a:lnTo>
                  <a:lnTo>
                    <a:pt x="2442" y="2928"/>
                  </a:lnTo>
                  <a:lnTo>
                    <a:pt x="2505" y="2782"/>
                  </a:lnTo>
                  <a:lnTo>
                    <a:pt x="2507" y="2853"/>
                  </a:lnTo>
                  <a:lnTo>
                    <a:pt x="2537" y="2846"/>
                  </a:lnTo>
                  <a:lnTo>
                    <a:pt x="2537" y="2846"/>
                  </a:lnTo>
                  <a:lnTo>
                    <a:pt x="2535" y="2834"/>
                  </a:lnTo>
                  <a:lnTo>
                    <a:pt x="2533" y="2804"/>
                  </a:lnTo>
                  <a:lnTo>
                    <a:pt x="2533" y="2767"/>
                  </a:lnTo>
                  <a:lnTo>
                    <a:pt x="2537" y="2747"/>
                  </a:lnTo>
                  <a:lnTo>
                    <a:pt x="2541" y="2731"/>
                  </a:lnTo>
                  <a:lnTo>
                    <a:pt x="2541" y="2731"/>
                  </a:lnTo>
                  <a:lnTo>
                    <a:pt x="2548" y="2710"/>
                  </a:lnTo>
                  <a:lnTo>
                    <a:pt x="2560" y="2680"/>
                  </a:lnTo>
                  <a:lnTo>
                    <a:pt x="2596" y="2605"/>
                  </a:lnTo>
                  <a:lnTo>
                    <a:pt x="2629" y="2530"/>
                  </a:lnTo>
                  <a:lnTo>
                    <a:pt x="2641" y="2497"/>
                  </a:lnTo>
                  <a:lnTo>
                    <a:pt x="2649" y="2473"/>
                  </a:lnTo>
                  <a:lnTo>
                    <a:pt x="2649" y="2473"/>
                  </a:lnTo>
                  <a:lnTo>
                    <a:pt x="2653" y="2457"/>
                  </a:lnTo>
                  <a:lnTo>
                    <a:pt x="2659" y="2445"/>
                  </a:lnTo>
                  <a:lnTo>
                    <a:pt x="2665" y="2440"/>
                  </a:lnTo>
                  <a:lnTo>
                    <a:pt x="2669" y="2438"/>
                  </a:lnTo>
                  <a:lnTo>
                    <a:pt x="2671" y="2440"/>
                  </a:lnTo>
                  <a:lnTo>
                    <a:pt x="2677" y="2442"/>
                  </a:lnTo>
                  <a:lnTo>
                    <a:pt x="2680" y="2449"/>
                  </a:lnTo>
                  <a:lnTo>
                    <a:pt x="2684" y="2461"/>
                  </a:lnTo>
                  <a:lnTo>
                    <a:pt x="2686" y="2477"/>
                  </a:lnTo>
                  <a:lnTo>
                    <a:pt x="2686" y="2477"/>
                  </a:lnTo>
                  <a:lnTo>
                    <a:pt x="2698" y="2578"/>
                  </a:lnTo>
                  <a:lnTo>
                    <a:pt x="2704" y="2639"/>
                  </a:lnTo>
                  <a:lnTo>
                    <a:pt x="2704" y="2668"/>
                  </a:lnTo>
                  <a:lnTo>
                    <a:pt x="2706" y="2696"/>
                  </a:lnTo>
                  <a:lnTo>
                    <a:pt x="2706" y="2696"/>
                  </a:lnTo>
                  <a:lnTo>
                    <a:pt x="2704" y="2723"/>
                  </a:lnTo>
                  <a:lnTo>
                    <a:pt x="2700" y="2757"/>
                  </a:lnTo>
                  <a:lnTo>
                    <a:pt x="2686" y="2840"/>
                  </a:lnTo>
                  <a:lnTo>
                    <a:pt x="2647" y="3062"/>
                  </a:lnTo>
                  <a:lnTo>
                    <a:pt x="2647" y="3062"/>
                  </a:lnTo>
                  <a:lnTo>
                    <a:pt x="2635" y="3121"/>
                  </a:lnTo>
                  <a:lnTo>
                    <a:pt x="2623" y="3175"/>
                  </a:lnTo>
                  <a:lnTo>
                    <a:pt x="2613" y="3220"/>
                  </a:lnTo>
                  <a:lnTo>
                    <a:pt x="2602" y="3261"/>
                  </a:lnTo>
                  <a:lnTo>
                    <a:pt x="2588" y="3301"/>
                  </a:lnTo>
                  <a:lnTo>
                    <a:pt x="2574" y="3338"/>
                  </a:lnTo>
                  <a:lnTo>
                    <a:pt x="2543" y="3417"/>
                  </a:lnTo>
                  <a:lnTo>
                    <a:pt x="2543" y="3417"/>
                  </a:lnTo>
                  <a:lnTo>
                    <a:pt x="2523" y="3458"/>
                  </a:lnTo>
                  <a:lnTo>
                    <a:pt x="2503" y="3496"/>
                  </a:lnTo>
                  <a:lnTo>
                    <a:pt x="2483" y="3529"/>
                  </a:lnTo>
                  <a:lnTo>
                    <a:pt x="2466" y="3557"/>
                  </a:lnTo>
                  <a:lnTo>
                    <a:pt x="2436" y="3598"/>
                  </a:lnTo>
                  <a:lnTo>
                    <a:pt x="2426" y="3612"/>
                  </a:lnTo>
                  <a:lnTo>
                    <a:pt x="2438" y="3626"/>
                  </a:lnTo>
                  <a:lnTo>
                    <a:pt x="2438" y="3626"/>
                  </a:lnTo>
                  <a:lnTo>
                    <a:pt x="2460" y="3604"/>
                  </a:lnTo>
                  <a:lnTo>
                    <a:pt x="2477" y="3589"/>
                  </a:lnTo>
                  <a:lnTo>
                    <a:pt x="2489" y="3575"/>
                  </a:lnTo>
                  <a:lnTo>
                    <a:pt x="2489" y="3575"/>
                  </a:lnTo>
                  <a:lnTo>
                    <a:pt x="2491" y="3573"/>
                  </a:lnTo>
                  <a:lnTo>
                    <a:pt x="2493" y="3575"/>
                  </a:lnTo>
                  <a:lnTo>
                    <a:pt x="2495" y="3581"/>
                  </a:lnTo>
                  <a:lnTo>
                    <a:pt x="2493" y="3610"/>
                  </a:lnTo>
                  <a:lnTo>
                    <a:pt x="2489" y="3658"/>
                  </a:lnTo>
                  <a:lnTo>
                    <a:pt x="2509" y="3656"/>
                  </a:lnTo>
                  <a:lnTo>
                    <a:pt x="2509" y="3656"/>
                  </a:lnTo>
                  <a:lnTo>
                    <a:pt x="2511" y="3567"/>
                  </a:lnTo>
                  <a:lnTo>
                    <a:pt x="2511" y="3567"/>
                  </a:lnTo>
                  <a:lnTo>
                    <a:pt x="2513" y="3553"/>
                  </a:lnTo>
                  <a:lnTo>
                    <a:pt x="2517" y="3537"/>
                  </a:lnTo>
                  <a:lnTo>
                    <a:pt x="2535" y="3500"/>
                  </a:lnTo>
                  <a:lnTo>
                    <a:pt x="2554" y="3458"/>
                  </a:lnTo>
                  <a:lnTo>
                    <a:pt x="2574" y="3419"/>
                  </a:lnTo>
                  <a:lnTo>
                    <a:pt x="2574" y="3419"/>
                  </a:lnTo>
                  <a:lnTo>
                    <a:pt x="2590" y="3380"/>
                  </a:lnTo>
                  <a:lnTo>
                    <a:pt x="2606" y="3340"/>
                  </a:lnTo>
                  <a:lnTo>
                    <a:pt x="2611" y="3326"/>
                  </a:lnTo>
                  <a:lnTo>
                    <a:pt x="2617" y="3317"/>
                  </a:lnTo>
                  <a:lnTo>
                    <a:pt x="2619" y="3315"/>
                  </a:lnTo>
                  <a:lnTo>
                    <a:pt x="2621" y="3317"/>
                  </a:lnTo>
                  <a:lnTo>
                    <a:pt x="2623" y="3324"/>
                  </a:lnTo>
                  <a:lnTo>
                    <a:pt x="2623" y="3324"/>
                  </a:lnTo>
                  <a:lnTo>
                    <a:pt x="2623" y="3374"/>
                  </a:lnTo>
                  <a:lnTo>
                    <a:pt x="2621" y="3451"/>
                  </a:lnTo>
                  <a:lnTo>
                    <a:pt x="2619" y="3598"/>
                  </a:lnTo>
                  <a:lnTo>
                    <a:pt x="2619" y="3598"/>
                  </a:lnTo>
                  <a:lnTo>
                    <a:pt x="2615" y="3652"/>
                  </a:lnTo>
                  <a:lnTo>
                    <a:pt x="2608" y="3709"/>
                  </a:lnTo>
                  <a:lnTo>
                    <a:pt x="2600" y="3772"/>
                  </a:lnTo>
                  <a:lnTo>
                    <a:pt x="2619" y="3774"/>
                  </a:lnTo>
                  <a:lnTo>
                    <a:pt x="2619" y="3774"/>
                  </a:lnTo>
                  <a:lnTo>
                    <a:pt x="2623" y="3740"/>
                  </a:lnTo>
                  <a:lnTo>
                    <a:pt x="2623" y="3740"/>
                  </a:lnTo>
                  <a:lnTo>
                    <a:pt x="2627" y="3709"/>
                  </a:lnTo>
                  <a:lnTo>
                    <a:pt x="2631" y="3673"/>
                  </a:lnTo>
                  <a:lnTo>
                    <a:pt x="2633" y="3650"/>
                  </a:lnTo>
                  <a:lnTo>
                    <a:pt x="2635" y="3644"/>
                  </a:lnTo>
                  <a:lnTo>
                    <a:pt x="2635" y="3644"/>
                  </a:lnTo>
                  <a:lnTo>
                    <a:pt x="2637" y="3646"/>
                  </a:lnTo>
                  <a:lnTo>
                    <a:pt x="2637" y="3646"/>
                  </a:lnTo>
                  <a:lnTo>
                    <a:pt x="2671" y="3725"/>
                  </a:lnTo>
                  <a:lnTo>
                    <a:pt x="2702" y="3794"/>
                  </a:lnTo>
                  <a:lnTo>
                    <a:pt x="2724" y="3780"/>
                  </a:lnTo>
                  <a:lnTo>
                    <a:pt x="2724" y="3780"/>
                  </a:lnTo>
                  <a:lnTo>
                    <a:pt x="2712" y="3756"/>
                  </a:lnTo>
                  <a:lnTo>
                    <a:pt x="2686" y="3701"/>
                  </a:lnTo>
                  <a:lnTo>
                    <a:pt x="2673" y="3669"/>
                  </a:lnTo>
                  <a:lnTo>
                    <a:pt x="2661" y="3638"/>
                  </a:lnTo>
                  <a:lnTo>
                    <a:pt x="2653" y="3610"/>
                  </a:lnTo>
                  <a:lnTo>
                    <a:pt x="2649" y="3591"/>
                  </a:lnTo>
                  <a:lnTo>
                    <a:pt x="2649" y="3591"/>
                  </a:lnTo>
                  <a:lnTo>
                    <a:pt x="2649" y="3539"/>
                  </a:lnTo>
                  <a:lnTo>
                    <a:pt x="2653" y="3466"/>
                  </a:lnTo>
                  <a:lnTo>
                    <a:pt x="2657" y="3348"/>
                  </a:lnTo>
                  <a:lnTo>
                    <a:pt x="2657" y="3348"/>
                  </a:lnTo>
                  <a:lnTo>
                    <a:pt x="2657" y="3319"/>
                  </a:lnTo>
                  <a:lnTo>
                    <a:pt x="2659" y="3305"/>
                  </a:lnTo>
                  <a:lnTo>
                    <a:pt x="2661" y="3295"/>
                  </a:lnTo>
                  <a:lnTo>
                    <a:pt x="2661" y="3291"/>
                  </a:lnTo>
                  <a:lnTo>
                    <a:pt x="2663" y="3291"/>
                  </a:lnTo>
                  <a:lnTo>
                    <a:pt x="2667" y="3291"/>
                  </a:lnTo>
                  <a:lnTo>
                    <a:pt x="2669" y="3293"/>
                  </a:lnTo>
                  <a:lnTo>
                    <a:pt x="2677" y="3303"/>
                  </a:lnTo>
                  <a:lnTo>
                    <a:pt x="2686" y="3324"/>
                  </a:lnTo>
                  <a:lnTo>
                    <a:pt x="2686" y="3324"/>
                  </a:lnTo>
                  <a:lnTo>
                    <a:pt x="2700" y="3352"/>
                  </a:lnTo>
                  <a:lnTo>
                    <a:pt x="2716" y="3382"/>
                  </a:lnTo>
                  <a:lnTo>
                    <a:pt x="2749" y="3441"/>
                  </a:lnTo>
                  <a:lnTo>
                    <a:pt x="2797" y="3524"/>
                  </a:lnTo>
                  <a:lnTo>
                    <a:pt x="2797" y="3524"/>
                  </a:lnTo>
                  <a:lnTo>
                    <a:pt x="2803" y="3539"/>
                  </a:lnTo>
                  <a:lnTo>
                    <a:pt x="2809" y="3563"/>
                  </a:lnTo>
                  <a:lnTo>
                    <a:pt x="2822" y="3624"/>
                  </a:lnTo>
                  <a:lnTo>
                    <a:pt x="2840" y="3705"/>
                  </a:lnTo>
                  <a:lnTo>
                    <a:pt x="2866" y="3705"/>
                  </a:lnTo>
                  <a:lnTo>
                    <a:pt x="2866" y="3705"/>
                  </a:lnTo>
                  <a:lnTo>
                    <a:pt x="2860" y="3683"/>
                  </a:lnTo>
                  <a:lnTo>
                    <a:pt x="2848" y="3634"/>
                  </a:lnTo>
                  <a:lnTo>
                    <a:pt x="2842" y="3606"/>
                  </a:lnTo>
                  <a:lnTo>
                    <a:pt x="2838" y="3585"/>
                  </a:lnTo>
                  <a:lnTo>
                    <a:pt x="2838" y="3569"/>
                  </a:lnTo>
                  <a:lnTo>
                    <a:pt x="2840" y="3563"/>
                  </a:lnTo>
                  <a:lnTo>
                    <a:pt x="2842" y="3563"/>
                  </a:lnTo>
                  <a:lnTo>
                    <a:pt x="2842" y="3563"/>
                  </a:lnTo>
                  <a:lnTo>
                    <a:pt x="2852" y="3567"/>
                  </a:lnTo>
                  <a:lnTo>
                    <a:pt x="2868" y="3577"/>
                  </a:lnTo>
                  <a:lnTo>
                    <a:pt x="2905" y="3608"/>
                  </a:lnTo>
                  <a:lnTo>
                    <a:pt x="2954" y="3654"/>
                  </a:lnTo>
                  <a:lnTo>
                    <a:pt x="2972" y="3636"/>
                  </a:lnTo>
                  <a:lnTo>
                    <a:pt x="2972" y="3636"/>
                  </a:lnTo>
                  <a:lnTo>
                    <a:pt x="2921" y="3594"/>
                  </a:lnTo>
                  <a:lnTo>
                    <a:pt x="2878" y="3555"/>
                  </a:lnTo>
                  <a:lnTo>
                    <a:pt x="2840" y="3520"/>
                  </a:lnTo>
                  <a:lnTo>
                    <a:pt x="2840" y="3520"/>
                  </a:lnTo>
                  <a:lnTo>
                    <a:pt x="2824" y="3500"/>
                  </a:lnTo>
                  <a:lnTo>
                    <a:pt x="2807" y="3476"/>
                  </a:lnTo>
                  <a:lnTo>
                    <a:pt x="2789" y="3451"/>
                  </a:lnTo>
                  <a:lnTo>
                    <a:pt x="2771" y="3421"/>
                  </a:lnTo>
                  <a:lnTo>
                    <a:pt x="2755" y="3388"/>
                  </a:lnTo>
                  <a:lnTo>
                    <a:pt x="2740" y="3354"/>
                  </a:lnTo>
                  <a:lnTo>
                    <a:pt x="2724" y="3321"/>
                  </a:lnTo>
                  <a:lnTo>
                    <a:pt x="2712" y="3287"/>
                  </a:lnTo>
                  <a:lnTo>
                    <a:pt x="2712" y="3287"/>
                  </a:lnTo>
                  <a:lnTo>
                    <a:pt x="2706" y="3267"/>
                  </a:lnTo>
                  <a:lnTo>
                    <a:pt x="2704" y="3248"/>
                  </a:lnTo>
                  <a:lnTo>
                    <a:pt x="2702" y="3224"/>
                  </a:lnTo>
                  <a:lnTo>
                    <a:pt x="2702" y="3198"/>
                  </a:lnTo>
                  <a:lnTo>
                    <a:pt x="2706" y="3143"/>
                  </a:lnTo>
                  <a:lnTo>
                    <a:pt x="2712" y="3084"/>
                  </a:lnTo>
                  <a:lnTo>
                    <a:pt x="2722" y="3029"/>
                  </a:lnTo>
                  <a:lnTo>
                    <a:pt x="2730" y="2976"/>
                  </a:lnTo>
                  <a:lnTo>
                    <a:pt x="2738" y="2928"/>
                  </a:lnTo>
                  <a:lnTo>
                    <a:pt x="2742" y="2895"/>
                  </a:lnTo>
                  <a:lnTo>
                    <a:pt x="2742" y="2895"/>
                  </a:lnTo>
                  <a:lnTo>
                    <a:pt x="2746" y="2869"/>
                  </a:lnTo>
                  <a:lnTo>
                    <a:pt x="2751" y="2853"/>
                  </a:lnTo>
                  <a:lnTo>
                    <a:pt x="2755" y="2848"/>
                  </a:lnTo>
                  <a:lnTo>
                    <a:pt x="2757" y="2844"/>
                  </a:lnTo>
                  <a:lnTo>
                    <a:pt x="2761" y="2844"/>
                  </a:lnTo>
                  <a:lnTo>
                    <a:pt x="2765" y="2842"/>
                  </a:lnTo>
                  <a:lnTo>
                    <a:pt x="2773" y="2846"/>
                  </a:lnTo>
                  <a:lnTo>
                    <a:pt x="2781" y="2853"/>
                  </a:lnTo>
                  <a:lnTo>
                    <a:pt x="2789" y="2865"/>
                  </a:lnTo>
                  <a:lnTo>
                    <a:pt x="2797" y="2881"/>
                  </a:lnTo>
                  <a:lnTo>
                    <a:pt x="2797" y="2881"/>
                  </a:lnTo>
                  <a:lnTo>
                    <a:pt x="2828" y="2934"/>
                  </a:lnTo>
                  <a:lnTo>
                    <a:pt x="2880" y="3019"/>
                  </a:lnTo>
                  <a:lnTo>
                    <a:pt x="2933" y="3106"/>
                  </a:lnTo>
                  <a:lnTo>
                    <a:pt x="2968" y="3171"/>
                  </a:lnTo>
                  <a:lnTo>
                    <a:pt x="2968" y="3171"/>
                  </a:lnTo>
                  <a:lnTo>
                    <a:pt x="3004" y="3242"/>
                  </a:lnTo>
                  <a:lnTo>
                    <a:pt x="3055" y="3348"/>
                  </a:lnTo>
                  <a:lnTo>
                    <a:pt x="3106" y="3460"/>
                  </a:lnTo>
                  <a:lnTo>
                    <a:pt x="3126" y="3510"/>
                  </a:lnTo>
                  <a:lnTo>
                    <a:pt x="3140" y="3549"/>
                  </a:lnTo>
                  <a:lnTo>
                    <a:pt x="3140" y="3549"/>
                  </a:lnTo>
                  <a:lnTo>
                    <a:pt x="3150" y="3579"/>
                  </a:lnTo>
                  <a:lnTo>
                    <a:pt x="3154" y="3604"/>
                  </a:lnTo>
                  <a:lnTo>
                    <a:pt x="3155" y="3626"/>
                  </a:lnTo>
                  <a:lnTo>
                    <a:pt x="3155" y="3644"/>
                  </a:lnTo>
                  <a:lnTo>
                    <a:pt x="3154" y="3658"/>
                  </a:lnTo>
                  <a:lnTo>
                    <a:pt x="3152" y="3665"/>
                  </a:lnTo>
                  <a:lnTo>
                    <a:pt x="3148" y="3673"/>
                  </a:lnTo>
                  <a:lnTo>
                    <a:pt x="3171" y="3681"/>
                  </a:lnTo>
                  <a:lnTo>
                    <a:pt x="3171" y="3681"/>
                  </a:lnTo>
                  <a:lnTo>
                    <a:pt x="3173" y="3673"/>
                  </a:lnTo>
                  <a:lnTo>
                    <a:pt x="3175" y="3663"/>
                  </a:lnTo>
                  <a:lnTo>
                    <a:pt x="3175" y="3652"/>
                  </a:lnTo>
                  <a:lnTo>
                    <a:pt x="3175" y="3652"/>
                  </a:lnTo>
                  <a:lnTo>
                    <a:pt x="3171" y="3612"/>
                  </a:lnTo>
                  <a:lnTo>
                    <a:pt x="3171" y="3596"/>
                  </a:lnTo>
                  <a:lnTo>
                    <a:pt x="3171" y="3592"/>
                  </a:lnTo>
                  <a:lnTo>
                    <a:pt x="3175" y="3592"/>
                  </a:lnTo>
                  <a:lnTo>
                    <a:pt x="3175" y="3592"/>
                  </a:lnTo>
                  <a:lnTo>
                    <a:pt x="3185" y="3602"/>
                  </a:lnTo>
                  <a:lnTo>
                    <a:pt x="3201" y="3618"/>
                  </a:lnTo>
                  <a:lnTo>
                    <a:pt x="3217" y="3640"/>
                  </a:lnTo>
                  <a:lnTo>
                    <a:pt x="3217" y="3640"/>
                  </a:lnTo>
                  <a:lnTo>
                    <a:pt x="3217" y="3640"/>
                  </a:lnTo>
                  <a:lnTo>
                    <a:pt x="3219" y="3642"/>
                  </a:lnTo>
                  <a:lnTo>
                    <a:pt x="3223" y="3642"/>
                  </a:lnTo>
                  <a:lnTo>
                    <a:pt x="3230" y="3634"/>
                  </a:lnTo>
                  <a:lnTo>
                    <a:pt x="3230" y="3634"/>
                  </a:lnTo>
                  <a:lnTo>
                    <a:pt x="3221" y="3618"/>
                  </a:lnTo>
                  <a:lnTo>
                    <a:pt x="3207" y="3596"/>
                  </a:lnTo>
                  <a:lnTo>
                    <a:pt x="3175" y="3543"/>
                  </a:lnTo>
                  <a:lnTo>
                    <a:pt x="3126" y="3457"/>
                  </a:lnTo>
                  <a:lnTo>
                    <a:pt x="3126" y="3457"/>
                  </a:lnTo>
                  <a:lnTo>
                    <a:pt x="3120" y="3447"/>
                  </a:lnTo>
                  <a:lnTo>
                    <a:pt x="3116" y="3435"/>
                  </a:lnTo>
                  <a:lnTo>
                    <a:pt x="3108" y="3413"/>
                  </a:lnTo>
                  <a:lnTo>
                    <a:pt x="3108" y="3403"/>
                  </a:lnTo>
                  <a:lnTo>
                    <a:pt x="3108" y="3399"/>
                  </a:lnTo>
                  <a:lnTo>
                    <a:pt x="3110" y="3399"/>
                  </a:lnTo>
                  <a:lnTo>
                    <a:pt x="3112" y="3399"/>
                  </a:lnTo>
                  <a:lnTo>
                    <a:pt x="3120" y="3407"/>
                  </a:lnTo>
                  <a:lnTo>
                    <a:pt x="3120" y="3407"/>
                  </a:lnTo>
                  <a:lnTo>
                    <a:pt x="3136" y="3427"/>
                  </a:lnTo>
                  <a:lnTo>
                    <a:pt x="3152" y="3447"/>
                  </a:lnTo>
                  <a:lnTo>
                    <a:pt x="3169" y="3462"/>
                  </a:lnTo>
                  <a:lnTo>
                    <a:pt x="3185" y="3478"/>
                  </a:lnTo>
                  <a:lnTo>
                    <a:pt x="3217" y="3502"/>
                  </a:lnTo>
                  <a:lnTo>
                    <a:pt x="3246" y="3520"/>
                  </a:lnTo>
                  <a:lnTo>
                    <a:pt x="3272" y="3533"/>
                  </a:lnTo>
                  <a:lnTo>
                    <a:pt x="3291" y="3541"/>
                  </a:lnTo>
                  <a:lnTo>
                    <a:pt x="3309" y="3547"/>
                  </a:lnTo>
                  <a:lnTo>
                    <a:pt x="3305" y="3524"/>
                  </a:lnTo>
                  <a:lnTo>
                    <a:pt x="3305" y="3524"/>
                  </a:lnTo>
                  <a:lnTo>
                    <a:pt x="3291" y="3518"/>
                  </a:lnTo>
                  <a:lnTo>
                    <a:pt x="3278" y="3512"/>
                  </a:lnTo>
                  <a:lnTo>
                    <a:pt x="3246" y="3492"/>
                  </a:lnTo>
                  <a:lnTo>
                    <a:pt x="3217" y="3468"/>
                  </a:lnTo>
                  <a:lnTo>
                    <a:pt x="3185" y="3441"/>
                  </a:lnTo>
                  <a:lnTo>
                    <a:pt x="3155" y="3413"/>
                  </a:lnTo>
                  <a:lnTo>
                    <a:pt x="3132" y="3388"/>
                  </a:lnTo>
                  <a:lnTo>
                    <a:pt x="3096" y="3350"/>
                  </a:lnTo>
                  <a:lnTo>
                    <a:pt x="3096" y="3350"/>
                  </a:lnTo>
                  <a:lnTo>
                    <a:pt x="3085" y="3332"/>
                  </a:lnTo>
                  <a:lnTo>
                    <a:pt x="3071" y="3309"/>
                  </a:lnTo>
                  <a:lnTo>
                    <a:pt x="3041" y="3248"/>
                  </a:lnTo>
                  <a:lnTo>
                    <a:pt x="3012" y="3187"/>
                  </a:lnTo>
                  <a:lnTo>
                    <a:pt x="2990" y="3143"/>
                  </a:lnTo>
                  <a:lnTo>
                    <a:pt x="2990" y="3143"/>
                  </a:lnTo>
                  <a:lnTo>
                    <a:pt x="2972" y="3112"/>
                  </a:lnTo>
                  <a:lnTo>
                    <a:pt x="2956" y="3078"/>
                  </a:lnTo>
                  <a:lnTo>
                    <a:pt x="2951" y="3066"/>
                  </a:lnTo>
                  <a:lnTo>
                    <a:pt x="2949" y="3058"/>
                  </a:lnTo>
                  <a:lnTo>
                    <a:pt x="2951" y="3056"/>
                  </a:lnTo>
                  <a:lnTo>
                    <a:pt x="2952" y="3056"/>
                  </a:lnTo>
                  <a:lnTo>
                    <a:pt x="2960" y="3062"/>
                  </a:lnTo>
                  <a:lnTo>
                    <a:pt x="2960" y="3062"/>
                  </a:lnTo>
                  <a:lnTo>
                    <a:pt x="3002" y="3092"/>
                  </a:lnTo>
                  <a:lnTo>
                    <a:pt x="3061" y="3137"/>
                  </a:lnTo>
                  <a:lnTo>
                    <a:pt x="3128" y="3185"/>
                  </a:lnTo>
                  <a:lnTo>
                    <a:pt x="3187" y="3222"/>
                  </a:lnTo>
                  <a:lnTo>
                    <a:pt x="3187" y="3222"/>
                  </a:lnTo>
                  <a:lnTo>
                    <a:pt x="3246" y="3261"/>
                  </a:lnTo>
                  <a:lnTo>
                    <a:pt x="3315" y="3311"/>
                  </a:lnTo>
                  <a:lnTo>
                    <a:pt x="3392" y="3368"/>
                  </a:lnTo>
                  <a:lnTo>
                    <a:pt x="3408" y="3348"/>
                  </a:lnTo>
                  <a:lnTo>
                    <a:pt x="3343" y="3295"/>
                  </a:lnTo>
                  <a:lnTo>
                    <a:pt x="3408" y="3295"/>
                  </a:lnTo>
                  <a:lnTo>
                    <a:pt x="3408" y="3267"/>
                  </a:lnTo>
                  <a:lnTo>
                    <a:pt x="3408" y="3267"/>
                  </a:lnTo>
                  <a:lnTo>
                    <a:pt x="3396" y="3269"/>
                  </a:lnTo>
                  <a:lnTo>
                    <a:pt x="3374" y="3269"/>
                  </a:lnTo>
                  <a:lnTo>
                    <a:pt x="3341" y="3267"/>
                  </a:lnTo>
                  <a:lnTo>
                    <a:pt x="3341" y="3267"/>
                  </a:lnTo>
                  <a:lnTo>
                    <a:pt x="3323" y="3265"/>
                  </a:lnTo>
                  <a:lnTo>
                    <a:pt x="3309" y="3263"/>
                  </a:lnTo>
                  <a:lnTo>
                    <a:pt x="3297" y="3259"/>
                  </a:lnTo>
                  <a:lnTo>
                    <a:pt x="3288" y="3254"/>
                  </a:lnTo>
                  <a:lnTo>
                    <a:pt x="3266" y="3238"/>
                  </a:lnTo>
                  <a:lnTo>
                    <a:pt x="3232" y="3214"/>
                  </a:lnTo>
                  <a:lnTo>
                    <a:pt x="3232" y="3214"/>
                  </a:lnTo>
                  <a:lnTo>
                    <a:pt x="3272" y="3208"/>
                  </a:lnTo>
                  <a:lnTo>
                    <a:pt x="3313" y="3206"/>
                  </a:lnTo>
                  <a:lnTo>
                    <a:pt x="3355" y="3204"/>
                  </a:lnTo>
                  <a:lnTo>
                    <a:pt x="3396" y="3206"/>
                  </a:lnTo>
                  <a:lnTo>
                    <a:pt x="3461" y="3212"/>
                  </a:lnTo>
                  <a:lnTo>
                    <a:pt x="3487" y="3214"/>
                  </a:lnTo>
                  <a:lnTo>
                    <a:pt x="3487" y="3192"/>
                  </a:lnTo>
                  <a:lnTo>
                    <a:pt x="3487" y="3192"/>
                  </a:lnTo>
                  <a:lnTo>
                    <a:pt x="3455" y="3188"/>
                  </a:lnTo>
                  <a:lnTo>
                    <a:pt x="3426" y="3185"/>
                  </a:lnTo>
                  <a:lnTo>
                    <a:pt x="3400" y="3179"/>
                  </a:lnTo>
                  <a:lnTo>
                    <a:pt x="3400" y="3179"/>
                  </a:lnTo>
                  <a:lnTo>
                    <a:pt x="3420" y="3163"/>
                  </a:lnTo>
                  <a:lnTo>
                    <a:pt x="3439" y="3153"/>
                  </a:lnTo>
                  <a:lnTo>
                    <a:pt x="3459" y="3143"/>
                  </a:lnTo>
                  <a:lnTo>
                    <a:pt x="3453" y="3119"/>
                  </a:lnTo>
                  <a:lnTo>
                    <a:pt x="3453" y="3119"/>
                  </a:lnTo>
                  <a:lnTo>
                    <a:pt x="3439" y="3123"/>
                  </a:lnTo>
                  <a:lnTo>
                    <a:pt x="3426" y="3129"/>
                  </a:lnTo>
                  <a:lnTo>
                    <a:pt x="3398" y="3149"/>
                  </a:lnTo>
                  <a:lnTo>
                    <a:pt x="3355" y="3181"/>
                  </a:lnTo>
                  <a:lnTo>
                    <a:pt x="3355" y="3181"/>
                  </a:lnTo>
                  <a:lnTo>
                    <a:pt x="3351" y="3183"/>
                  </a:lnTo>
                  <a:lnTo>
                    <a:pt x="3343" y="3185"/>
                  </a:lnTo>
                  <a:lnTo>
                    <a:pt x="3321" y="3185"/>
                  </a:lnTo>
                  <a:lnTo>
                    <a:pt x="3291" y="3185"/>
                  </a:lnTo>
                  <a:lnTo>
                    <a:pt x="3260" y="3183"/>
                  </a:lnTo>
                  <a:lnTo>
                    <a:pt x="3228" y="3179"/>
                  </a:lnTo>
                  <a:lnTo>
                    <a:pt x="3199" y="3175"/>
                  </a:lnTo>
                  <a:lnTo>
                    <a:pt x="3177" y="3171"/>
                  </a:lnTo>
                  <a:lnTo>
                    <a:pt x="3171" y="3167"/>
                  </a:lnTo>
                  <a:lnTo>
                    <a:pt x="3165" y="3165"/>
                  </a:lnTo>
                  <a:lnTo>
                    <a:pt x="3165" y="3165"/>
                  </a:lnTo>
                  <a:lnTo>
                    <a:pt x="3136" y="3143"/>
                  </a:lnTo>
                  <a:lnTo>
                    <a:pt x="3083" y="3102"/>
                  </a:lnTo>
                  <a:lnTo>
                    <a:pt x="3016" y="3054"/>
                  </a:lnTo>
                  <a:lnTo>
                    <a:pt x="2954" y="3005"/>
                  </a:lnTo>
                  <a:lnTo>
                    <a:pt x="2954" y="3005"/>
                  </a:lnTo>
                  <a:lnTo>
                    <a:pt x="2931" y="2984"/>
                  </a:lnTo>
                  <a:lnTo>
                    <a:pt x="2911" y="2962"/>
                  </a:lnTo>
                  <a:lnTo>
                    <a:pt x="2895" y="2938"/>
                  </a:lnTo>
                  <a:lnTo>
                    <a:pt x="2882" y="2917"/>
                  </a:lnTo>
                  <a:lnTo>
                    <a:pt x="2856" y="2867"/>
                  </a:lnTo>
                  <a:lnTo>
                    <a:pt x="2842" y="2840"/>
                  </a:lnTo>
                  <a:lnTo>
                    <a:pt x="2824" y="2810"/>
                  </a:lnTo>
                  <a:lnTo>
                    <a:pt x="2824" y="2810"/>
                  </a:lnTo>
                  <a:lnTo>
                    <a:pt x="2809" y="2779"/>
                  </a:lnTo>
                  <a:lnTo>
                    <a:pt x="2799" y="2749"/>
                  </a:lnTo>
                  <a:lnTo>
                    <a:pt x="2791" y="2723"/>
                  </a:lnTo>
                  <a:lnTo>
                    <a:pt x="2785" y="2702"/>
                  </a:lnTo>
                  <a:lnTo>
                    <a:pt x="2785" y="2682"/>
                  </a:lnTo>
                  <a:lnTo>
                    <a:pt x="2785" y="2666"/>
                  </a:lnTo>
                  <a:lnTo>
                    <a:pt x="2789" y="2656"/>
                  </a:lnTo>
                  <a:lnTo>
                    <a:pt x="2791" y="2652"/>
                  </a:lnTo>
                  <a:lnTo>
                    <a:pt x="2793" y="2652"/>
                  </a:lnTo>
                  <a:lnTo>
                    <a:pt x="2793" y="2652"/>
                  </a:lnTo>
                  <a:lnTo>
                    <a:pt x="2799" y="2650"/>
                  </a:lnTo>
                  <a:lnTo>
                    <a:pt x="2807" y="2650"/>
                  </a:lnTo>
                  <a:lnTo>
                    <a:pt x="2816" y="2654"/>
                  </a:lnTo>
                  <a:lnTo>
                    <a:pt x="2826" y="2660"/>
                  </a:lnTo>
                  <a:lnTo>
                    <a:pt x="2854" y="2682"/>
                  </a:lnTo>
                  <a:lnTo>
                    <a:pt x="2893" y="2719"/>
                  </a:lnTo>
                  <a:lnTo>
                    <a:pt x="2893" y="2719"/>
                  </a:lnTo>
                  <a:lnTo>
                    <a:pt x="2915" y="2743"/>
                  </a:lnTo>
                  <a:lnTo>
                    <a:pt x="2937" y="2769"/>
                  </a:lnTo>
                  <a:lnTo>
                    <a:pt x="2954" y="2792"/>
                  </a:lnTo>
                  <a:lnTo>
                    <a:pt x="2970" y="2816"/>
                  </a:lnTo>
                  <a:lnTo>
                    <a:pt x="2994" y="2853"/>
                  </a:lnTo>
                  <a:lnTo>
                    <a:pt x="3002" y="2869"/>
                  </a:lnTo>
                  <a:lnTo>
                    <a:pt x="3002" y="2869"/>
                  </a:lnTo>
                  <a:lnTo>
                    <a:pt x="3008" y="2869"/>
                  </a:lnTo>
                  <a:lnTo>
                    <a:pt x="3018" y="2869"/>
                  </a:lnTo>
                  <a:lnTo>
                    <a:pt x="3023" y="2867"/>
                  </a:lnTo>
                  <a:lnTo>
                    <a:pt x="3025" y="2863"/>
                  </a:lnTo>
                  <a:lnTo>
                    <a:pt x="3027" y="2857"/>
                  </a:lnTo>
                  <a:lnTo>
                    <a:pt x="3025" y="2849"/>
                  </a:lnTo>
                  <a:lnTo>
                    <a:pt x="3025" y="2849"/>
                  </a:lnTo>
                  <a:lnTo>
                    <a:pt x="3021" y="2836"/>
                  </a:lnTo>
                  <a:lnTo>
                    <a:pt x="3012" y="2818"/>
                  </a:lnTo>
                  <a:lnTo>
                    <a:pt x="2988" y="2781"/>
                  </a:lnTo>
                  <a:lnTo>
                    <a:pt x="2978" y="2763"/>
                  </a:lnTo>
                  <a:lnTo>
                    <a:pt x="2972" y="2747"/>
                  </a:lnTo>
                  <a:lnTo>
                    <a:pt x="2970" y="2741"/>
                  </a:lnTo>
                  <a:lnTo>
                    <a:pt x="2970" y="2737"/>
                  </a:lnTo>
                  <a:lnTo>
                    <a:pt x="2972" y="2735"/>
                  </a:lnTo>
                  <a:lnTo>
                    <a:pt x="2976" y="2733"/>
                  </a:lnTo>
                  <a:lnTo>
                    <a:pt x="2976" y="2733"/>
                  </a:lnTo>
                  <a:lnTo>
                    <a:pt x="2990" y="2735"/>
                  </a:lnTo>
                  <a:lnTo>
                    <a:pt x="3010" y="2739"/>
                  </a:lnTo>
                  <a:lnTo>
                    <a:pt x="3059" y="2753"/>
                  </a:lnTo>
                  <a:lnTo>
                    <a:pt x="3112" y="2769"/>
                  </a:lnTo>
                  <a:lnTo>
                    <a:pt x="3155" y="2784"/>
                  </a:lnTo>
                  <a:lnTo>
                    <a:pt x="3155" y="2784"/>
                  </a:lnTo>
                  <a:lnTo>
                    <a:pt x="3177" y="2792"/>
                  </a:lnTo>
                  <a:lnTo>
                    <a:pt x="3201" y="2806"/>
                  </a:lnTo>
                  <a:lnTo>
                    <a:pt x="3252" y="2840"/>
                  </a:lnTo>
                  <a:lnTo>
                    <a:pt x="3293" y="2871"/>
                  </a:lnTo>
                  <a:lnTo>
                    <a:pt x="3311" y="2885"/>
                  </a:lnTo>
                  <a:lnTo>
                    <a:pt x="3329" y="2853"/>
                  </a:lnTo>
                  <a:lnTo>
                    <a:pt x="3187" y="2771"/>
                  </a:lnTo>
                  <a:lnTo>
                    <a:pt x="3362" y="2741"/>
                  </a:lnTo>
                  <a:lnTo>
                    <a:pt x="3364" y="2719"/>
                  </a:lnTo>
                  <a:lnTo>
                    <a:pt x="3364" y="2719"/>
                  </a:lnTo>
                  <a:lnTo>
                    <a:pt x="3339" y="2723"/>
                  </a:lnTo>
                  <a:lnTo>
                    <a:pt x="3280" y="2731"/>
                  </a:lnTo>
                  <a:lnTo>
                    <a:pt x="3244" y="2737"/>
                  </a:lnTo>
                  <a:lnTo>
                    <a:pt x="3211" y="2739"/>
                  </a:lnTo>
                  <a:lnTo>
                    <a:pt x="3179" y="2741"/>
                  </a:lnTo>
                  <a:lnTo>
                    <a:pt x="3155" y="2739"/>
                  </a:lnTo>
                  <a:lnTo>
                    <a:pt x="3155" y="2739"/>
                  </a:lnTo>
                  <a:lnTo>
                    <a:pt x="3112" y="2729"/>
                  </a:lnTo>
                  <a:lnTo>
                    <a:pt x="3059" y="2714"/>
                  </a:lnTo>
                  <a:lnTo>
                    <a:pt x="3000" y="2694"/>
                  </a:lnTo>
                  <a:lnTo>
                    <a:pt x="2943" y="2674"/>
                  </a:lnTo>
                  <a:lnTo>
                    <a:pt x="2943" y="2674"/>
                  </a:lnTo>
                  <a:lnTo>
                    <a:pt x="2929" y="2666"/>
                  </a:lnTo>
                  <a:lnTo>
                    <a:pt x="2913" y="2658"/>
                  </a:lnTo>
                  <a:lnTo>
                    <a:pt x="2885" y="2641"/>
                  </a:lnTo>
                  <a:lnTo>
                    <a:pt x="2858" y="2619"/>
                  </a:lnTo>
                  <a:lnTo>
                    <a:pt x="2832" y="2597"/>
                  </a:lnTo>
                  <a:lnTo>
                    <a:pt x="2793" y="2558"/>
                  </a:lnTo>
                  <a:lnTo>
                    <a:pt x="2777" y="2542"/>
                  </a:lnTo>
                  <a:lnTo>
                    <a:pt x="2777" y="2542"/>
                  </a:lnTo>
                  <a:lnTo>
                    <a:pt x="2769" y="2495"/>
                  </a:lnTo>
                  <a:lnTo>
                    <a:pt x="2763" y="2451"/>
                  </a:lnTo>
                  <a:lnTo>
                    <a:pt x="2761" y="2412"/>
                  </a:lnTo>
                  <a:lnTo>
                    <a:pt x="2761" y="2412"/>
                  </a:lnTo>
                  <a:lnTo>
                    <a:pt x="2759" y="2386"/>
                  </a:lnTo>
                  <a:lnTo>
                    <a:pt x="2757" y="2349"/>
                  </a:lnTo>
                  <a:lnTo>
                    <a:pt x="2749" y="2258"/>
                  </a:lnTo>
                  <a:lnTo>
                    <a:pt x="2746" y="2213"/>
                  </a:lnTo>
                  <a:lnTo>
                    <a:pt x="2744" y="2174"/>
                  </a:lnTo>
                  <a:lnTo>
                    <a:pt x="2746" y="2144"/>
                  </a:lnTo>
                  <a:lnTo>
                    <a:pt x="2746" y="2134"/>
                  </a:lnTo>
                  <a:lnTo>
                    <a:pt x="2747" y="2130"/>
                  </a:lnTo>
                  <a:lnTo>
                    <a:pt x="2747" y="2130"/>
                  </a:lnTo>
                  <a:lnTo>
                    <a:pt x="2755" y="2124"/>
                  </a:lnTo>
                  <a:lnTo>
                    <a:pt x="2761" y="2124"/>
                  </a:lnTo>
                  <a:lnTo>
                    <a:pt x="2769" y="2124"/>
                  </a:lnTo>
                  <a:lnTo>
                    <a:pt x="2777" y="2126"/>
                  </a:lnTo>
                  <a:lnTo>
                    <a:pt x="2791" y="2130"/>
                  </a:lnTo>
                  <a:lnTo>
                    <a:pt x="2795" y="2134"/>
                  </a:lnTo>
                  <a:lnTo>
                    <a:pt x="2795" y="2134"/>
                  </a:lnTo>
                  <a:lnTo>
                    <a:pt x="2846" y="2177"/>
                  </a:lnTo>
                  <a:lnTo>
                    <a:pt x="2891" y="2221"/>
                  </a:lnTo>
                  <a:lnTo>
                    <a:pt x="2937" y="2268"/>
                  </a:lnTo>
                  <a:lnTo>
                    <a:pt x="2937" y="2268"/>
                  </a:lnTo>
                  <a:lnTo>
                    <a:pt x="2947" y="2280"/>
                  </a:lnTo>
                  <a:lnTo>
                    <a:pt x="2954" y="2294"/>
                  </a:lnTo>
                  <a:lnTo>
                    <a:pt x="2962" y="2309"/>
                  </a:lnTo>
                  <a:lnTo>
                    <a:pt x="2968" y="2325"/>
                  </a:lnTo>
                  <a:lnTo>
                    <a:pt x="2980" y="2359"/>
                  </a:lnTo>
                  <a:lnTo>
                    <a:pt x="2986" y="2392"/>
                  </a:lnTo>
                  <a:lnTo>
                    <a:pt x="2990" y="2424"/>
                  </a:lnTo>
                  <a:lnTo>
                    <a:pt x="2994" y="2447"/>
                  </a:lnTo>
                  <a:lnTo>
                    <a:pt x="2994" y="2471"/>
                  </a:lnTo>
                  <a:lnTo>
                    <a:pt x="3021" y="2467"/>
                  </a:lnTo>
                  <a:lnTo>
                    <a:pt x="3021" y="2467"/>
                  </a:lnTo>
                  <a:lnTo>
                    <a:pt x="3018" y="2428"/>
                  </a:lnTo>
                  <a:lnTo>
                    <a:pt x="3012" y="2382"/>
                  </a:lnTo>
                  <a:lnTo>
                    <a:pt x="3002" y="2327"/>
                  </a:lnTo>
                  <a:lnTo>
                    <a:pt x="3002" y="2327"/>
                  </a:lnTo>
                  <a:lnTo>
                    <a:pt x="3012" y="2341"/>
                  </a:lnTo>
                  <a:lnTo>
                    <a:pt x="3019" y="2359"/>
                  </a:lnTo>
                  <a:lnTo>
                    <a:pt x="3035" y="2394"/>
                  </a:lnTo>
                  <a:lnTo>
                    <a:pt x="3049" y="2430"/>
                  </a:lnTo>
                  <a:lnTo>
                    <a:pt x="3059" y="2465"/>
                  </a:lnTo>
                  <a:lnTo>
                    <a:pt x="3065" y="2499"/>
                  </a:lnTo>
                  <a:lnTo>
                    <a:pt x="3071" y="2524"/>
                  </a:lnTo>
                  <a:lnTo>
                    <a:pt x="3075" y="2548"/>
                  </a:lnTo>
                  <a:lnTo>
                    <a:pt x="3100" y="2548"/>
                  </a:lnTo>
                  <a:lnTo>
                    <a:pt x="3100" y="2548"/>
                  </a:lnTo>
                  <a:lnTo>
                    <a:pt x="3090" y="2485"/>
                  </a:lnTo>
                  <a:lnTo>
                    <a:pt x="3073" y="2418"/>
                  </a:lnTo>
                  <a:lnTo>
                    <a:pt x="3063" y="2384"/>
                  </a:lnTo>
                  <a:lnTo>
                    <a:pt x="3053" y="2353"/>
                  </a:lnTo>
                  <a:lnTo>
                    <a:pt x="3041" y="2323"/>
                  </a:lnTo>
                  <a:lnTo>
                    <a:pt x="3027" y="2298"/>
                  </a:lnTo>
                  <a:lnTo>
                    <a:pt x="3027" y="2298"/>
                  </a:lnTo>
                  <a:lnTo>
                    <a:pt x="3010" y="2270"/>
                  </a:lnTo>
                  <a:lnTo>
                    <a:pt x="2988" y="2241"/>
                  </a:lnTo>
                  <a:lnTo>
                    <a:pt x="2960" y="2211"/>
                  </a:lnTo>
                  <a:lnTo>
                    <a:pt x="2935" y="2183"/>
                  </a:lnTo>
                  <a:lnTo>
                    <a:pt x="2889" y="2138"/>
                  </a:lnTo>
                  <a:lnTo>
                    <a:pt x="2870" y="2120"/>
                  </a:lnTo>
                  <a:lnTo>
                    <a:pt x="2870" y="2120"/>
                  </a:lnTo>
                  <a:lnTo>
                    <a:pt x="2899" y="2122"/>
                  </a:lnTo>
                  <a:lnTo>
                    <a:pt x="2972" y="2134"/>
                  </a:lnTo>
                  <a:lnTo>
                    <a:pt x="3019" y="2144"/>
                  </a:lnTo>
                  <a:lnTo>
                    <a:pt x="3069" y="2154"/>
                  </a:lnTo>
                  <a:lnTo>
                    <a:pt x="3120" y="2166"/>
                  </a:lnTo>
                  <a:lnTo>
                    <a:pt x="3169" y="2181"/>
                  </a:lnTo>
                  <a:lnTo>
                    <a:pt x="3169" y="2181"/>
                  </a:lnTo>
                  <a:lnTo>
                    <a:pt x="3189" y="2189"/>
                  </a:lnTo>
                  <a:lnTo>
                    <a:pt x="3207" y="2197"/>
                  </a:lnTo>
                  <a:lnTo>
                    <a:pt x="3244" y="2217"/>
                  </a:lnTo>
                  <a:lnTo>
                    <a:pt x="3280" y="2241"/>
                  </a:lnTo>
                  <a:lnTo>
                    <a:pt x="3313" y="2264"/>
                  </a:lnTo>
                  <a:lnTo>
                    <a:pt x="3339" y="2286"/>
                  </a:lnTo>
                  <a:lnTo>
                    <a:pt x="3360" y="2304"/>
                  </a:lnTo>
                  <a:lnTo>
                    <a:pt x="3378" y="2321"/>
                  </a:lnTo>
                  <a:lnTo>
                    <a:pt x="3388" y="2306"/>
                  </a:lnTo>
                  <a:lnTo>
                    <a:pt x="3388" y="2306"/>
                  </a:lnTo>
                  <a:lnTo>
                    <a:pt x="3376" y="2292"/>
                  </a:lnTo>
                  <a:lnTo>
                    <a:pt x="3345" y="2262"/>
                  </a:lnTo>
                  <a:lnTo>
                    <a:pt x="3301" y="2223"/>
                  </a:lnTo>
                  <a:lnTo>
                    <a:pt x="3278" y="2205"/>
                  </a:lnTo>
                  <a:lnTo>
                    <a:pt x="3254" y="2189"/>
                  </a:lnTo>
                  <a:lnTo>
                    <a:pt x="3254" y="2189"/>
                  </a:lnTo>
                  <a:lnTo>
                    <a:pt x="3335" y="2177"/>
                  </a:lnTo>
                  <a:lnTo>
                    <a:pt x="3394" y="2168"/>
                  </a:lnTo>
                  <a:lnTo>
                    <a:pt x="3441" y="2158"/>
                  </a:lnTo>
                  <a:lnTo>
                    <a:pt x="3441" y="2134"/>
                  </a:lnTo>
                  <a:lnTo>
                    <a:pt x="3441" y="2134"/>
                  </a:lnTo>
                  <a:lnTo>
                    <a:pt x="3412" y="2142"/>
                  </a:lnTo>
                  <a:lnTo>
                    <a:pt x="3380" y="2148"/>
                  </a:lnTo>
                  <a:lnTo>
                    <a:pt x="3315" y="2158"/>
                  </a:lnTo>
                  <a:lnTo>
                    <a:pt x="3286" y="2162"/>
                  </a:lnTo>
                  <a:lnTo>
                    <a:pt x="3258" y="2164"/>
                  </a:lnTo>
                  <a:lnTo>
                    <a:pt x="3236" y="2164"/>
                  </a:lnTo>
                  <a:lnTo>
                    <a:pt x="3219" y="2162"/>
                  </a:lnTo>
                  <a:lnTo>
                    <a:pt x="3219" y="2162"/>
                  </a:lnTo>
                  <a:lnTo>
                    <a:pt x="3189" y="2154"/>
                  </a:lnTo>
                  <a:lnTo>
                    <a:pt x="3155" y="2144"/>
                  </a:lnTo>
                  <a:lnTo>
                    <a:pt x="3102" y="2126"/>
                  </a:lnTo>
                  <a:lnTo>
                    <a:pt x="3102" y="2126"/>
                  </a:lnTo>
                  <a:lnTo>
                    <a:pt x="3075" y="2118"/>
                  </a:lnTo>
                  <a:lnTo>
                    <a:pt x="3071" y="2116"/>
                  </a:lnTo>
                  <a:lnTo>
                    <a:pt x="3069" y="2114"/>
                  </a:lnTo>
                  <a:lnTo>
                    <a:pt x="3069" y="2112"/>
                  </a:lnTo>
                  <a:lnTo>
                    <a:pt x="3073" y="2110"/>
                  </a:lnTo>
                  <a:lnTo>
                    <a:pt x="3073" y="2110"/>
                  </a:lnTo>
                  <a:lnTo>
                    <a:pt x="3102" y="2097"/>
                  </a:lnTo>
                  <a:lnTo>
                    <a:pt x="3154" y="2077"/>
                  </a:lnTo>
                  <a:lnTo>
                    <a:pt x="3213" y="2055"/>
                  </a:lnTo>
                  <a:lnTo>
                    <a:pt x="3260" y="2034"/>
                  </a:lnTo>
                  <a:lnTo>
                    <a:pt x="3260" y="2034"/>
                  </a:lnTo>
                  <a:lnTo>
                    <a:pt x="3284" y="2026"/>
                  </a:lnTo>
                  <a:lnTo>
                    <a:pt x="3311" y="2018"/>
                  </a:lnTo>
                  <a:lnTo>
                    <a:pt x="3341" y="2014"/>
                  </a:lnTo>
                  <a:lnTo>
                    <a:pt x="3372" y="2010"/>
                  </a:lnTo>
                  <a:lnTo>
                    <a:pt x="3422" y="2006"/>
                  </a:lnTo>
                  <a:lnTo>
                    <a:pt x="3443" y="2004"/>
                  </a:lnTo>
                  <a:lnTo>
                    <a:pt x="3447" y="1984"/>
                  </a:lnTo>
                  <a:lnTo>
                    <a:pt x="3447" y="1984"/>
                  </a:lnTo>
                  <a:lnTo>
                    <a:pt x="3402" y="1984"/>
                  </a:lnTo>
                  <a:lnTo>
                    <a:pt x="3359" y="1986"/>
                  </a:lnTo>
                  <a:lnTo>
                    <a:pt x="3317" y="1990"/>
                  </a:lnTo>
                  <a:lnTo>
                    <a:pt x="3317" y="1990"/>
                  </a:lnTo>
                  <a:lnTo>
                    <a:pt x="3362" y="1935"/>
                  </a:lnTo>
                  <a:lnTo>
                    <a:pt x="3398" y="1886"/>
                  </a:lnTo>
                  <a:lnTo>
                    <a:pt x="3429" y="1840"/>
                  </a:lnTo>
                  <a:lnTo>
                    <a:pt x="3414" y="1827"/>
                  </a:lnTo>
                  <a:lnTo>
                    <a:pt x="3414" y="1827"/>
                  </a:lnTo>
                  <a:lnTo>
                    <a:pt x="3402" y="1848"/>
                  </a:lnTo>
                  <a:lnTo>
                    <a:pt x="3382" y="1874"/>
                  </a:lnTo>
                  <a:lnTo>
                    <a:pt x="3357" y="1905"/>
                  </a:lnTo>
                  <a:lnTo>
                    <a:pt x="3327" y="1937"/>
                  </a:lnTo>
                  <a:lnTo>
                    <a:pt x="3291" y="1969"/>
                  </a:lnTo>
                  <a:lnTo>
                    <a:pt x="3254" y="1998"/>
                  </a:lnTo>
                  <a:lnTo>
                    <a:pt x="3234" y="2012"/>
                  </a:lnTo>
                  <a:lnTo>
                    <a:pt x="3213" y="2024"/>
                  </a:lnTo>
                  <a:lnTo>
                    <a:pt x="3193" y="2034"/>
                  </a:lnTo>
                  <a:lnTo>
                    <a:pt x="3171" y="2043"/>
                  </a:lnTo>
                  <a:lnTo>
                    <a:pt x="3171" y="2043"/>
                  </a:lnTo>
                  <a:lnTo>
                    <a:pt x="3152" y="2051"/>
                  </a:lnTo>
                  <a:lnTo>
                    <a:pt x="3128" y="2057"/>
                  </a:lnTo>
                  <a:lnTo>
                    <a:pt x="3083" y="2067"/>
                  </a:lnTo>
                  <a:lnTo>
                    <a:pt x="3037" y="2073"/>
                  </a:lnTo>
                  <a:lnTo>
                    <a:pt x="2990" y="2077"/>
                  </a:lnTo>
                  <a:lnTo>
                    <a:pt x="2947" y="2077"/>
                  </a:lnTo>
                  <a:lnTo>
                    <a:pt x="2907" y="2075"/>
                  </a:lnTo>
                  <a:lnTo>
                    <a:pt x="2870" y="2071"/>
                  </a:lnTo>
                  <a:lnTo>
                    <a:pt x="2840" y="2065"/>
                  </a:lnTo>
                  <a:lnTo>
                    <a:pt x="2840" y="2065"/>
                  </a:lnTo>
                  <a:lnTo>
                    <a:pt x="2828" y="2061"/>
                  </a:lnTo>
                  <a:lnTo>
                    <a:pt x="2815" y="2055"/>
                  </a:lnTo>
                  <a:lnTo>
                    <a:pt x="2787" y="2041"/>
                  </a:lnTo>
                  <a:lnTo>
                    <a:pt x="2759" y="2022"/>
                  </a:lnTo>
                  <a:lnTo>
                    <a:pt x="2732" y="1994"/>
                  </a:lnTo>
                  <a:lnTo>
                    <a:pt x="2700" y="1961"/>
                  </a:lnTo>
                  <a:lnTo>
                    <a:pt x="2669" y="1921"/>
                  </a:lnTo>
                  <a:lnTo>
                    <a:pt x="2635" y="1874"/>
                  </a:lnTo>
                  <a:lnTo>
                    <a:pt x="2600" y="1819"/>
                  </a:lnTo>
                  <a:lnTo>
                    <a:pt x="2600" y="1819"/>
                  </a:lnTo>
                  <a:lnTo>
                    <a:pt x="2519" y="1685"/>
                  </a:lnTo>
                  <a:lnTo>
                    <a:pt x="2436" y="1539"/>
                  </a:lnTo>
                  <a:lnTo>
                    <a:pt x="2401" y="1474"/>
                  </a:lnTo>
                  <a:lnTo>
                    <a:pt x="2373" y="1419"/>
                  </a:lnTo>
                  <a:lnTo>
                    <a:pt x="2355" y="1379"/>
                  </a:lnTo>
                  <a:lnTo>
                    <a:pt x="2351" y="1365"/>
                  </a:lnTo>
                  <a:lnTo>
                    <a:pt x="2349" y="1358"/>
                  </a:lnTo>
                  <a:lnTo>
                    <a:pt x="2349" y="1358"/>
                  </a:lnTo>
                  <a:lnTo>
                    <a:pt x="2355" y="1348"/>
                  </a:lnTo>
                  <a:lnTo>
                    <a:pt x="2365" y="1336"/>
                  </a:lnTo>
                  <a:lnTo>
                    <a:pt x="2379" y="1326"/>
                  </a:lnTo>
                  <a:lnTo>
                    <a:pt x="2397" y="1314"/>
                  </a:lnTo>
                  <a:lnTo>
                    <a:pt x="2414" y="1306"/>
                  </a:lnTo>
                  <a:lnTo>
                    <a:pt x="2432" y="1298"/>
                  </a:lnTo>
                  <a:lnTo>
                    <a:pt x="2450" y="1293"/>
                  </a:lnTo>
                  <a:lnTo>
                    <a:pt x="2466" y="1291"/>
                  </a:lnTo>
                  <a:lnTo>
                    <a:pt x="2466" y="1291"/>
                  </a:lnTo>
                  <a:lnTo>
                    <a:pt x="2487" y="1289"/>
                  </a:lnTo>
                  <a:lnTo>
                    <a:pt x="2515" y="1291"/>
                  </a:lnTo>
                  <a:lnTo>
                    <a:pt x="2582" y="1295"/>
                  </a:lnTo>
                  <a:lnTo>
                    <a:pt x="2700" y="1308"/>
                  </a:lnTo>
                  <a:lnTo>
                    <a:pt x="2700" y="1308"/>
                  </a:lnTo>
                  <a:lnTo>
                    <a:pt x="2740" y="1312"/>
                  </a:lnTo>
                  <a:lnTo>
                    <a:pt x="2785" y="1320"/>
                  </a:lnTo>
                  <a:lnTo>
                    <a:pt x="2807" y="1326"/>
                  </a:lnTo>
                  <a:lnTo>
                    <a:pt x="2832" y="1334"/>
                  </a:lnTo>
                  <a:lnTo>
                    <a:pt x="2856" y="1346"/>
                  </a:lnTo>
                  <a:lnTo>
                    <a:pt x="2880" y="1360"/>
                  </a:lnTo>
                  <a:lnTo>
                    <a:pt x="2880" y="1360"/>
                  </a:lnTo>
                  <a:lnTo>
                    <a:pt x="2907" y="1375"/>
                  </a:lnTo>
                  <a:lnTo>
                    <a:pt x="2935" y="1395"/>
                  </a:lnTo>
                  <a:lnTo>
                    <a:pt x="2990" y="1436"/>
                  </a:lnTo>
                  <a:lnTo>
                    <a:pt x="3035" y="1472"/>
                  </a:lnTo>
                  <a:lnTo>
                    <a:pt x="3059" y="1494"/>
                  </a:lnTo>
                  <a:lnTo>
                    <a:pt x="3059" y="1494"/>
                  </a:lnTo>
                  <a:lnTo>
                    <a:pt x="3063" y="1498"/>
                  </a:lnTo>
                  <a:lnTo>
                    <a:pt x="3065" y="1505"/>
                  </a:lnTo>
                  <a:lnTo>
                    <a:pt x="3067" y="1523"/>
                  </a:lnTo>
                  <a:lnTo>
                    <a:pt x="3067" y="1545"/>
                  </a:lnTo>
                  <a:lnTo>
                    <a:pt x="3065" y="1567"/>
                  </a:lnTo>
                  <a:lnTo>
                    <a:pt x="3065" y="1567"/>
                  </a:lnTo>
                  <a:lnTo>
                    <a:pt x="3067" y="1574"/>
                  </a:lnTo>
                  <a:lnTo>
                    <a:pt x="3069" y="1580"/>
                  </a:lnTo>
                  <a:lnTo>
                    <a:pt x="3073" y="1584"/>
                  </a:lnTo>
                  <a:lnTo>
                    <a:pt x="3077" y="1584"/>
                  </a:lnTo>
                  <a:lnTo>
                    <a:pt x="3081" y="1584"/>
                  </a:lnTo>
                  <a:lnTo>
                    <a:pt x="3085" y="1580"/>
                  </a:lnTo>
                  <a:lnTo>
                    <a:pt x="3085" y="1576"/>
                  </a:lnTo>
                  <a:lnTo>
                    <a:pt x="3085" y="1572"/>
                  </a:lnTo>
                  <a:lnTo>
                    <a:pt x="3085" y="1572"/>
                  </a:lnTo>
                  <a:lnTo>
                    <a:pt x="3083" y="1565"/>
                  </a:lnTo>
                  <a:lnTo>
                    <a:pt x="3081" y="1555"/>
                  </a:lnTo>
                  <a:lnTo>
                    <a:pt x="3083" y="1531"/>
                  </a:lnTo>
                  <a:lnTo>
                    <a:pt x="3083" y="1521"/>
                  </a:lnTo>
                  <a:lnTo>
                    <a:pt x="3085" y="1511"/>
                  </a:lnTo>
                  <a:lnTo>
                    <a:pt x="3088" y="1505"/>
                  </a:lnTo>
                  <a:lnTo>
                    <a:pt x="3090" y="1505"/>
                  </a:lnTo>
                  <a:lnTo>
                    <a:pt x="3092" y="1505"/>
                  </a:lnTo>
                  <a:lnTo>
                    <a:pt x="3092" y="1505"/>
                  </a:lnTo>
                  <a:lnTo>
                    <a:pt x="3100" y="1509"/>
                  </a:lnTo>
                  <a:lnTo>
                    <a:pt x="3116" y="1517"/>
                  </a:lnTo>
                  <a:lnTo>
                    <a:pt x="3159" y="1545"/>
                  </a:lnTo>
                  <a:lnTo>
                    <a:pt x="3217" y="1584"/>
                  </a:lnTo>
                  <a:lnTo>
                    <a:pt x="3226" y="1567"/>
                  </a:lnTo>
                  <a:lnTo>
                    <a:pt x="3226" y="1567"/>
                  </a:lnTo>
                  <a:lnTo>
                    <a:pt x="3171" y="1531"/>
                  </a:lnTo>
                  <a:lnTo>
                    <a:pt x="3171" y="1531"/>
                  </a:lnTo>
                  <a:lnTo>
                    <a:pt x="3132" y="1501"/>
                  </a:lnTo>
                  <a:lnTo>
                    <a:pt x="3075" y="1456"/>
                  </a:lnTo>
                  <a:lnTo>
                    <a:pt x="3010" y="1407"/>
                  </a:lnTo>
                  <a:lnTo>
                    <a:pt x="2978" y="1385"/>
                  </a:lnTo>
                  <a:lnTo>
                    <a:pt x="2947" y="1365"/>
                  </a:lnTo>
                  <a:lnTo>
                    <a:pt x="2947" y="1365"/>
                  </a:lnTo>
                  <a:lnTo>
                    <a:pt x="2923" y="1350"/>
                  </a:lnTo>
                  <a:lnTo>
                    <a:pt x="2907" y="1340"/>
                  </a:lnTo>
                  <a:lnTo>
                    <a:pt x="2901" y="1332"/>
                  </a:lnTo>
                  <a:lnTo>
                    <a:pt x="2901" y="1330"/>
                  </a:lnTo>
                  <a:lnTo>
                    <a:pt x="2903" y="1330"/>
                  </a:lnTo>
                  <a:lnTo>
                    <a:pt x="2911" y="1328"/>
                  </a:lnTo>
                  <a:lnTo>
                    <a:pt x="2921" y="1328"/>
                  </a:lnTo>
                  <a:lnTo>
                    <a:pt x="2952" y="1332"/>
                  </a:lnTo>
                  <a:lnTo>
                    <a:pt x="2952" y="1332"/>
                  </a:lnTo>
                  <a:lnTo>
                    <a:pt x="2992" y="1338"/>
                  </a:lnTo>
                  <a:lnTo>
                    <a:pt x="3041" y="1344"/>
                  </a:lnTo>
                  <a:lnTo>
                    <a:pt x="3098" y="1356"/>
                  </a:lnTo>
                  <a:lnTo>
                    <a:pt x="3161" y="1369"/>
                  </a:lnTo>
                  <a:lnTo>
                    <a:pt x="3161" y="1369"/>
                  </a:lnTo>
                  <a:lnTo>
                    <a:pt x="3236" y="1387"/>
                  </a:lnTo>
                  <a:lnTo>
                    <a:pt x="3315" y="1411"/>
                  </a:lnTo>
                  <a:lnTo>
                    <a:pt x="3406" y="1438"/>
                  </a:lnTo>
                  <a:lnTo>
                    <a:pt x="3500" y="1492"/>
                  </a:lnTo>
                  <a:lnTo>
                    <a:pt x="3506" y="1484"/>
                  </a:lnTo>
                  <a:lnTo>
                    <a:pt x="3426" y="1429"/>
                  </a:lnTo>
                  <a:lnTo>
                    <a:pt x="3506" y="1429"/>
                  </a:lnTo>
                  <a:lnTo>
                    <a:pt x="3506" y="1417"/>
                  </a:ln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0AD47"/>
                </a:solidFill>
                <a:effectLst/>
                <a:uLnTx/>
                <a:uFillTx/>
                <a:latin typeface="小米兰亭_GB外压缩"/>
                <a:ea typeface="小米兰亭_GB外压缩"/>
              </a:endParaRPr>
            </a:p>
          </p:txBody>
        </p:sp>
      </p:grpSp>
      <p:grpSp>
        <p:nvGrpSpPr>
          <p:cNvPr id="182" name="组合 181"/>
          <p:cNvGrpSpPr/>
          <p:nvPr/>
        </p:nvGrpSpPr>
        <p:grpSpPr>
          <a:xfrm>
            <a:off x="628076" y="1794290"/>
            <a:ext cx="10926317" cy="3579729"/>
            <a:chOff x="628076" y="2019921"/>
            <a:chExt cx="10926317" cy="3579729"/>
          </a:xfrm>
        </p:grpSpPr>
        <p:grpSp>
          <p:nvGrpSpPr>
            <p:cNvPr id="183" name="组合 182"/>
            <p:cNvGrpSpPr/>
            <p:nvPr/>
          </p:nvGrpSpPr>
          <p:grpSpPr>
            <a:xfrm>
              <a:off x="8188393" y="2019921"/>
              <a:ext cx="3366000" cy="3579729"/>
              <a:chOff x="7809705" y="1929609"/>
              <a:chExt cx="2644140" cy="3579729"/>
            </a:xfrm>
          </p:grpSpPr>
          <p:cxnSp>
            <p:nvCxnSpPr>
              <p:cNvPr id="195" name="直接连接符 194"/>
              <p:cNvCxnSpPr/>
              <p:nvPr/>
            </p:nvCxnSpPr>
            <p:spPr>
              <a:xfrm>
                <a:off x="7809705" y="1929609"/>
                <a:ext cx="2644140" cy="0"/>
              </a:xfrm>
              <a:prstGeom prst="line">
                <a:avLst/>
              </a:prstGeom>
              <a:noFill/>
              <a:ln w="12700" cap="flat" cmpd="sng" algn="ctr">
                <a:solidFill>
                  <a:srgbClr val="293036"/>
                </a:solidFill>
                <a:prstDash val="solid"/>
                <a:miter lim="800000"/>
                <a:headEnd type="oval" w="med" len="med"/>
                <a:tailEnd type="oval" w="med" len="med"/>
              </a:ln>
              <a:effectLst/>
            </p:spPr>
          </p:cxnSp>
          <p:cxnSp>
            <p:nvCxnSpPr>
              <p:cNvPr id="196" name="直接连接符 195"/>
              <p:cNvCxnSpPr/>
              <p:nvPr/>
            </p:nvCxnSpPr>
            <p:spPr>
              <a:xfrm flipV="1">
                <a:off x="7809705" y="5509338"/>
                <a:ext cx="2644140" cy="0"/>
              </a:xfrm>
              <a:prstGeom prst="line">
                <a:avLst/>
              </a:prstGeom>
              <a:noFill/>
              <a:ln w="12700" cap="flat" cmpd="sng" algn="ctr">
                <a:solidFill>
                  <a:srgbClr val="293036"/>
                </a:solidFill>
                <a:prstDash val="solid"/>
                <a:miter lim="800000"/>
                <a:headEnd type="oval" w="med" len="med"/>
                <a:tailEnd type="oval" w="med" len="med"/>
              </a:ln>
              <a:effectLst/>
            </p:spPr>
          </p:cxnSp>
        </p:grpSp>
        <p:grpSp>
          <p:nvGrpSpPr>
            <p:cNvPr id="184" name="组合 183"/>
            <p:cNvGrpSpPr/>
            <p:nvPr/>
          </p:nvGrpSpPr>
          <p:grpSpPr>
            <a:xfrm>
              <a:off x="628076" y="2019921"/>
              <a:ext cx="8430269" cy="3579729"/>
              <a:chOff x="628076" y="2019921"/>
              <a:chExt cx="8430269" cy="3579729"/>
            </a:xfrm>
          </p:grpSpPr>
          <p:grpSp>
            <p:nvGrpSpPr>
              <p:cNvPr id="185" name="组合 184"/>
              <p:cNvGrpSpPr/>
              <p:nvPr/>
            </p:nvGrpSpPr>
            <p:grpSpPr>
              <a:xfrm>
                <a:off x="3114895" y="2019921"/>
                <a:ext cx="5943450" cy="3579729"/>
                <a:chOff x="3114895" y="2019921"/>
                <a:chExt cx="5943450" cy="3579729"/>
              </a:xfrm>
            </p:grpSpPr>
            <p:cxnSp>
              <p:nvCxnSpPr>
                <p:cNvPr id="189" name="直接连接符 188"/>
                <p:cNvCxnSpPr/>
                <p:nvPr/>
              </p:nvCxnSpPr>
              <p:spPr>
                <a:xfrm flipH="1">
                  <a:off x="3114895" y="3857449"/>
                  <a:ext cx="1104901" cy="0"/>
                </a:xfrm>
                <a:prstGeom prst="line">
                  <a:avLst/>
                </a:prstGeom>
                <a:noFill/>
                <a:ln w="12700" cap="flat" cmpd="sng" algn="ctr">
                  <a:solidFill>
                    <a:srgbClr val="293036"/>
                  </a:solidFill>
                  <a:prstDash val="solid"/>
                  <a:miter lim="800000"/>
                  <a:headEnd type="oval" w="med" len="med"/>
                  <a:tailEnd type="oval" w="med" len="med"/>
                </a:ln>
                <a:effectLst/>
              </p:spPr>
            </p:cxnSp>
            <p:cxnSp>
              <p:nvCxnSpPr>
                <p:cNvPr id="190" name="直接连接符 189"/>
                <p:cNvCxnSpPr/>
                <p:nvPr/>
              </p:nvCxnSpPr>
              <p:spPr>
                <a:xfrm flipH="1">
                  <a:off x="7953445" y="3857449"/>
                  <a:ext cx="1104900" cy="0"/>
                </a:xfrm>
                <a:prstGeom prst="line">
                  <a:avLst/>
                </a:prstGeom>
                <a:noFill/>
                <a:ln w="12700" cap="flat" cmpd="sng" algn="ctr">
                  <a:solidFill>
                    <a:srgbClr val="293036"/>
                  </a:solidFill>
                  <a:prstDash val="solid"/>
                  <a:miter lim="800000"/>
                  <a:headEnd type="oval" w="med" len="med"/>
                  <a:tailEnd type="oval" w="med" len="med"/>
                </a:ln>
                <a:effectLst/>
              </p:spPr>
            </p:cxnSp>
            <p:cxnSp>
              <p:nvCxnSpPr>
                <p:cNvPr id="191" name="直接连接符 190"/>
                <p:cNvCxnSpPr/>
                <p:nvPr/>
              </p:nvCxnSpPr>
              <p:spPr>
                <a:xfrm flipV="1">
                  <a:off x="7464493" y="2019921"/>
                  <a:ext cx="723900" cy="80010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2" name="直接连接符 191"/>
                <p:cNvCxnSpPr/>
                <p:nvPr/>
              </p:nvCxnSpPr>
              <p:spPr>
                <a:xfrm flipH="1" flipV="1">
                  <a:off x="3994371" y="2019921"/>
                  <a:ext cx="723900" cy="800100"/>
                </a:xfrm>
                <a:prstGeom prst="line">
                  <a:avLst/>
                </a:prstGeom>
                <a:noFill/>
                <a:ln w="12700" cap="flat" cmpd="sng" algn="ctr">
                  <a:solidFill>
                    <a:srgbClr val="293036"/>
                  </a:solidFill>
                  <a:prstDash val="solid"/>
                  <a:miter lim="800000"/>
                  <a:headEnd type="oval" w="med" len="med"/>
                  <a:tailEnd type="oval" w="med" len="med"/>
                </a:ln>
                <a:effectLst/>
              </p:spPr>
            </p:cxnSp>
            <p:cxnSp>
              <p:nvCxnSpPr>
                <p:cNvPr id="193" name="直接连接符 192"/>
                <p:cNvCxnSpPr/>
                <p:nvPr/>
              </p:nvCxnSpPr>
              <p:spPr>
                <a:xfrm>
                  <a:off x="7574826" y="4921497"/>
                  <a:ext cx="613567" cy="678153"/>
                </a:xfrm>
                <a:prstGeom prst="line">
                  <a:avLst/>
                </a:prstGeom>
                <a:noFill/>
                <a:ln w="12700" cap="flat" cmpd="sng" algn="ctr">
                  <a:solidFill>
                    <a:srgbClr val="293036"/>
                  </a:solidFill>
                  <a:prstDash val="solid"/>
                  <a:miter lim="800000"/>
                  <a:headEnd type="oval" w="med" len="med"/>
                  <a:tailEnd type="oval" w="med" len="med"/>
                </a:ln>
                <a:effectLst/>
              </p:spPr>
            </p:cxnSp>
            <p:cxnSp>
              <p:nvCxnSpPr>
                <p:cNvPr id="194" name="直接连接符 193"/>
                <p:cNvCxnSpPr/>
                <p:nvPr/>
              </p:nvCxnSpPr>
              <p:spPr>
                <a:xfrm flipH="1">
                  <a:off x="3994371" y="4931393"/>
                  <a:ext cx="604613" cy="668257"/>
                </a:xfrm>
                <a:prstGeom prst="line">
                  <a:avLst/>
                </a:prstGeom>
                <a:noFill/>
                <a:ln w="12700" cap="flat" cmpd="sng" algn="ctr">
                  <a:solidFill>
                    <a:srgbClr val="293036"/>
                  </a:solidFill>
                  <a:prstDash val="solid"/>
                  <a:miter lim="800000"/>
                  <a:headEnd type="oval" w="med" len="med"/>
                  <a:tailEnd type="oval" w="med" len="med"/>
                </a:ln>
                <a:effectLst/>
              </p:spPr>
            </p:cxnSp>
          </p:grpSp>
          <p:grpSp>
            <p:nvGrpSpPr>
              <p:cNvPr id="186" name="组合 185"/>
              <p:cNvGrpSpPr/>
              <p:nvPr/>
            </p:nvGrpSpPr>
            <p:grpSpPr>
              <a:xfrm>
                <a:off x="628076" y="2019921"/>
                <a:ext cx="3366295" cy="3579729"/>
                <a:chOff x="1738155" y="1929609"/>
                <a:chExt cx="2644140" cy="3579729"/>
              </a:xfrm>
            </p:grpSpPr>
            <p:cxnSp>
              <p:nvCxnSpPr>
                <p:cNvPr id="187" name="直接连接符 186"/>
                <p:cNvCxnSpPr/>
                <p:nvPr/>
              </p:nvCxnSpPr>
              <p:spPr>
                <a:xfrm flipH="1">
                  <a:off x="1738155" y="1929609"/>
                  <a:ext cx="2644140" cy="0"/>
                </a:xfrm>
                <a:prstGeom prst="line">
                  <a:avLst/>
                </a:prstGeom>
                <a:noFill/>
                <a:ln w="12700" cap="flat" cmpd="sng" algn="ctr">
                  <a:solidFill>
                    <a:srgbClr val="293036"/>
                  </a:solidFill>
                  <a:prstDash val="solid"/>
                  <a:miter lim="800000"/>
                  <a:headEnd type="oval" w="med" len="med"/>
                  <a:tailEnd type="oval" w="med" len="med"/>
                </a:ln>
                <a:effectLst/>
              </p:spPr>
            </p:cxnSp>
            <p:cxnSp>
              <p:nvCxnSpPr>
                <p:cNvPr id="188" name="直接连接符 187"/>
                <p:cNvCxnSpPr/>
                <p:nvPr/>
              </p:nvCxnSpPr>
              <p:spPr>
                <a:xfrm flipH="1" flipV="1">
                  <a:off x="1738155" y="5509338"/>
                  <a:ext cx="2644140" cy="0"/>
                </a:xfrm>
                <a:prstGeom prst="line">
                  <a:avLst/>
                </a:prstGeom>
                <a:noFill/>
                <a:ln w="12700" cap="flat" cmpd="sng" algn="ctr">
                  <a:solidFill>
                    <a:srgbClr val="293036"/>
                  </a:solidFill>
                  <a:prstDash val="solid"/>
                  <a:miter lim="800000"/>
                  <a:headEnd type="oval" w="med" len="med"/>
                  <a:tailEnd type="oval" w="med" len="med"/>
                </a:ln>
                <a:effectLst/>
              </p:spPr>
            </p:cxnSp>
          </p:grpSp>
        </p:grpSp>
      </p:grpSp>
      <p:grpSp>
        <p:nvGrpSpPr>
          <p:cNvPr id="197" name="组合 196"/>
          <p:cNvGrpSpPr/>
          <p:nvPr/>
        </p:nvGrpSpPr>
        <p:grpSpPr>
          <a:xfrm>
            <a:off x="9174745" y="1811904"/>
            <a:ext cx="2349820" cy="3458833"/>
            <a:chOff x="8689181" y="1947223"/>
            <a:chExt cx="2602819" cy="3458833"/>
          </a:xfrm>
        </p:grpSpPr>
        <p:sp>
          <p:nvSpPr>
            <p:cNvPr id="198" name="矩形 197"/>
            <p:cNvSpPr/>
            <p:nvPr/>
          </p:nvSpPr>
          <p:spPr>
            <a:xfrm>
              <a:off x="8689181" y="3315055"/>
              <a:ext cx="2602819" cy="830997"/>
            </a:xfrm>
            <a:prstGeom prst="rect">
              <a:avLst/>
            </a:prstGeom>
          </p:spPr>
          <p:txBody>
            <a:bodyPr wrap="square">
              <a:spAutoFit/>
            </a:bodyPr>
            <a:lstStyle/>
            <a:p>
              <a:pP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9" name="矩形 198"/>
            <p:cNvSpPr/>
            <p:nvPr/>
          </p:nvSpPr>
          <p:spPr>
            <a:xfrm>
              <a:off x="8689181" y="4575059"/>
              <a:ext cx="2602819" cy="830997"/>
            </a:xfrm>
            <a:prstGeom prst="rect">
              <a:avLst/>
            </a:prstGeom>
          </p:spPr>
          <p:txBody>
            <a:bodyPr wrap="square">
              <a:spAutoFit/>
            </a:bodyPr>
            <a:lstStyle/>
            <a:p>
              <a:pP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0" name="矩形 199"/>
            <p:cNvSpPr/>
            <p:nvPr/>
          </p:nvSpPr>
          <p:spPr>
            <a:xfrm>
              <a:off x="8689181" y="1947223"/>
              <a:ext cx="2602819" cy="830997"/>
            </a:xfrm>
            <a:prstGeom prst="rect">
              <a:avLst/>
            </a:prstGeom>
          </p:spPr>
          <p:txBody>
            <a:bodyPr wrap="square">
              <a:spAutoFit/>
            </a:bodyPr>
            <a:lstStyle/>
            <a:p>
              <a:pP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1" name="组合 200"/>
          <p:cNvGrpSpPr/>
          <p:nvPr/>
        </p:nvGrpSpPr>
        <p:grpSpPr>
          <a:xfrm>
            <a:off x="512077" y="1811904"/>
            <a:ext cx="2416010" cy="3458833"/>
            <a:chOff x="900000" y="1947223"/>
            <a:chExt cx="2602819" cy="3458833"/>
          </a:xfrm>
        </p:grpSpPr>
        <p:sp>
          <p:nvSpPr>
            <p:cNvPr id="202" name="矩形 201"/>
            <p:cNvSpPr/>
            <p:nvPr/>
          </p:nvSpPr>
          <p:spPr>
            <a:xfrm>
              <a:off x="900000" y="3315055"/>
              <a:ext cx="2602819" cy="830997"/>
            </a:xfrm>
            <a:prstGeom prst="rect">
              <a:avLst/>
            </a:prstGeom>
          </p:spPr>
          <p:txBody>
            <a:bodyPr wrap="square">
              <a:spAutoFit/>
            </a:bodyPr>
            <a:lstStyle/>
            <a:p>
              <a:pPr algn="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3" name="矩形 202"/>
            <p:cNvSpPr/>
            <p:nvPr/>
          </p:nvSpPr>
          <p:spPr>
            <a:xfrm>
              <a:off x="900000" y="4575059"/>
              <a:ext cx="2602819" cy="830997"/>
            </a:xfrm>
            <a:prstGeom prst="rect">
              <a:avLst/>
            </a:prstGeom>
          </p:spPr>
          <p:txBody>
            <a:bodyPr wrap="square">
              <a:spAutoFit/>
            </a:bodyPr>
            <a:lstStyle/>
            <a:p>
              <a:pPr algn="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900000" y="1947223"/>
              <a:ext cx="2602819" cy="830997"/>
            </a:xfrm>
            <a:prstGeom prst="rect">
              <a:avLst/>
            </a:prstGeom>
          </p:spPr>
          <p:txBody>
            <a:bodyPr wrap="square">
              <a:spAutoFit/>
            </a:bodyPr>
            <a:lstStyle/>
            <a:p>
              <a:pPr algn="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fade">
                                      <p:cBhvr>
                                        <p:cTn id="11" dur="1000"/>
                                        <p:tgtEl>
                                          <p:spTgt spid="177"/>
                                        </p:tgtEl>
                                      </p:cBhvr>
                                    </p:animEffect>
                                    <p:anim calcmode="lin" valueType="num">
                                      <p:cBhvr>
                                        <p:cTn id="12" dur="1000" fill="hold"/>
                                        <p:tgtEl>
                                          <p:spTgt spid="177"/>
                                        </p:tgtEl>
                                        <p:attrNameLst>
                                          <p:attrName>ppt_x</p:attrName>
                                        </p:attrNameLst>
                                      </p:cBhvr>
                                      <p:tavLst>
                                        <p:tav tm="0">
                                          <p:val>
                                            <p:strVal val="#ppt_x"/>
                                          </p:val>
                                        </p:tav>
                                        <p:tav tm="100000">
                                          <p:val>
                                            <p:strVal val="#ppt_x"/>
                                          </p:val>
                                        </p:tav>
                                      </p:tavLst>
                                    </p:anim>
                                    <p:anim calcmode="lin" valueType="num">
                                      <p:cBhvr>
                                        <p:cTn id="13" dur="900" decel="100000" fill="hold"/>
                                        <p:tgtEl>
                                          <p:spTgt spid="17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barn(outVertical)">
                                      <p:cBhvr>
                                        <p:cTn id="18" dur="750"/>
                                        <p:tgtEl>
                                          <p:spTgt spid="182"/>
                                        </p:tgtEl>
                                      </p:cBhvr>
                                    </p:animEffect>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201"/>
                                        </p:tgtEl>
                                        <p:attrNameLst>
                                          <p:attrName>style.visibility</p:attrName>
                                        </p:attrNameLst>
                                      </p:cBhvr>
                                      <p:to>
                                        <p:strVal val="visible"/>
                                      </p:to>
                                    </p:set>
                                    <p:anim calcmode="lin" valueType="num">
                                      <p:cBhvr additive="base">
                                        <p:cTn id="22" dur="500" fill="hold"/>
                                        <p:tgtEl>
                                          <p:spTgt spid="201"/>
                                        </p:tgtEl>
                                        <p:attrNameLst>
                                          <p:attrName>ppt_x</p:attrName>
                                        </p:attrNameLst>
                                      </p:cBhvr>
                                      <p:tavLst>
                                        <p:tav tm="0">
                                          <p:val>
                                            <p:strVal val="0-#ppt_w/2"/>
                                          </p:val>
                                        </p:tav>
                                        <p:tav tm="100000">
                                          <p:val>
                                            <p:strVal val="#ppt_x"/>
                                          </p:val>
                                        </p:tav>
                                      </p:tavLst>
                                    </p:anim>
                                    <p:anim calcmode="lin" valueType="num">
                                      <p:cBhvr additive="base">
                                        <p:cTn id="23" dur="500" fill="hold"/>
                                        <p:tgtEl>
                                          <p:spTgt spid="20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97"/>
                                        </p:tgtEl>
                                        <p:attrNameLst>
                                          <p:attrName>style.visibility</p:attrName>
                                        </p:attrNameLst>
                                      </p:cBhvr>
                                      <p:to>
                                        <p:strVal val="visible"/>
                                      </p:to>
                                    </p:set>
                                    <p:anim calcmode="lin" valueType="num">
                                      <p:cBhvr additive="base">
                                        <p:cTn id="26" dur="500" fill="hold"/>
                                        <p:tgtEl>
                                          <p:spTgt spid="197"/>
                                        </p:tgtEl>
                                        <p:attrNameLst>
                                          <p:attrName>ppt_x</p:attrName>
                                        </p:attrNameLst>
                                      </p:cBhvr>
                                      <p:tavLst>
                                        <p:tav tm="0">
                                          <p:val>
                                            <p:strVal val="1+#ppt_w/2"/>
                                          </p:val>
                                        </p:tav>
                                        <p:tav tm="100000">
                                          <p:val>
                                            <p:strVal val="#ppt_x"/>
                                          </p:val>
                                        </p:tav>
                                      </p:tavLst>
                                    </p:anim>
                                    <p:anim calcmode="lin" valueType="num">
                                      <p:cBhvr additive="base">
                                        <p:cTn id="27" dur="500" fill="hold"/>
                                        <p:tgtEl>
                                          <p:spTgt spid="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
        <p:nvSpPr>
          <p:cNvPr id="12" name="矩形 11"/>
          <p:cNvSpPr/>
          <p:nvPr/>
        </p:nvSpPr>
        <p:spPr>
          <a:xfrm>
            <a:off x="3591434" y="3265458"/>
            <a:ext cx="2261852" cy="400110"/>
          </a:xfrm>
          <a:prstGeom prst="rect">
            <a:avLst/>
          </a:prstGeom>
        </p:spPr>
        <p:txBody>
          <a:bodyPr wrap="square">
            <a:spAutoFit/>
          </a:bodyPr>
          <a:lstStyle/>
          <a:p>
            <a:pPr algn="ctr" defTabSz="914400"/>
            <a:r>
              <a:rPr lang="zh-CN" altLang="en-US" sz="2000" b="1" dirty="0">
                <a:solidFill>
                  <a:schemeClr val="tx1">
                    <a:lumMod val="75000"/>
                    <a:lumOff val="25000"/>
                  </a:schemeClr>
                </a:solidFill>
                <a:latin typeface="微软雅黑" panose="020B0503020204020204" pitchFamily="34" charset="-122"/>
              </a:rPr>
              <a:t>段落主题文字</a:t>
            </a:r>
          </a:p>
        </p:txBody>
      </p:sp>
      <p:cxnSp>
        <p:nvCxnSpPr>
          <p:cNvPr id="13" name="直接连接符 12"/>
          <p:cNvCxnSpPr/>
          <p:nvPr/>
        </p:nvCxnSpPr>
        <p:spPr>
          <a:xfrm>
            <a:off x="3723837" y="3799876"/>
            <a:ext cx="2112000" cy="0"/>
          </a:xfrm>
          <a:prstGeom prst="line">
            <a:avLst/>
          </a:prstGeom>
          <a:noFill/>
          <a:ln w="19050" cap="flat" cmpd="sng" algn="ctr">
            <a:solidFill>
              <a:schemeClr val="tx1">
                <a:lumMod val="50000"/>
                <a:lumOff val="50000"/>
              </a:schemeClr>
            </a:solidFill>
            <a:prstDash val="solid"/>
            <a:miter lim="800000"/>
          </a:ln>
          <a:effectLst/>
        </p:spPr>
      </p:cxnSp>
      <p:grpSp>
        <p:nvGrpSpPr>
          <p:cNvPr id="14" name="组合 13"/>
          <p:cNvGrpSpPr/>
          <p:nvPr/>
        </p:nvGrpSpPr>
        <p:grpSpPr>
          <a:xfrm>
            <a:off x="4019012" y="1805976"/>
            <a:ext cx="1280160" cy="1280160"/>
            <a:chOff x="3050046" y="1882140"/>
            <a:chExt cx="960120" cy="960120"/>
          </a:xfrm>
        </p:grpSpPr>
        <p:sp>
          <p:nvSpPr>
            <p:cNvPr id="15" name="椭圆 14"/>
            <p:cNvSpPr/>
            <p:nvPr/>
          </p:nvSpPr>
          <p:spPr>
            <a:xfrm>
              <a:off x="3050046" y="1882140"/>
              <a:ext cx="960120" cy="9601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endParaRPr>
            </a:p>
          </p:txBody>
        </p:sp>
        <p:grpSp>
          <p:nvGrpSpPr>
            <p:cNvPr id="16" name="组合 15"/>
            <p:cNvGrpSpPr/>
            <p:nvPr/>
          </p:nvGrpSpPr>
          <p:grpSpPr>
            <a:xfrm>
              <a:off x="3313273" y="2134738"/>
              <a:ext cx="433666" cy="454924"/>
              <a:chOff x="152400" y="3027363"/>
              <a:chExt cx="1619250" cy="1698625"/>
            </a:xfrm>
          </p:grpSpPr>
          <p:sp>
            <p:nvSpPr>
              <p:cNvPr id="17" name="Freeform 8"/>
              <p:cNvSpPr/>
              <p:nvPr/>
            </p:nvSpPr>
            <p:spPr bwMode="auto">
              <a:xfrm>
                <a:off x="152400" y="3027363"/>
                <a:ext cx="1619250" cy="927100"/>
              </a:xfrm>
              <a:custGeom>
                <a:avLst/>
                <a:gdLst>
                  <a:gd name="T0" fmla="*/ 488 w 1020"/>
                  <a:gd name="T1" fmla="*/ 4 h 584"/>
                  <a:gd name="T2" fmla="*/ 20 w 1020"/>
                  <a:gd name="T3" fmla="*/ 258 h 584"/>
                  <a:gd name="T4" fmla="*/ 20 w 1020"/>
                  <a:gd name="T5" fmla="*/ 258 h 584"/>
                  <a:gd name="T6" fmla="*/ 12 w 1020"/>
                  <a:gd name="T7" fmla="*/ 264 h 584"/>
                  <a:gd name="T8" fmla="*/ 4 w 1020"/>
                  <a:gd name="T9" fmla="*/ 272 h 584"/>
                  <a:gd name="T10" fmla="*/ 0 w 1020"/>
                  <a:gd name="T11" fmla="*/ 282 h 584"/>
                  <a:gd name="T12" fmla="*/ 0 w 1020"/>
                  <a:gd name="T13" fmla="*/ 292 h 584"/>
                  <a:gd name="T14" fmla="*/ 0 w 1020"/>
                  <a:gd name="T15" fmla="*/ 302 h 584"/>
                  <a:gd name="T16" fmla="*/ 4 w 1020"/>
                  <a:gd name="T17" fmla="*/ 310 h 584"/>
                  <a:gd name="T18" fmla="*/ 12 w 1020"/>
                  <a:gd name="T19" fmla="*/ 318 h 584"/>
                  <a:gd name="T20" fmla="*/ 20 w 1020"/>
                  <a:gd name="T21" fmla="*/ 326 h 584"/>
                  <a:gd name="T22" fmla="*/ 488 w 1020"/>
                  <a:gd name="T23" fmla="*/ 578 h 584"/>
                  <a:gd name="T24" fmla="*/ 488 w 1020"/>
                  <a:gd name="T25" fmla="*/ 578 h 584"/>
                  <a:gd name="T26" fmla="*/ 498 w 1020"/>
                  <a:gd name="T27" fmla="*/ 582 h 584"/>
                  <a:gd name="T28" fmla="*/ 510 w 1020"/>
                  <a:gd name="T29" fmla="*/ 584 h 584"/>
                  <a:gd name="T30" fmla="*/ 520 w 1020"/>
                  <a:gd name="T31" fmla="*/ 582 h 584"/>
                  <a:gd name="T32" fmla="*/ 532 w 1020"/>
                  <a:gd name="T33" fmla="*/ 578 h 584"/>
                  <a:gd name="T34" fmla="*/ 998 w 1020"/>
                  <a:gd name="T35" fmla="*/ 326 h 584"/>
                  <a:gd name="T36" fmla="*/ 998 w 1020"/>
                  <a:gd name="T37" fmla="*/ 326 h 584"/>
                  <a:gd name="T38" fmla="*/ 1008 w 1020"/>
                  <a:gd name="T39" fmla="*/ 318 h 584"/>
                  <a:gd name="T40" fmla="*/ 1014 w 1020"/>
                  <a:gd name="T41" fmla="*/ 310 h 584"/>
                  <a:gd name="T42" fmla="*/ 1018 w 1020"/>
                  <a:gd name="T43" fmla="*/ 302 h 584"/>
                  <a:gd name="T44" fmla="*/ 1020 w 1020"/>
                  <a:gd name="T45" fmla="*/ 292 h 584"/>
                  <a:gd name="T46" fmla="*/ 1018 w 1020"/>
                  <a:gd name="T47" fmla="*/ 282 h 584"/>
                  <a:gd name="T48" fmla="*/ 1014 w 1020"/>
                  <a:gd name="T49" fmla="*/ 272 h 584"/>
                  <a:gd name="T50" fmla="*/ 1008 w 1020"/>
                  <a:gd name="T51" fmla="*/ 264 h 584"/>
                  <a:gd name="T52" fmla="*/ 998 w 1020"/>
                  <a:gd name="T53" fmla="*/ 258 h 584"/>
                  <a:gd name="T54" fmla="*/ 532 w 1020"/>
                  <a:gd name="T55" fmla="*/ 4 h 584"/>
                  <a:gd name="T56" fmla="*/ 532 w 1020"/>
                  <a:gd name="T57" fmla="*/ 4 h 584"/>
                  <a:gd name="T58" fmla="*/ 520 w 1020"/>
                  <a:gd name="T59" fmla="*/ 0 h 584"/>
                  <a:gd name="T60" fmla="*/ 510 w 1020"/>
                  <a:gd name="T61" fmla="*/ 0 h 584"/>
                  <a:gd name="T62" fmla="*/ 498 w 1020"/>
                  <a:gd name="T63" fmla="*/ 0 h 584"/>
                  <a:gd name="T64" fmla="*/ 488 w 1020"/>
                  <a:gd name="T65" fmla="*/ 4 h 584"/>
                  <a:gd name="T66" fmla="*/ 488 w 1020"/>
                  <a:gd name="T67"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0" h="584">
                    <a:moveTo>
                      <a:pt x="488" y="4"/>
                    </a:moveTo>
                    <a:lnTo>
                      <a:pt x="20" y="258"/>
                    </a:lnTo>
                    <a:lnTo>
                      <a:pt x="20" y="258"/>
                    </a:lnTo>
                    <a:lnTo>
                      <a:pt x="12" y="264"/>
                    </a:lnTo>
                    <a:lnTo>
                      <a:pt x="4" y="272"/>
                    </a:lnTo>
                    <a:lnTo>
                      <a:pt x="0" y="282"/>
                    </a:lnTo>
                    <a:lnTo>
                      <a:pt x="0" y="292"/>
                    </a:lnTo>
                    <a:lnTo>
                      <a:pt x="0" y="302"/>
                    </a:lnTo>
                    <a:lnTo>
                      <a:pt x="4" y="310"/>
                    </a:lnTo>
                    <a:lnTo>
                      <a:pt x="12" y="318"/>
                    </a:lnTo>
                    <a:lnTo>
                      <a:pt x="20" y="326"/>
                    </a:lnTo>
                    <a:lnTo>
                      <a:pt x="488" y="578"/>
                    </a:lnTo>
                    <a:lnTo>
                      <a:pt x="488" y="578"/>
                    </a:lnTo>
                    <a:lnTo>
                      <a:pt x="498" y="582"/>
                    </a:lnTo>
                    <a:lnTo>
                      <a:pt x="510" y="584"/>
                    </a:lnTo>
                    <a:lnTo>
                      <a:pt x="520" y="582"/>
                    </a:lnTo>
                    <a:lnTo>
                      <a:pt x="532" y="578"/>
                    </a:lnTo>
                    <a:lnTo>
                      <a:pt x="998" y="326"/>
                    </a:lnTo>
                    <a:lnTo>
                      <a:pt x="998" y="326"/>
                    </a:lnTo>
                    <a:lnTo>
                      <a:pt x="1008" y="318"/>
                    </a:lnTo>
                    <a:lnTo>
                      <a:pt x="1014" y="310"/>
                    </a:lnTo>
                    <a:lnTo>
                      <a:pt x="1018" y="302"/>
                    </a:lnTo>
                    <a:lnTo>
                      <a:pt x="1020" y="292"/>
                    </a:lnTo>
                    <a:lnTo>
                      <a:pt x="1018" y="282"/>
                    </a:lnTo>
                    <a:lnTo>
                      <a:pt x="1014" y="272"/>
                    </a:lnTo>
                    <a:lnTo>
                      <a:pt x="1008" y="264"/>
                    </a:lnTo>
                    <a:lnTo>
                      <a:pt x="998" y="258"/>
                    </a:lnTo>
                    <a:lnTo>
                      <a:pt x="532" y="4"/>
                    </a:lnTo>
                    <a:lnTo>
                      <a:pt x="532" y="4"/>
                    </a:lnTo>
                    <a:lnTo>
                      <a:pt x="520" y="0"/>
                    </a:lnTo>
                    <a:lnTo>
                      <a:pt x="510" y="0"/>
                    </a:lnTo>
                    <a:lnTo>
                      <a:pt x="498" y="0"/>
                    </a:lnTo>
                    <a:lnTo>
                      <a:pt x="488" y="4"/>
                    </a:lnTo>
                    <a:lnTo>
                      <a:pt x="488" y="4"/>
                    </a:lnTo>
                    <a:close/>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18" name="Freeform 9"/>
              <p:cNvSpPr/>
              <p:nvPr/>
            </p:nvSpPr>
            <p:spPr bwMode="auto">
              <a:xfrm>
                <a:off x="152400" y="3767138"/>
                <a:ext cx="1619250" cy="587375"/>
              </a:xfrm>
              <a:custGeom>
                <a:avLst/>
                <a:gdLst>
                  <a:gd name="T0" fmla="*/ 102 w 1020"/>
                  <a:gd name="T1" fmla="*/ 0 h 370"/>
                  <a:gd name="T2" fmla="*/ 20 w 1020"/>
                  <a:gd name="T3" fmla="*/ 44 h 370"/>
                  <a:gd name="T4" fmla="*/ 20 w 1020"/>
                  <a:gd name="T5" fmla="*/ 44 h 370"/>
                  <a:gd name="T6" fmla="*/ 12 w 1020"/>
                  <a:gd name="T7" fmla="*/ 50 h 370"/>
                  <a:gd name="T8" fmla="*/ 4 w 1020"/>
                  <a:gd name="T9" fmla="*/ 60 h 370"/>
                  <a:gd name="T10" fmla="*/ 0 w 1020"/>
                  <a:gd name="T11" fmla="*/ 68 h 370"/>
                  <a:gd name="T12" fmla="*/ 0 w 1020"/>
                  <a:gd name="T13" fmla="*/ 78 h 370"/>
                  <a:gd name="T14" fmla="*/ 0 w 1020"/>
                  <a:gd name="T15" fmla="*/ 88 h 370"/>
                  <a:gd name="T16" fmla="*/ 4 w 1020"/>
                  <a:gd name="T17" fmla="*/ 98 h 370"/>
                  <a:gd name="T18" fmla="*/ 12 w 1020"/>
                  <a:gd name="T19" fmla="*/ 106 h 370"/>
                  <a:gd name="T20" fmla="*/ 20 w 1020"/>
                  <a:gd name="T21" fmla="*/ 112 h 370"/>
                  <a:gd name="T22" fmla="*/ 488 w 1020"/>
                  <a:gd name="T23" fmla="*/ 364 h 370"/>
                  <a:gd name="T24" fmla="*/ 488 w 1020"/>
                  <a:gd name="T25" fmla="*/ 364 h 370"/>
                  <a:gd name="T26" fmla="*/ 498 w 1020"/>
                  <a:gd name="T27" fmla="*/ 368 h 370"/>
                  <a:gd name="T28" fmla="*/ 510 w 1020"/>
                  <a:gd name="T29" fmla="*/ 370 h 370"/>
                  <a:gd name="T30" fmla="*/ 520 w 1020"/>
                  <a:gd name="T31" fmla="*/ 368 h 370"/>
                  <a:gd name="T32" fmla="*/ 532 w 1020"/>
                  <a:gd name="T33" fmla="*/ 364 h 370"/>
                  <a:gd name="T34" fmla="*/ 998 w 1020"/>
                  <a:gd name="T35" fmla="*/ 112 h 370"/>
                  <a:gd name="T36" fmla="*/ 998 w 1020"/>
                  <a:gd name="T37" fmla="*/ 112 h 370"/>
                  <a:gd name="T38" fmla="*/ 1008 w 1020"/>
                  <a:gd name="T39" fmla="*/ 106 h 370"/>
                  <a:gd name="T40" fmla="*/ 1014 w 1020"/>
                  <a:gd name="T41" fmla="*/ 98 h 370"/>
                  <a:gd name="T42" fmla="*/ 1018 w 1020"/>
                  <a:gd name="T43" fmla="*/ 88 h 370"/>
                  <a:gd name="T44" fmla="*/ 1020 w 1020"/>
                  <a:gd name="T45" fmla="*/ 78 h 370"/>
                  <a:gd name="T46" fmla="*/ 1018 w 1020"/>
                  <a:gd name="T47" fmla="*/ 68 h 370"/>
                  <a:gd name="T48" fmla="*/ 1014 w 1020"/>
                  <a:gd name="T49" fmla="*/ 60 h 370"/>
                  <a:gd name="T50" fmla="*/ 1008 w 1020"/>
                  <a:gd name="T51" fmla="*/ 50 h 370"/>
                  <a:gd name="T52" fmla="*/ 998 w 1020"/>
                  <a:gd name="T53" fmla="*/ 44 h 370"/>
                  <a:gd name="T54" fmla="*/ 916 w 1020"/>
                  <a:gd name="T5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0" h="370">
                    <a:moveTo>
                      <a:pt x="102" y="0"/>
                    </a:moveTo>
                    <a:lnTo>
                      <a:pt x="20" y="44"/>
                    </a:lnTo>
                    <a:lnTo>
                      <a:pt x="20" y="44"/>
                    </a:lnTo>
                    <a:lnTo>
                      <a:pt x="12" y="50"/>
                    </a:lnTo>
                    <a:lnTo>
                      <a:pt x="4" y="60"/>
                    </a:lnTo>
                    <a:lnTo>
                      <a:pt x="0" y="68"/>
                    </a:lnTo>
                    <a:lnTo>
                      <a:pt x="0" y="78"/>
                    </a:lnTo>
                    <a:lnTo>
                      <a:pt x="0" y="88"/>
                    </a:lnTo>
                    <a:lnTo>
                      <a:pt x="4" y="98"/>
                    </a:lnTo>
                    <a:lnTo>
                      <a:pt x="12" y="106"/>
                    </a:lnTo>
                    <a:lnTo>
                      <a:pt x="20" y="112"/>
                    </a:lnTo>
                    <a:lnTo>
                      <a:pt x="488" y="364"/>
                    </a:lnTo>
                    <a:lnTo>
                      <a:pt x="488" y="364"/>
                    </a:lnTo>
                    <a:lnTo>
                      <a:pt x="498" y="368"/>
                    </a:lnTo>
                    <a:lnTo>
                      <a:pt x="510" y="370"/>
                    </a:lnTo>
                    <a:lnTo>
                      <a:pt x="520" y="368"/>
                    </a:lnTo>
                    <a:lnTo>
                      <a:pt x="532" y="364"/>
                    </a:lnTo>
                    <a:lnTo>
                      <a:pt x="998" y="112"/>
                    </a:lnTo>
                    <a:lnTo>
                      <a:pt x="998" y="112"/>
                    </a:lnTo>
                    <a:lnTo>
                      <a:pt x="1008" y="106"/>
                    </a:lnTo>
                    <a:lnTo>
                      <a:pt x="1014" y="98"/>
                    </a:lnTo>
                    <a:lnTo>
                      <a:pt x="1018" y="88"/>
                    </a:lnTo>
                    <a:lnTo>
                      <a:pt x="1020" y="78"/>
                    </a:lnTo>
                    <a:lnTo>
                      <a:pt x="1018" y="68"/>
                    </a:lnTo>
                    <a:lnTo>
                      <a:pt x="1014" y="60"/>
                    </a:lnTo>
                    <a:lnTo>
                      <a:pt x="1008" y="50"/>
                    </a:lnTo>
                    <a:lnTo>
                      <a:pt x="998" y="44"/>
                    </a:lnTo>
                    <a:lnTo>
                      <a:pt x="916" y="0"/>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19" name="Freeform 10"/>
              <p:cNvSpPr/>
              <p:nvPr/>
            </p:nvSpPr>
            <p:spPr bwMode="auto">
              <a:xfrm>
                <a:off x="152400" y="4138613"/>
                <a:ext cx="1619250" cy="587375"/>
              </a:xfrm>
              <a:custGeom>
                <a:avLst/>
                <a:gdLst>
                  <a:gd name="T0" fmla="*/ 102 w 1020"/>
                  <a:gd name="T1" fmla="*/ 0 h 370"/>
                  <a:gd name="T2" fmla="*/ 20 w 1020"/>
                  <a:gd name="T3" fmla="*/ 44 h 370"/>
                  <a:gd name="T4" fmla="*/ 20 w 1020"/>
                  <a:gd name="T5" fmla="*/ 44 h 370"/>
                  <a:gd name="T6" fmla="*/ 12 w 1020"/>
                  <a:gd name="T7" fmla="*/ 50 h 370"/>
                  <a:gd name="T8" fmla="*/ 4 w 1020"/>
                  <a:gd name="T9" fmla="*/ 58 h 370"/>
                  <a:gd name="T10" fmla="*/ 0 w 1020"/>
                  <a:gd name="T11" fmla="*/ 68 h 370"/>
                  <a:gd name="T12" fmla="*/ 0 w 1020"/>
                  <a:gd name="T13" fmla="*/ 78 h 370"/>
                  <a:gd name="T14" fmla="*/ 0 w 1020"/>
                  <a:gd name="T15" fmla="*/ 88 h 370"/>
                  <a:gd name="T16" fmla="*/ 4 w 1020"/>
                  <a:gd name="T17" fmla="*/ 96 h 370"/>
                  <a:gd name="T18" fmla="*/ 12 w 1020"/>
                  <a:gd name="T19" fmla="*/ 104 h 370"/>
                  <a:gd name="T20" fmla="*/ 20 w 1020"/>
                  <a:gd name="T21" fmla="*/ 112 h 370"/>
                  <a:gd name="T22" fmla="*/ 488 w 1020"/>
                  <a:gd name="T23" fmla="*/ 364 h 370"/>
                  <a:gd name="T24" fmla="*/ 488 w 1020"/>
                  <a:gd name="T25" fmla="*/ 364 h 370"/>
                  <a:gd name="T26" fmla="*/ 498 w 1020"/>
                  <a:gd name="T27" fmla="*/ 368 h 370"/>
                  <a:gd name="T28" fmla="*/ 510 w 1020"/>
                  <a:gd name="T29" fmla="*/ 370 h 370"/>
                  <a:gd name="T30" fmla="*/ 520 w 1020"/>
                  <a:gd name="T31" fmla="*/ 368 h 370"/>
                  <a:gd name="T32" fmla="*/ 532 w 1020"/>
                  <a:gd name="T33" fmla="*/ 364 h 370"/>
                  <a:gd name="T34" fmla="*/ 998 w 1020"/>
                  <a:gd name="T35" fmla="*/ 112 h 370"/>
                  <a:gd name="T36" fmla="*/ 998 w 1020"/>
                  <a:gd name="T37" fmla="*/ 112 h 370"/>
                  <a:gd name="T38" fmla="*/ 1008 w 1020"/>
                  <a:gd name="T39" fmla="*/ 104 h 370"/>
                  <a:gd name="T40" fmla="*/ 1014 w 1020"/>
                  <a:gd name="T41" fmla="*/ 96 h 370"/>
                  <a:gd name="T42" fmla="*/ 1018 w 1020"/>
                  <a:gd name="T43" fmla="*/ 88 h 370"/>
                  <a:gd name="T44" fmla="*/ 1020 w 1020"/>
                  <a:gd name="T45" fmla="*/ 78 h 370"/>
                  <a:gd name="T46" fmla="*/ 1018 w 1020"/>
                  <a:gd name="T47" fmla="*/ 68 h 370"/>
                  <a:gd name="T48" fmla="*/ 1014 w 1020"/>
                  <a:gd name="T49" fmla="*/ 58 h 370"/>
                  <a:gd name="T50" fmla="*/ 1008 w 1020"/>
                  <a:gd name="T51" fmla="*/ 50 h 370"/>
                  <a:gd name="T52" fmla="*/ 998 w 1020"/>
                  <a:gd name="T53" fmla="*/ 44 h 370"/>
                  <a:gd name="T54" fmla="*/ 916 w 1020"/>
                  <a:gd name="T5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0" h="370">
                    <a:moveTo>
                      <a:pt x="102" y="0"/>
                    </a:moveTo>
                    <a:lnTo>
                      <a:pt x="20" y="44"/>
                    </a:lnTo>
                    <a:lnTo>
                      <a:pt x="20" y="44"/>
                    </a:lnTo>
                    <a:lnTo>
                      <a:pt x="12" y="50"/>
                    </a:lnTo>
                    <a:lnTo>
                      <a:pt x="4" y="58"/>
                    </a:lnTo>
                    <a:lnTo>
                      <a:pt x="0" y="68"/>
                    </a:lnTo>
                    <a:lnTo>
                      <a:pt x="0" y="78"/>
                    </a:lnTo>
                    <a:lnTo>
                      <a:pt x="0" y="88"/>
                    </a:lnTo>
                    <a:lnTo>
                      <a:pt x="4" y="96"/>
                    </a:lnTo>
                    <a:lnTo>
                      <a:pt x="12" y="104"/>
                    </a:lnTo>
                    <a:lnTo>
                      <a:pt x="20" y="112"/>
                    </a:lnTo>
                    <a:lnTo>
                      <a:pt x="488" y="364"/>
                    </a:lnTo>
                    <a:lnTo>
                      <a:pt x="488" y="364"/>
                    </a:lnTo>
                    <a:lnTo>
                      <a:pt x="498" y="368"/>
                    </a:lnTo>
                    <a:lnTo>
                      <a:pt x="510" y="370"/>
                    </a:lnTo>
                    <a:lnTo>
                      <a:pt x="520" y="368"/>
                    </a:lnTo>
                    <a:lnTo>
                      <a:pt x="532" y="364"/>
                    </a:lnTo>
                    <a:lnTo>
                      <a:pt x="998" y="112"/>
                    </a:lnTo>
                    <a:lnTo>
                      <a:pt x="998" y="112"/>
                    </a:lnTo>
                    <a:lnTo>
                      <a:pt x="1008" y="104"/>
                    </a:lnTo>
                    <a:lnTo>
                      <a:pt x="1014" y="96"/>
                    </a:lnTo>
                    <a:lnTo>
                      <a:pt x="1018" y="88"/>
                    </a:lnTo>
                    <a:lnTo>
                      <a:pt x="1020" y="78"/>
                    </a:lnTo>
                    <a:lnTo>
                      <a:pt x="1018" y="68"/>
                    </a:lnTo>
                    <a:lnTo>
                      <a:pt x="1014" y="58"/>
                    </a:lnTo>
                    <a:lnTo>
                      <a:pt x="1008" y="50"/>
                    </a:lnTo>
                    <a:lnTo>
                      <a:pt x="998" y="44"/>
                    </a:lnTo>
                    <a:lnTo>
                      <a:pt x="916" y="0"/>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grpSp>
      </p:grpSp>
      <p:cxnSp>
        <p:nvCxnSpPr>
          <p:cNvPr id="20" name="直接连接符 19"/>
          <p:cNvCxnSpPr/>
          <p:nvPr/>
        </p:nvCxnSpPr>
        <p:spPr>
          <a:xfrm>
            <a:off x="6597653" y="3799876"/>
            <a:ext cx="2112000" cy="0"/>
          </a:xfrm>
          <a:prstGeom prst="line">
            <a:avLst/>
          </a:prstGeom>
          <a:noFill/>
          <a:ln w="19050" cap="flat" cmpd="sng" algn="ctr">
            <a:solidFill>
              <a:schemeClr val="tx1">
                <a:lumMod val="50000"/>
                <a:lumOff val="50000"/>
              </a:schemeClr>
            </a:solidFill>
            <a:prstDash val="solid"/>
            <a:miter lim="800000"/>
          </a:ln>
          <a:effectLst/>
        </p:spPr>
      </p:cxnSp>
      <p:grpSp>
        <p:nvGrpSpPr>
          <p:cNvPr id="21" name="组合 20"/>
          <p:cNvGrpSpPr/>
          <p:nvPr/>
        </p:nvGrpSpPr>
        <p:grpSpPr>
          <a:xfrm>
            <a:off x="6892828" y="1805976"/>
            <a:ext cx="1280160" cy="1280160"/>
            <a:chOff x="5021074" y="1882140"/>
            <a:chExt cx="960120" cy="960120"/>
          </a:xfrm>
        </p:grpSpPr>
        <p:sp>
          <p:nvSpPr>
            <p:cNvPr id="22" name="椭圆 21"/>
            <p:cNvSpPr/>
            <p:nvPr/>
          </p:nvSpPr>
          <p:spPr>
            <a:xfrm>
              <a:off x="5021074" y="1882140"/>
              <a:ext cx="960120" cy="960120"/>
            </a:xfrm>
            <a:prstGeom prst="ellipse">
              <a:avLst/>
            </a:prstGeom>
            <a:solidFill>
              <a:srgbClr val="29303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endParaRPr>
            </a:p>
          </p:txBody>
        </p:sp>
        <p:grpSp>
          <p:nvGrpSpPr>
            <p:cNvPr id="23" name="组合 22"/>
            <p:cNvGrpSpPr/>
            <p:nvPr/>
          </p:nvGrpSpPr>
          <p:grpSpPr>
            <a:xfrm>
              <a:off x="5273247" y="2134738"/>
              <a:ext cx="455774" cy="454924"/>
              <a:chOff x="2578100" y="3027363"/>
              <a:chExt cx="1701800" cy="1698625"/>
            </a:xfrm>
          </p:grpSpPr>
          <p:sp>
            <p:nvSpPr>
              <p:cNvPr id="24" name="Freeform 11"/>
              <p:cNvSpPr/>
              <p:nvPr/>
            </p:nvSpPr>
            <p:spPr bwMode="auto">
              <a:xfrm>
                <a:off x="2578100" y="3027363"/>
                <a:ext cx="1701800" cy="1698625"/>
              </a:xfrm>
              <a:custGeom>
                <a:avLst/>
                <a:gdLst>
                  <a:gd name="T0" fmla="*/ 1056 w 1072"/>
                  <a:gd name="T1" fmla="*/ 160 h 1070"/>
                  <a:gd name="T2" fmla="*/ 910 w 1072"/>
                  <a:gd name="T3" fmla="*/ 14 h 1070"/>
                  <a:gd name="T4" fmla="*/ 910 w 1072"/>
                  <a:gd name="T5" fmla="*/ 14 h 1070"/>
                  <a:gd name="T6" fmla="*/ 902 w 1072"/>
                  <a:gd name="T7" fmla="*/ 6 h 1070"/>
                  <a:gd name="T8" fmla="*/ 892 w 1072"/>
                  <a:gd name="T9" fmla="*/ 2 h 1070"/>
                  <a:gd name="T10" fmla="*/ 882 w 1072"/>
                  <a:gd name="T11" fmla="*/ 0 h 1070"/>
                  <a:gd name="T12" fmla="*/ 872 w 1072"/>
                  <a:gd name="T13" fmla="*/ 0 h 1070"/>
                  <a:gd name="T14" fmla="*/ 862 w 1072"/>
                  <a:gd name="T15" fmla="*/ 0 h 1070"/>
                  <a:gd name="T16" fmla="*/ 852 w 1072"/>
                  <a:gd name="T17" fmla="*/ 4 h 1070"/>
                  <a:gd name="T18" fmla="*/ 842 w 1072"/>
                  <a:gd name="T19" fmla="*/ 10 h 1070"/>
                  <a:gd name="T20" fmla="*/ 832 w 1072"/>
                  <a:gd name="T21" fmla="*/ 16 h 1070"/>
                  <a:gd name="T22" fmla="*/ 732 w 1072"/>
                  <a:gd name="T23" fmla="*/ 118 h 1070"/>
                  <a:gd name="T24" fmla="*/ 86 w 1072"/>
                  <a:gd name="T25" fmla="*/ 764 h 1070"/>
                  <a:gd name="T26" fmla="*/ 0 w 1072"/>
                  <a:gd name="T27" fmla="*/ 1070 h 1070"/>
                  <a:gd name="T28" fmla="*/ 306 w 1072"/>
                  <a:gd name="T29" fmla="*/ 986 h 1070"/>
                  <a:gd name="T30" fmla="*/ 954 w 1072"/>
                  <a:gd name="T31" fmla="*/ 338 h 1070"/>
                  <a:gd name="T32" fmla="*/ 1054 w 1072"/>
                  <a:gd name="T33" fmla="*/ 238 h 1070"/>
                  <a:gd name="T34" fmla="*/ 1054 w 1072"/>
                  <a:gd name="T35" fmla="*/ 238 h 1070"/>
                  <a:gd name="T36" fmla="*/ 1060 w 1072"/>
                  <a:gd name="T37" fmla="*/ 230 h 1070"/>
                  <a:gd name="T38" fmla="*/ 1066 w 1072"/>
                  <a:gd name="T39" fmla="*/ 220 h 1070"/>
                  <a:gd name="T40" fmla="*/ 1070 w 1072"/>
                  <a:gd name="T41" fmla="*/ 210 h 1070"/>
                  <a:gd name="T42" fmla="*/ 1072 w 1072"/>
                  <a:gd name="T43" fmla="*/ 198 h 1070"/>
                  <a:gd name="T44" fmla="*/ 1070 w 1072"/>
                  <a:gd name="T45" fmla="*/ 188 h 1070"/>
                  <a:gd name="T46" fmla="*/ 1068 w 1072"/>
                  <a:gd name="T47" fmla="*/ 178 h 1070"/>
                  <a:gd name="T48" fmla="*/ 1064 w 1072"/>
                  <a:gd name="T49" fmla="*/ 170 h 1070"/>
                  <a:gd name="T50" fmla="*/ 1056 w 1072"/>
                  <a:gd name="T51" fmla="*/ 160 h 1070"/>
                  <a:gd name="T52" fmla="*/ 1056 w 1072"/>
                  <a:gd name="T53" fmla="*/ 16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2" h="1070">
                    <a:moveTo>
                      <a:pt x="1056" y="160"/>
                    </a:moveTo>
                    <a:lnTo>
                      <a:pt x="910" y="14"/>
                    </a:lnTo>
                    <a:lnTo>
                      <a:pt x="910" y="14"/>
                    </a:lnTo>
                    <a:lnTo>
                      <a:pt x="902" y="6"/>
                    </a:lnTo>
                    <a:lnTo>
                      <a:pt x="892" y="2"/>
                    </a:lnTo>
                    <a:lnTo>
                      <a:pt x="882" y="0"/>
                    </a:lnTo>
                    <a:lnTo>
                      <a:pt x="872" y="0"/>
                    </a:lnTo>
                    <a:lnTo>
                      <a:pt x="862" y="0"/>
                    </a:lnTo>
                    <a:lnTo>
                      <a:pt x="852" y="4"/>
                    </a:lnTo>
                    <a:lnTo>
                      <a:pt x="842" y="10"/>
                    </a:lnTo>
                    <a:lnTo>
                      <a:pt x="832" y="16"/>
                    </a:lnTo>
                    <a:lnTo>
                      <a:pt x="732" y="118"/>
                    </a:lnTo>
                    <a:lnTo>
                      <a:pt x="86" y="764"/>
                    </a:lnTo>
                    <a:lnTo>
                      <a:pt x="0" y="1070"/>
                    </a:lnTo>
                    <a:lnTo>
                      <a:pt x="306" y="986"/>
                    </a:lnTo>
                    <a:lnTo>
                      <a:pt x="954" y="338"/>
                    </a:lnTo>
                    <a:lnTo>
                      <a:pt x="1054" y="238"/>
                    </a:lnTo>
                    <a:lnTo>
                      <a:pt x="1054" y="238"/>
                    </a:lnTo>
                    <a:lnTo>
                      <a:pt x="1060" y="230"/>
                    </a:lnTo>
                    <a:lnTo>
                      <a:pt x="1066" y="220"/>
                    </a:lnTo>
                    <a:lnTo>
                      <a:pt x="1070" y="210"/>
                    </a:lnTo>
                    <a:lnTo>
                      <a:pt x="1072" y="198"/>
                    </a:lnTo>
                    <a:lnTo>
                      <a:pt x="1070" y="188"/>
                    </a:lnTo>
                    <a:lnTo>
                      <a:pt x="1068" y="178"/>
                    </a:lnTo>
                    <a:lnTo>
                      <a:pt x="1064" y="170"/>
                    </a:lnTo>
                    <a:lnTo>
                      <a:pt x="1056" y="160"/>
                    </a:lnTo>
                    <a:lnTo>
                      <a:pt x="1056" y="160"/>
                    </a:lnTo>
                    <a:close/>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25" name="Line 12"/>
              <p:cNvSpPr>
                <a:spLocks noChangeShapeType="1"/>
              </p:cNvSpPr>
              <p:nvPr/>
            </p:nvSpPr>
            <p:spPr bwMode="auto">
              <a:xfrm>
                <a:off x="3740150" y="3214688"/>
                <a:ext cx="352425" cy="34925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26" name="Line 13"/>
              <p:cNvSpPr>
                <a:spLocks noChangeShapeType="1"/>
              </p:cNvSpPr>
              <p:nvPr/>
            </p:nvSpPr>
            <p:spPr bwMode="auto">
              <a:xfrm flipH="1">
                <a:off x="2870200" y="3300413"/>
                <a:ext cx="955675" cy="95885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27" name="Line 14"/>
              <p:cNvSpPr>
                <a:spLocks noChangeShapeType="1"/>
              </p:cNvSpPr>
              <p:nvPr/>
            </p:nvSpPr>
            <p:spPr bwMode="auto">
              <a:xfrm flipH="1">
                <a:off x="3044825" y="3478213"/>
                <a:ext cx="958850" cy="955675"/>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28" name="Freeform 15"/>
              <p:cNvSpPr/>
              <p:nvPr/>
            </p:nvSpPr>
            <p:spPr bwMode="auto">
              <a:xfrm>
                <a:off x="2714625" y="4240213"/>
                <a:ext cx="349250" cy="352425"/>
              </a:xfrm>
              <a:custGeom>
                <a:avLst/>
                <a:gdLst>
                  <a:gd name="T0" fmla="*/ 0 w 220"/>
                  <a:gd name="T1" fmla="*/ 0 h 222"/>
                  <a:gd name="T2" fmla="*/ 98 w 220"/>
                  <a:gd name="T3" fmla="*/ 12 h 222"/>
                  <a:gd name="T4" fmla="*/ 110 w 220"/>
                  <a:gd name="T5" fmla="*/ 110 h 222"/>
                  <a:gd name="T6" fmla="*/ 208 w 220"/>
                  <a:gd name="T7" fmla="*/ 122 h 222"/>
                  <a:gd name="T8" fmla="*/ 220 w 220"/>
                  <a:gd name="T9" fmla="*/ 222 h 222"/>
                </a:gdLst>
                <a:ahLst/>
                <a:cxnLst>
                  <a:cxn ang="0">
                    <a:pos x="T0" y="T1"/>
                  </a:cxn>
                  <a:cxn ang="0">
                    <a:pos x="T2" y="T3"/>
                  </a:cxn>
                  <a:cxn ang="0">
                    <a:pos x="T4" y="T5"/>
                  </a:cxn>
                  <a:cxn ang="0">
                    <a:pos x="T6" y="T7"/>
                  </a:cxn>
                  <a:cxn ang="0">
                    <a:pos x="T8" y="T9"/>
                  </a:cxn>
                </a:cxnLst>
                <a:rect l="0" t="0" r="r" b="b"/>
                <a:pathLst>
                  <a:path w="220" h="222">
                    <a:moveTo>
                      <a:pt x="0" y="0"/>
                    </a:moveTo>
                    <a:lnTo>
                      <a:pt x="98" y="12"/>
                    </a:lnTo>
                    <a:lnTo>
                      <a:pt x="110" y="110"/>
                    </a:lnTo>
                    <a:lnTo>
                      <a:pt x="208" y="122"/>
                    </a:lnTo>
                    <a:lnTo>
                      <a:pt x="220" y="222"/>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29" name="Line 16"/>
              <p:cNvSpPr>
                <a:spLocks noChangeShapeType="1"/>
              </p:cNvSpPr>
              <p:nvPr/>
            </p:nvSpPr>
            <p:spPr bwMode="auto">
              <a:xfrm flipV="1">
                <a:off x="2749550" y="3294063"/>
                <a:ext cx="234950" cy="238125"/>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30" name="Line 17"/>
              <p:cNvSpPr>
                <a:spLocks noChangeShapeType="1"/>
              </p:cNvSpPr>
              <p:nvPr/>
            </p:nvSpPr>
            <p:spPr bwMode="auto">
              <a:xfrm flipV="1">
                <a:off x="2879725" y="3497263"/>
                <a:ext cx="165100" cy="16510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31" name="Line 18"/>
              <p:cNvSpPr>
                <a:spLocks noChangeShapeType="1"/>
              </p:cNvSpPr>
              <p:nvPr/>
            </p:nvSpPr>
            <p:spPr bwMode="auto">
              <a:xfrm flipV="1">
                <a:off x="3771900" y="4319588"/>
                <a:ext cx="238125" cy="238125"/>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32" name="Line 19"/>
              <p:cNvSpPr>
                <a:spLocks noChangeShapeType="1"/>
              </p:cNvSpPr>
              <p:nvPr/>
            </p:nvSpPr>
            <p:spPr bwMode="auto">
              <a:xfrm flipV="1">
                <a:off x="3641725" y="4259263"/>
                <a:ext cx="165100" cy="16510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33" name="Freeform 20"/>
              <p:cNvSpPr/>
              <p:nvPr/>
            </p:nvSpPr>
            <p:spPr bwMode="auto">
              <a:xfrm>
                <a:off x="2619375" y="3071813"/>
                <a:ext cx="736600" cy="736600"/>
              </a:xfrm>
              <a:custGeom>
                <a:avLst/>
                <a:gdLst>
                  <a:gd name="T0" fmla="*/ 464 w 464"/>
                  <a:gd name="T1" fmla="*/ 256 h 464"/>
                  <a:gd name="T2" fmla="*/ 222 w 464"/>
                  <a:gd name="T3" fmla="*/ 14 h 464"/>
                  <a:gd name="T4" fmla="*/ 222 w 464"/>
                  <a:gd name="T5" fmla="*/ 14 h 464"/>
                  <a:gd name="T6" fmla="*/ 214 w 464"/>
                  <a:gd name="T7" fmla="*/ 8 h 464"/>
                  <a:gd name="T8" fmla="*/ 206 w 464"/>
                  <a:gd name="T9" fmla="*/ 4 h 464"/>
                  <a:gd name="T10" fmla="*/ 196 w 464"/>
                  <a:gd name="T11" fmla="*/ 0 h 464"/>
                  <a:gd name="T12" fmla="*/ 188 w 464"/>
                  <a:gd name="T13" fmla="*/ 0 h 464"/>
                  <a:gd name="T14" fmla="*/ 178 w 464"/>
                  <a:gd name="T15" fmla="*/ 0 h 464"/>
                  <a:gd name="T16" fmla="*/ 168 w 464"/>
                  <a:gd name="T17" fmla="*/ 4 h 464"/>
                  <a:gd name="T18" fmla="*/ 160 w 464"/>
                  <a:gd name="T19" fmla="*/ 8 h 464"/>
                  <a:gd name="T20" fmla="*/ 152 w 464"/>
                  <a:gd name="T21" fmla="*/ 14 h 464"/>
                  <a:gd name="T22" fmla="*/ 14 w 464"/>
                  <a:gd name="T23" fmla="*/ 154 h 464"/>
                  <a:gd name="T24" fmla="*/ 14 w 464"/>
                  <a:gd name="T25" fmla="*/ 154 h 464"/>
                  <a:gd name="T26" fmla="*/ 8 w 464"/>
                  <a:gd name="T27" fmla="*/ 160 h 464"/>
                  <a:gd name="T28" fmla="*/ 4 w 464"/>
                  <a:gd name="T29" fmla="*/ 170 h 464"/>
                  <a:gd name="T30" fmla="*/ 0 w 464"/>
                  <a:gd name="T31" fmla="*/ 178 h 464"/>
                  <a:gd name="T32" fmla="*/ 0 w 464"/>
                  <a:gd name="T33" fmla="*/ 188 h 464"/>
                  <a:gd name="T34" fmla="*/ 0 w 464"/>
                  <a:gd name="T35" fmla="*/ 198 h 464"/>
                  <a:gd name="T36" fmla="*/ 4 w 464"/>
                  <a:gd name="T37" fmla="*/ 206 h 464"/>
                  <a:gd name="T38" fmla="*/ 8 w 464"/>
                  <a:gd name="T39" fmla="*/ 214 h 464"/>
                  <a:gd name="T40" fmla="*/ 14 w 464"/>
                  <a:gd name="T41" fmla="*/ 222 h 464"/>
                  <a:gd name="T42" fmla="*/ 256 w 464"/>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464" y="256"/>
                    </a:moveTo>
                    <a:lnTo>
                      <a:pt x="222" y="14"/>
                    </a:lnTo>
                    <a:lnTo>
                      <a:pt x="222" y="14"/>
                    </a:lnTo>
                    <a:lnTo>
                      <a:pt x="214" y="8"/>
                    </a:lnTo>
                    <a:lnTo>
                      <a:pt x="206" y="4"/>
                    </a:lnTo>
                    <a:lnTo>
                      <a:pt x="196" y="0"/>
                    </a:lnTo>
                    <a:lnTo>
                      <a:pt x="188" y="0"/>
                    </a:lnTo>
                    <a:lnTo>
                      <a:pt x="178" y="0"/>
                    </a:lnTo>
                    <a:lnTo>
                      <a:pt x="168" y="4"/>
                    </a:lnTo>
                    <a:lnTo>
                      <a:pt x="160" y="8"/>
                    </a:lnTo>
                    <a:lnTo>
                      <a:pt x="152" y="14"/>
                    </a:lnTo>
                    <a:lnTo>
                      <a:pt x="14" y="154"/>
                    </a:lnTo>
                    <a:lnTo>
                      <a:pt x="14" y="154"/>
                    </a:lnTo>
                    <a:lnTo>
                      <a:pt x="8" y="160"/>
                    </a:lnTo>
                    <a:lnTo>
                      <a:pt x="4" y="170"/>
                    </a:lnTo>
                    <a:lnTo>
                      <a:pt x="0" y="178"/>
                    </a:lnTo>
                    <a:lnTo>
                      <a:pt x="0" y="188"/>
                    </a:lnTo>
                    <a:lnTo>
                      <a:pt x="0" y="198"/>
                    </a:lnTo>
                    <a:lnTo>
                      <a:pt x="4" y="206"/>
                    </a:lnTo>
                    <a:lnTo>
                      <a:pt x="8" y="214"/>
                    </a:lnTo>
                    <a:lnTo>
                      <a:pt x="14" y="222"/>
                    </a:lnTo>
                    <a:lnTo>
                      <a:pt x="256" y="464"/>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34" name="Freeform 21"/>
              <p:cNvSpPr/>
              <p:nvPr/>
            </p:nvSpPr>
            <p:spPr bwMode="auto">
              <a:xfrm>
                <a:off x="3495675" y="3948113"/>
                <a:ext cx="736600" cy="736600"/>
              </a:xfrm>
              <a:custGeom>
                <a:avLst/>
                <a:gdLst>
                  <a:gd name="T0" fmla="*/ 0 w 464"/>
                  <a:gd name="T1" fmla="*/ 210 h 464"/>
                  <a:gd name="T2" fmla="*/ 242 w 464"/>
                  <a:gd name="T3" fmla="*/ 450 h 464"/>
                  <a:gd name="T4" fmla="*/ 242 w 464"/>
                  <a:gd name="T5" fmla="*/ 450 h 464"/>
                  <a:gd name="T6" fmla="*/ 250 w 464"/>
                  <a:gd name="T7" fmla="*/ 456 h 464"/>
                  <a:gd name="T8" fmla="*/ 258 w 464"/>
                  <a:gd name="T9" fmla="*/ 462 h 464"/>
                  <a:gd name="T10" fmla="*/ 268 w 464"/>
                  <a:gd name="T11" fmla="*/ 464 h 464"/>
                  <a:gd name="T12" fmla="*/ 276 w 464"/>
                  <a:gd name="T13" fmla="*/ 464 h 464"/>
                  <a:gd name="T14" fmla="*/ 286 w 464"/>
                  <a:gd name="T15" fmla="*/ 464 h 464"/>
                  <a:gd name="T16" fmla="*/ 296 w 464"/>
                  <a:gd name="T17" fmla="*/ 462 h 464"/>
                  <a:gd name="T18" fmla="*/ 304 w 464"/>
                  <a:gd name="T19" fmla="*/ 456 h 464"/>
                  <a:gd name="T20" fmla="*/ 312 w 464"/>
                  <a:gd name="T21" fmla="*/ 450 h 464"/>
                  <a:gd name="T22" fmla="*/ 450 w 464"/>
                  <a:gd name="T23" fmla="*/ 312 h 464"/>
                  <a:gd name="T24" fmla="*/ 450 w 464"/>
                  <a:gd name="T25" fmla="*/ 312 h 464"/>
                  <a:gd name="T26" fmla="*/ 456 w 464"/>
                  <a:gd name="T27" fmla="*/ 304 h 464"/>
                  <a:gd name="T28" fmla="*/ 460 w 464"/>
                  <a:gd name="T29" fmla="*/ 296 h 464"/>
                  <a:gd name="T30" fmla="*/ 464 w 464"/>
                  <a:gd name="T31" fmla="*/ 286 h 464"/>
                  <a:gd name="T32" fmla="*/ 464 w 464"/>
                  <a:gd name="T33" fmla="*/ 278 h 464"/>
                  <a:gd name="T34" fmla="*/ 464 w 464"/>
                  <a:gd name="T35" fmla="*/ 268 h 464"/>
                  <a:gd name="T36" fmla="*/ 460 w 464"/>
                  <a:gd name="T37" fmla="*/ 258 h 464"/>
                  <a:gd name="T38" fmla="*/ 456 w 464"/>
                  <a:gd name="T39" fmla="*/ 250 h 464"/>
                  <a:gd name="T40" fmla="*/ 450 w 464"/>
                  <a:gd name="T41" fmla="*/ 242 h 464"/>
                  <a:gd name="T42" fmla="*/ 208 w 464"/>
                  <a:gd name="T43"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0" y="210"/>
                    </a:moveTo>
                    <a:lnTo>
                      <a:pt x="242" y="450"/>
                    </a:lnTo>
                    <a:lnTo>
                      <a:pt x="242" y="450"/>
                    </a:lnTo>
                    <a:lnTo>
                      <a:pt x="250" y="456"/>
                    </a:lnTo>
                    <a:lnTo>
                      <a:pt x="258" y="462"/>
                    </a:lnTo>
                    <a:lnTo>
                      <a:pt x="268" y="464"/>
                    </a:lnTo>
                    <a:lnTo>
                      <a:pt x="276" y="464"/>
                    </a:lnTo>
                    <a:lnTo>
                      <a:pt x="286" y="464"/>
                    </a:lnTo>
                    <a:lnTo>
                      <a:pt x="296" y="462"/>
                    </a:lnTo>
                    <a:lnTo>
                      <a:pt x="304" y="456"/>
                    </a:lnTo>
                    <a:lnTo>
                      <a:pt x="312" y="450"/>
                    </a:lnTo>
                    <a:lnTo>
                      <a:pt x="450" y="312"/>
                    </a:lnTo>
                    <a:lnTo>
                      <a:pt x="450" y="312"/>
                    </a:lnTo>
                    <a:lnTo>
                      <a:pt x="456" y="304"/>
                    </a:lnTo>
                    <a:lnTo>
                      <a:pt x="460" y="296"/>
                    </a:lnTo>
                    <a:lnTo>
                      <a:pt x="464" y="286"/>
                    </a:lnTo>
                    <a:lnTo>
                      <a:pt x="464" y="278"/>
                    </a:lnTo>
                    <a:lnTo>
                      <a:pt x="464" y="268"/>
                    </a:lnTo>
                    <a:lnTo>
                      <a:pt x="460" y="258"/>
                    </a:lnTo>
                    <a:lnTo>
                      <a:pt x="456" y="250"/>
                    </a:lnTo>
                    <a:lnTo>
                      <a:pt x="450" y="242"/>
                    </a:lnTo>
                    <a:lnTo>
                      <a:pt x="208" y="0"/>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grpSp>
      </p:grpSp>
      <p:cxnSp>
        <p:nvCxnSpPr>
          <p:cNvPr id="35" name="直接连接符 34"/>
          <p:cNvCxnSpPr/>
          <p:nvPr/>
        </p:nvCxnSpPr>
        <p:spPr>
          <a:xfrm>
            <a:off x="9471469" y="3799876"/>
            <a:ext cx="2112000" cy="0"/>
          </a:xfrm>
          <a:prstGeom prst="line">
            <a:avLst/>
          </a:prstGeom>
          <a:noFill/>
          <a:ln w="19050" cap="flat" cmpd="sng" algn="ctr">
            <a:solidFill>
              <a:schemeClr val="tx1">
                <a:lumMod val="50000"/>
                <a:lumOff val="50000"/>
              </a:schemeClr>
            </a:solidFill>
            <a:prstDash val="solid"/>
            <a:miter lim="800000"/>
          </a:ln>
          <a:effectLst/>
        </p:spPr>
      </p:cxnSp>
      <p:grpSp>
        <p:nvGrpSpPr>
          <p:cNvPr id="36" name="组合 35"/>
          <p:cNvGrpSpPr/>
          <p:nvPr/>
        </p:nvGrpSpPr>
        <p:grpSpPr>
          <a:xfrm>
            <a:off x="9766644" y="1805976"/>
            <a:ext cx="1280160" cy="1280160"/>
            <a:chOff x="7104870" y="1882140"/>
            <a:chExt cx="960120" cy="960120"/>
          </a:xfrm>
        </p:grpSpPr>
        <p:sp>
          <p:nvSpPr>
            <p:cNvPr id="37" name="椭圆 36"/>
            <p:cNvSpPr/>
            <p:nvPr/>
          </p:nvSpPr>
          <p:spPr>
            <a:xfrm>
              <a:off x="7104870" y="1882140"/>
              <a:ext cx="960120" cy="9601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endParaRPr>
            </a:p>
          </p:txBody>
        </p:sp>
        <p:grpSp>
          <p:nvGrpSpPr>
            <p:cNvPr id="38" name="组合 37"/>
            <p:cNvGrpSpPr/>
            <p:nvPr/>
          </p:nvGrpSpPr>
          <p:grpSpPr>
            <a:xfrm>
              <a:off x="7353642" y="2134738"/>
              <a:ext cx="462577" cy="454924"/>
              <a:chOff x="5032375" y="3027363"/>
              <a:chExt cx="1727200" cy="1698625"/>
            </a:xfrm>
          </p:grpSpPr>
          <p:sp>
            <p:nvSpPr>
              <p:cNvPr id="39"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40"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41" name="Line 30"/>
              <p:cNvSpPr>
                <a:spLocks noChangeShapeType="1"/>
              </p:cNvSpPr>
              <p:nvPr/>
            </p:nvSpPr>
            <p:spPr bwMode="auto">
              <a:xfrm>
                <a:off x="5435600" y="3027363"/>
                <a:ext cx="923925" cy="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42" name="Line 31"/>
              <p:cNvSpPr>
                <a:spLocks noChangeShapeType="1"/>
              </p:cNvSpPr>
              <p:nvPr/>
            </p:nvSpPr>
            <p:spPr bwMode="auto">
              <a:xfrm>
                <a:off x="5895975" y="4240213"/>
                <a:ext cx="0" cy="18415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43"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grpSp>
      </p:grpSp>
      <p:sp>
        <p:nvSpPr>
          <p:cNvPr id="44" name="矩形 43"/>
          <p:cNvSpPr/>
          <p:nvPr/>
        </p:nvSpPr>
        <p:spPr>
          <a:xfrm>
            <a:off x="801954" y="3901793"/>
            <a:ext cx="1966646" cy="732701"/>
          </a:xfrm>
          <a:prstGeom prst="rect">
            <a:avLst/>
          </a:prstGeom>
        </p:spPr>
        <p:txBody>
          <a:bodyPr wrap="square">
            <a:spAutoFit/>
          </a:bodyPr>
          <a:lstStyle/>
          <a:p>
            <a:pPr algn="ctr" defTabSz="914400">
              <a:lnSpc>
                <a:spcPct val="130000"/>
              </a:lnSpc>
            </a:pPr>
            <a:r>
              <a:rPr lang="zh-CN" altLang="en-US" sz="1065" dirty="0">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p>
        </p:txBody>
      </p:sp>
      <p:cxnSp>
        <p:nvCxnSpPr>
          <p:cNvPr id="45" name="直接连接符 44"/>
          <p:cNvCxnSpPr/>
          <p:nvPr/>
        </p:nvCxnSpPr>
        <p:spPr>
          <a:xfrm>
            <a:off x="850021" y="3799876"/>
            <a:ext cx="2112000" cy="0"/>
          </a:xfrm>
          <a:prstGeom prst="line">
            <a:avLst/>
          </a:prstGeom>
          <a:noFill/>
          <a:ln w="19050" cap="flat" cmpd="sng" algn="ctr">
            <a:solidFill>
              <a:schemeClr val="tx1">
                <a:lumMod val="50000"/>
                <a:lumOff val="50000"/>
              </a:schemeClr>
            </a:solidFill>
            <a:prstDash val="solid"/>
            <a:miter lim="800000"/>
          </a:ln>
          <a:effectLst/>
        </p:spPr>
      </p:cxnSp>
      <p:grpSp>
        <p:nvGrpSpPr>
          <p:cNvPr id="46" name="组合 45"/>
          <p:cNvGrpSpPr/>
          <p:nvPr/>
        </p:nvGrpSpPr>
        <p:grpSpPr>
          <a:xfrm>
            <a:off x="1145196" y="1805976"/>
            <a:ext cx="1280160" cy="1280160"/>
            <a:chOff x="1026325" y="1882140"/>
            <a:chExt cx="960120" cy="960120"/>
          </a:xfrm>
        </p:grpSpPr>
        <p:sp>
          <p:nvSpPr>
            <p:cNvPr id="47" name="椭圆 46"/>
            <p:cNvSpPr/>
            <p:nvPr/>
          </p:nvSpPr>
          <p:spPr>
            <a:xfrm>
              <a:off x="1026325" y="1882140"/>
              <a:ext cx="960120" cy="960120"/>
            </a:xfrm>
            <a:prstGeom prst="ellipse">
              <a:avLst/>
            </a:prstGeom>
            <a:solidFill>
              <a:srgbClr val="29303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endParaRPr>
            </a:p>
          </p:txBody>
        </p:sp>
        <p:grpSp>
          <p:nvGrpSpPr>
            <p:cNvPr id="48" name="组合 47"/>
            <p:cNvGrpSpPr/>
            <p:nvPr/>
          </p:nvGrpSpPr>
          <p:grpSpPr>
            <a:xfrm>
              <a:off x="1278923" y="2134738"/>
              <a:ext cx="454924" cy="454924"/>
              <a:chOff x="152400" y="414338"/>
              <a:chExt cx="1698625" cy="1698625"/>
            </a:xfrm>
          </p:grpSpPr>
          <p:sp>
            <p:nvSpPr>
              <p:cNvPr id="49"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50"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grpSp>
      </p:grpSp>
      <p:sp>
        <p:nvSpPr>
          <p:cNvPr id="51" name="矩形 50"/>
          <p:cNvSpPr/>
          <p:nvPr/>
        </p:nvSpPr>
        <p:spPr>
          <a:xfrm>
            <a:off x="3697554" y="3901793"/>
            <a:ext cx="1966646" cy="732701"/>
          </a:xfrm>
          <a:prstGeom prst="rect">
            <a:avLst/>
          </a:prstGeom>
        </p:spPr>
        <p:txBody>
          <a:bodyPr wrap="square">
            <a:spAutoFit/>
          </a:bodyPr>
          <a:lstStyle/>
          <a:p>
            <a:pPr algn="ctr" defTabSz="914400">
              <a:lnSpc>
                <a:spcPct val="130000"/>
              </a:lnSpc>
            </a:pPr>
            <a:r>
              <a:rPr lang="zh-CN" altLang="en-US" sz="1065" dirty="0">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p>
        </p:txBody>
      </p:sp>
      <p:sp>
        <p:nvSpPr>
          <p:cNvPr id="52" name="矩形 51"/>
          <p:cNvSpPr/>
          <p:nvPr/>
        </p:nvSpPr>
        <p:spPr>
          <a:xfrm>
            <a:off x="6593154" y="3901793"/>
            <a:ext cx="1966646" cy="732701"/>
          </a:xfrm>
          <a:prstGeom prst="rect">
            <a:avLst/>
          </a:prstGeom>
        </p:spPr>
        <p:txBody>
          <a:bodyPr wrap="square">
            <a:spAutoFit/>
          </a:bodyPr>
          <a:lstStyle/>
          <a:p>
            <a:pPr algn="ctr" defTabSz="914400">
              <a:lnSpc>
                <a:spcPct val="130000"/>
              </a:lnSpc>
            </a:pPr>
            <a:r>
              <a:rPr lang="zh-CN" altLang="en-US" sz="1065" dirty="0">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p>
        </p:txBody>
      </p:sp>
      <p:sp>
        <p:nvSpPr>
          <p:cNvPr id="53" name="矩形 52"/>
          <p:cNvSpPr/>
          <p:nvPr/>
        </p:nvSpPr>
        <p:spPr>
          <a:xfrm>
            <a:off x="9463354" y="3901793"/>
            <a:ext cx="1966646" cy="732701"/>
          </a:xfrm>
          <a:prstGeom prst="rect">
            <a:avLst/>
          </a:prstGeom>
        </p:spPr>
        <p:txBody>
          <a:bodyPr wrap="square">
            <a:spAutoFit/>
          </a:bodyPr>
          <a:lstStyle/>
          <a:p>
            <a:pPr algn="ctr" defTabSz="914400">
              <a:lnSpc>
                <a:spcPct val="130000"/>
              </a:lnSpc>
            </a:pPr>
            <a:r>
              <a:rPr lang="zh-CN" altLang="en-US" sz="1065" dirty="0">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p>
        </p:txBody>
      </p:sp>
      <p:sp>
        <p:nvSpPr>
          <p:cNvPr id="54" name="矩形 53"/>
          <p:cNvSpPr/>
          <p:nvPr/>
        </p:nvSpPr>
        <p:spPr>
          <a:xfrm>
            <a:off x="729276" y="3265458"/>
            <a:ext cx="2261852" cy="400110"/>
          </a:xfrm>
          <a:prstGeom prst="rect">
            <a:avLst/>
          </a:prstGeom>
        </p:spPr>
        <p:txBody>
          <a:bodyPr wrap="square">
            <a:spAutoFit/>
          </a:bodyPr>
          <a:lstStyle/>
          <a:p>
            <a:pPr algn="ctr" defTabSz="914400"/>
            <a:r>
              <a:rPr lang="zh-CN" altLang="en-US" sz="2000" b="1" dirty="0">
                <a:solidFill>
                  <a:schemeClr val="tx1">
                    <a:lumMod val="75000"/>
                    <a:lumOff val="25000"/>
                  </a:schemeClr>
                </a:solidFill>
                <a:latin typeface="微软雅黑" panose="020B0503020204020204" pitchFamily="34" charset="-122"/>
              </a:rPr>
              <a:t>段落主题文字</a:t>
            </a:r>
          </a:p>
        </p:txBody>
      </p:sp>
      <p:sp>
        <p:nvSpPr>
          <p:cNvPr id="55" name="矩形 54"/>
          <p:cNvSpPr/>
          <p:nvPr/>
        </p:nvSpPr>
        <p:spPr>
          <a:xfrm>
            <a:off x="9315751" y="3265458"/>
            <a:ext cx="2261852" cy="400110"/>
          </a:xfrm>
          <a:prstGeom prst="rect">
            <a:avLst/>
          </a:prstGeom>
        </p:spPr>
        <p:txBody>
          <a:bodyPr wrap="square">
            <a:spAutoFit/>
          </a:bodyPr>
          <a:lstStyle/>
          <a:p>
            <a:pPr algn="ctr" defTabSz="914400"/>
            <a:r>
              <a:rPr lang="zh-CN" altLang="en-US" sz="2000" b="1" dirty="0">
                <a:solidFill>
                  <a:schemeClr val="tx1">
                    <a:lumMod val="75000"/>
                    <a:lumOff val="25000"/>
                  </a:schemeClr>
                </a:solidFill>
                <a:latin typeface="微软雅黑" panose="020B0503020204020204" pitchFamily="34" charset="-122"/>
              </a:rPr>
              <a:t>段落主题文字</a:t>
            </a:r>
          </a:p>
        </p:txBody>
      </p:sp>
      <p:sp>
        <p:nvSpPr>
          <p:cNvPr id="56" name="矩形 55"/>
          <p:cNvSpPr/>
          <p:nvPr/>
        </p:nvSpPr>
        <p:spPr>
          <a:xfrm>
            <a:off x="6453592" y="3265458"/>
            <a:ext cx="2261852" cy="400110"/>
          </a:xfrm>
          <a:prstGeom prst="rect">
            <a:avLst/>
          </a:prstGeom>
        </p:spPr>
        <p:txBody>
          <a:bodyPr wrap="square">
            <a:spAutoFit/>
          </a:bodyPr>
          <a:lstStyle/>
          <a:p>
            <a:pPr algn="ctr" defTabSz="914400"/>
            <a:r>
              <a:rPr lang="zh-CN" altLang="en-US" sz="2000" b="1" dirty="0">
                <a:solidFill>
                  <a:schemeClr val="tx1">
                    <a:lumMod val="75000"/>
                    <a:lumOff val="25000"/>
                  </a:schemeClr>
                </a:solidFill>
                <a:latin typeface="微软雅黑" panose="020B0503020204020204" pitchFamily="34" charset="-122"/>
              </a:rPr>
              <a:t>段落主题文字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par>
                                <p:cTn id="24" presetID="53" presetClass="entr" presetSubtype="16"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1+#ppt_w/2"/>
                                          </p:val>
                                        </p:tav>
                                        <p:tav tm="100000">
                                          <p:val>
                                            <p:strVal val="#ppt_x"/>
                                          </p:val>
                                        </p:tav>
                                      </p:tavLst>
                                    </p:anim>
                                    <p:anim calcmode="lin" valueType="num">
                                      <p:cBhvr additive="base">
                                        <p:cTn id="33" dur="500" fill="hold"/>
                                        <p:tgtEl>
                                          <p:spTgt spid="5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1+#ppt_w/2"/>
                                          </p:val>
                                        </p:tav>
                                        <p:tav tm="100000">
                                          <p:val>
                                            <p:strVal val="#ppt_x"/>
                                          </p:val>
                                        </p:tav>
                                      </p:tavLst>
                                    </p:anim>
                                    <p:anim calcmode="lin" valueType="num">
                                      <p:cBhvr additive="base">
                                        <p:cTn id="41" dur="500" fill="hold"/>
                                        <p:tgtEl>
                                          <p:spTgt spid="5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1+#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par>
                                <p:cTn id="56" presetID="22" presetClass="entr" presetSubtype="8"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left)">
                                      <p:cBhvr>
                                        <p:cTn id="58" dur="500"/>
                                        <p:tgtEl>
                                          <p:spTgt spid="45"/>
                                        </p:tgtEl>
                                      </p:cBhvr>
                                    </p:animEffect>
                                  </p:childTnLst>
                                </p:cTn>
                              </p:par>
                            </p:childTnLst>
                          </p:cTn>
                        </p:par>
                        <p:par>
                          <p:cTn id="59" fill="hold">
                            <p:stCondLst>
                              <p:cond delay="2000"/>
                            </p:stCondLst>
                            <p:childTnLst>
                              <p:par>
                                <p:cTn id="60" presetID="22" presetClass="entr" presetSubtype="1"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up)">
                                      <p:cBhvr>
                                        <p:cTn id="62" dur="500"/>
                                        <p:tgtEl>
                                          <p:spTgt spid="44"/>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up)">
                                      <p:cBhvr>
                                        <p:cTn id="65" dur="500"/>
                                        <p:tgtEl>
                                          <p:spTgt spid="51"/>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up)">
                                      <p:cBhvr>
                                        <p:cTn id="68" dur="500"/>
                                        <p:tgtEl>
                                          <p:spTgt spid="5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up)">
                                      <p:cBhvr>
                                        <p:cTn id="7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4" grpId="0"/>
      <p:bldP spid="51" grpId="0"/>
      <p:bldP spid="52" grpId="0"/>
      <p:bldP spid="53" grpId="0"/>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grpSp>
        <p:nvGrpSpPr>
          <p:cNvPr id="58" name="组合 57"/>
          <p:cNvGrpSpPr/>
          <p:nvPr/>
        </p:nvGrpSpPr>
        <p:grpSpPr>
          <a:xfrm>
            <a:off x="1604468" y="2360811"/>
            <a:ext cx="4186602" cy="659307"/>
            <a:chOff x="1604468" y="2360811"/>
            <a:chExt cx="4186602" cy="659307"/>
          </a:xfrm>
        </p:grpSpPr>
        <p:sp>
          <p:nvSpPr>
            <p:cNvPr id="59" name="Freeform: Shape 26"/>
            <p:cNvSpPr/>
            <p:nvPr/>
          </p:nvSpPr>
          <p:spPr bwMode="auto">
            <a:xfrm>
              <a:off x="1604468" y="2360811"/>
              <a:ext cx="725238" cy="659307"/>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solidFill>
              <a:srgbClr val="293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bg1"/>
                  </a:solidFill>
                </a:rPr>
                <a:t>01</a:t>
              </a:r>
            </a:p>
          </p:txBody>
        </p:sp>
        <p:sp>
          <p:nvSpPr>
            <p:cNvPr id="60" name="Freeform: Shape 25"/>
            <p:cNvSpPr/>
            <p:nvPr/>
          </p:nvSpPr>
          <p:spPr bwMode="auto">
            <a:xfrm>
              <a:off x="2428602" y="2360811"/>
              <a:ext cx="3362468" cy="659307"/>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solidFill>
              <a:srgbClr val="293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ndParaRPr>
            </a:p>
          </p:txBody>
        </p:sp>
        <p:sp>
          <p:nvSpPr>
            <p:cNvPr id="61" name="TextBox 11"/>
            <p:cNvSpPr txBox="1"/>
            <p:nvPr/>
          </p:nvSpPr>
          <p:spPr>
            <a:xfrm>
              <a:off x="2548905" y="2421008"/>
              <a:ext cx="3007561"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1200" dirty="0">
                  <a:solidFill>
                    <a:schemeClr val="bg1"/>
                  </a:solidFill>
                </a:rPr>
                <a:t>此处添加内容此处添加内容此处添加内容此处添加内容此处添加内容此处添加内容</a:t>
              </a:r>
            </a:p>
          </p:txBody>
        </p:sp>
      </p:grpSp>
      <p:grpSp>
        <p:nvGrpSpPr>
          <p:cNvPr id="62" name="组合 61"/>
          <p:cNvGrpSpPr/>
          <p:nvPr/>
        </p:nvGrpSpPr>
        <p:grpSpPr>
          <a:xfrm>
            <a:off x="1604468" y="3386684"/>
            <a:ext cx="4186602" cy="659307"/>
            <a:chOff x="1604468" y="3386684"/>
            <a:chExt cx="4186602" cy="659307"/>
          </a:xfrm>
        </p:grpSpPr>
        <p:sp>
          <p:nvSpPr>
            <p:cNvPr id="63" name="Freeform: Shape 20"/>
            <p:cNvSpPr/>
            <p:nvPr/>
          </p:nvSpPr>
          <p:spPr bwMode="auto">
            <a:xfrm>
              <a:off x="1604468" y="3386684"/>
              <a:ext cx="725238" cy="659307"/>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bg1"/>
                  </a:solidFill>
                </a:rPr>
                <a:t>03</a:t>
              </a:r>
            </a:p>
          </p:txBody>
        </p:sp>
        <p:sp>
          <p:nvSpPr>
            <p:cNvPr id="64" name="Freeform: Shape 19"/>
            <p:cNvSpPr/>
            <p:nvPr/>
          </p:nvSpPr>
          <p:spPr bwMode="auto">
            <a:xfrm>
              <a:off x="2428602" y="3386684"/>
              <a:ext cx="3362468" cy="659307"/>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ndParaRPr>
            </a:p>
          </p:txBody>
        </p:sp>
        <p:sp>
          <p:nvSpPr>
            <p:cNvPr id="104" name="TextBox 11"/>
            <p:cNvSpPr txBox="1"/>
            <p:nvPr/>
          </p:nvSpPr>
          <p:spPr>
            <a:xfrm>
              <a:off x="2548905" y="3457936"/>
              <a:ext cx="3007561"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1200" dirty="0">
                  <a:solidFill>
                    <a:schemeClr val="bg1"/>
                  </a:solidFill>
                </a:rPr>
                <a:t>此处添加内容此处添加内容此处添加内容此处添加内容此处添加内容此处添加内容</a:t>
              </a:r>
            </a:p>
          </p:txBody>
        </p:sp>
      </p:grpSp>
      <p:grpSp>
        <p:nvGrpSpPr>
          <p:cNvPr id="105" name="组合 104"/>
          <p:cNvGrpSpPr/>
          <p:nvPr/>
        </p:nvGrpSpPr>
        <p:grpSpPr>
          <a:xfrm>
            <a:off x="1604468" y="4412557"/>
            <a:ext cx="4186602" cy="659307"/>
            <a:chOff x="1604468" y="4412557"/>
            <a:chExt cx="4186602" cy="659307"/>
          </a:xfrm>
        </p:grpSpPr>
        <p:sp>
          <p:nvSpPr>
            <p:cNvPr id="106" name="Freeform: Shape 32"/>
            <p:cNvSpPr/>
            <p:nvPr/>
          </p:nvSpPr>
          <p:spPr bwMode="auto">
            <a:xfrm>
              <a:off x="1604468" y="4412557"/>
              <a:ext cx="725238" cy="659307"/>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solidFill>
              <a:srgbClr val="293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bg1"/>
                  </a:solidFill>
                </a:rPr>
                <a:t>05</a:t>
              </a:r>
            </a:p>
          </p:txBody>
        </p:sp>
        <p:sp>
          <p:nvSpPr>
            <p:cNvPr id="107" name="Freeform: Shape 33"/>
            <p:cNvSpPr/>
            <p:nvPr/>
          </p:nvSpPr>
          <p:spPr bwMode="auto">
            <a:xfrm>
              <a:off x="2428602" y="4412557"/>
              <a:ext cx="3362468" cy="659307"/>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solidFill>
              <a:srgbClr val="293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ndParaRPr>
            </a:p>
          </p:txBody>
        </p:sp>
        <p:sp>
          <p:nvSpPr>
            <p:cNvPr id="108" name="TextBox 11"/>
            <p:cNvSpPr txBox="1"/>
            <p:nvPr/>
          </p:nvSpPr>
          <p:spPr>
            <a:xfrm>
              <a:off x="2548905" y="4465210"/>
              <a:ext cx="3007561"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1200" dirty="0">
                  <a:solidFill>
                    <a:schemeClr val="bg1"/>
                  </a:solidFill>
                </a:rPr>
                <a:t>此处添加内容此处添加内容此处添加内容此处添加内容此处添加内容此处添加内容</a:t>
              </a:r>
            </a:p>
          </p:txBody>
        </p:sp>
      </p:grpSp>
      <p:grpSp>
        <p:nvGrpSpPr>
          <p:cNvPr id="109" name="组合 108"/>
          <p:cNvGrpSpPr/>
          <p:nvPr/>
        </p:nvGrpSpPr>
        <p:grpSpPr>
          <a:xfrm>
            <a:off x="6400930" y="2369198"/>
            <a:ext cx="4186602" cy="659307"/>
            <a:chOff x="6400930" y="2369198"/>
            <a:chExt cx="4186602" cy="659307"/>
          </a:xfrm>
        </p:grpSpPr>
        <p:sp>
          <p:nvSpPr>
            <p:cNvPr id="110" name="Freeform: Shape 23"/>
            <p:cNvSpPr/>
            <p:nvPr/>
          </p:nvSpPr>
          <p:spPr bwMode="auto">
            <a:xfrm>
              <a:off x="6400930" y="2369198"/>
              <a:ext cx="725238" cy="659307"/>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chemeClr val="bg1"/>
                  </a:solidFill>
                </a:rPr>
                <a:t>02</a:t>
              </a:r>
            </a:p>
          </p:txBody>
        </p:sp>
        <p:sp>
          <p:nvSpPr>
            <p:cNvPr id="111" name="Freeform: Shape 22"/>
            <p:cNvSpPr/>
            <p:nvPr/>
          </p:nvSpPr>
          <p:spPr bwMode="auto">
            <a:xfrm>
              <a:off x="7225064" y="2369198"/>
              <a:ext cx="3362468" cy="659307"/>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ndParaRPr>
            </a:p>
          </p:txBody>
        </p:sp>
        <p:sp>
          <p:nvSpPr>
            <p:cNvPr id="112" name="TextBox 11"/>
            <p:cNvSpPr txBox="1"/>
            <p:nvPr/>
          </p:nvSpPr>
          <p:spPr>
            <a:xfrm>
              <a:off x="7349505" y="2431870"/>
              <a:ext cx="3007561"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1200" dirty="0">
                  <a:solidFill>
                    <a:schemeClr val="bg1"/>
                  </a:solidFill>
                </a:rPr>
                <a:t>此处添加内容此处添加内容此处添加内容此处添加内容此处添加内容此处添加内容</a:t>
              </a:r>
            </a:p>
          </p:txBody>
        </p:sp>
      </p:grpSp>
      <p:grpSp>
        <p:nvGrpSpPr>
          <p:cNvPr id="113" name="组合 112"/>
          <p:cNvGrpSpPr/>
          <p:nvPr/>
        </p:nvGrpSpPr>
        <p:grpSpPr>
          <a:xfrm>
            <a:off x="6396044" y="3390877"/>
            <a:ext cx="4186602" cy="659307"/>
            <a:chOff x="6396044" y="3390877"/>
            <a:chExt cx="4186602" cy="659307"/>
          </a:xfrm>
        </p:grpSpPr>
        <p:sp>
          <p:nvSpPr>
            <p:cNvPr id="114" name="Freeform: Shape 17"/>
            <p:cNvSpPr/>
            <p:nvPr/>
          </p:nvSpPr>
          <p:spPr bwMode="auto">
            <a:xfrm>
              <a:off x="6396044" y="3390877"/>
              <a:ext cx="725238" cy="659307"/>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solidFill>
              <a:srgbClr val="293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bg1"/>
                  </a:solidFill>
                </a:rPr>
                <a:t>04</a:t>
              </a:r>
            </a:p>
          </p:txBody>
        </p:sp>
        <p:sp>
          <p:nvSpPr>
            <p:cNvPr id="115" name="Freeform: Shape 16"/>
            <p:cNvSpPr/>
            <p:nvPr/>
          </p:nvSpPr>
          <p:spPr bwMode="auto">
            <a:xfrm>
              <a:off x="7220178" y="3390877"/>
              <a:ext cx="3362468" cy="659307"/>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solidFill>
              <a:srgbClr val="293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ndParaRPr>
            </a:p>
          </p:txBody>
        </p:sp>
        <p:sp>
          <p:nvSpPr>
            <p:cNvPr id="116" name="TextBox 11"/>
            <p:cNvSpPr txBox="1"/>
            <p:nvPr/>
          </p:nvSpPr>
          <p:spPr>
            <a:xfrm>
              <a:off x="7349504" y="3444729"/>
              <a:ext cx="3007561"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1200" dirty="0">
                  <a:solidFill>
                    <a:schemeClr val="bg1"/>
                  </a:solidFill>
                </a:rPr>
                <a:t>此处添加内容此处添加内容此处添加内容此处添加内容此处添加内容此处添加内容</a:t>
              </a:r>
            </a:p>
          </p:txBody>
        </p:sp>
      </p:grpSp>
      <p:grpSp>
        <p:nvGrpSpPr>
          <p:cNvPr id="117" name="组合 116"/>
          <p:cNvGrpSpPr/>
          <p:nvPr/>
        </p:nvGrpSpPr>
        <p:grpSpPr>
          <a:xfrm>
            <a:off x="6394315" y="4412557"/>
            <a:ext cx="4186602" cy="659307"/>
            <a:chOff x="6394315" y="4412557"/>
            <a:chExt cx="4186602" cy="659307"/>
          </a:xfrm>
        </p:grpSpPr>
        <p:sp>
          <p:nvSpPr>
            <p:cNvPr id="118" name="Freeform: Shape 41"/>
            <p:cNvSpPr/>
            <p:nvPr/>
          </p:nvSpPr>
          <p:spPr bwMode="auto">
            <a:xfrm>
              <a:off x="6394315" y="4412557"/>
              <a:ext cx="725238" cy="659307"/>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bg1"/>
                  </a:solidFill>
                </a:rPr>
                <a:t>06</a:t>
              </a:r>
            </a:p>
          </p:txBody>
        </p:sp>
        <p:sp>
          <p:nvSpPr>
            <p:cNvPr id="119" name="Freeform: Shape 42"/>
            <p:cNvSpPr/>
            <p:nvPr/>
          </p:nvSpPr>
          <p:spPr bwMode="auto">
            <a:xfrm>
              <a:off x="7218449" y="4412557"/>
              <a:ext cx="3362468" cy="659307"/>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ndParaRPr>
            </a:p>
          </p:txBody>
        </p:sp>
        <p:sp>
          <p:nvSpPr>
            <p:cNvPr id="120" name="TextBox 11"/>
            <p:cNvSpPr txBox="1"/>
            <p:nvPr/>
          </p:nvSpPr>
          <p:spPr>
            <a:xfrm>
              <a:off x="7349505" y="4474576"/>
              <a:ext cx="3007561"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1200" dirty="0">
                  <a:solidFill>
                    <a:schemeClr val="bg1"/>
                  </a:solidFill>
                </a:rPr>
                <a:t>此处添加内容此处添加内容此处添加内容此处添加内容此处添加内容此处添加内容</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3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800" decel="100000"/>
                                        <p:tgtEl>
                                          <p:spTgt spid="58"/>
                                        </p:tgtEl>
                                      </p:cBhvr>
                                    </p:animEffect>
                                    <p:anim calcmode="lin" valueType="num">
                                      <p:cBhvr>
                                        <p:cTn id="11" dur="800" decel="100000" fill="hold"/>
                                        <p:tgtEl>
                                          <p:spTgt spid="58"/>
                                        </p:tgtEl>
                                        <p:attrNameLst>
                                          <p:attrName>style.rotation</p:attrName>
                                        </p:attrNameLst>
                                      </p:cBhvr>
                                      <p:tavLst>
                                        <p:tav tm="0">
                                          <p:val>
                                            <p:fltVal val="-90"/>
                                          </p:val>
                                        </p:tav>
                                        <p:tav tm="100000">
                                          <p:val>
                                            <p:fltVal val="0"/>
                                          </p:val>
                                        </p:tav>
                                      </p:tavLst>
                                    </p:anim>
                                    <p:anim calcmode="lin" valueType="num">
                                      <p:cBhvr>
                                        <p:cTn id="12" dur="800" decel="100000" fill="hold"/>
                                        <p:tgtEl>
                                          <p:spTgt spid="58"/>
                                        </p:tgtEl>
                                        <p:attrNameLst>
                                          <p:attrName>ppt_x</p:attrName>
                                        </p:attrNameLst>
                                      </p:cBhvr>
                                      <p:tavLst>
                                        <p:tav tm="0">
                                          <p:val>
                                            <p:strVal val="#ppt_x+0.4"/>
                                          </p:val>
                                        </p:tav>
                                        <p:tav tm="100000">
                                          <p:val>
                                            <p:strVal val="#ppt_x-0.05"/>
                                          </p:val>
                                        </p:tav>
                                      </p:tavLst>
                                    </p:anim>
                                    <p:anim calcmode="lin" valueType="num">
                                      <p:cBhvr>
                                        <p:cTn id="13" dur="800" decel="100000" fill="hold"/>
                                        <p:tgtEl>
                                          <p:spTgt spid="58"/>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58"/>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58"/>
                                        </p:tgtEl>
                                        <p:attrNameLst>
                                          <p:attrName>ppt_y</p:attrName>
                                        </p:attrNameLst>
                                      </p:cBhvr>
                                      <p:tavLst>
                                        <p:tav tm="0">
                                          <p:val>
                                            <p:strVal val="#ppt_y+0.1"/>
                                          </p:val>
                                        </p:tav>
                                        <p:tav tm="100000">
                                          <p:val>
                                            <p:strVal val="#ppt_y"/>
                                          </p:val>
                                        </p:tav>
                                      </p:tavLst>
                                    </p:anim>
                                  </p:childTnLst>
                                </p:cTn>
                              </p:par>
                              <p:par>
                                <p:cTn id="16" presetID="30" presetClass="entr" presetSubtype="0" fill="hold" nodeType="withEffect">
                                  <p:stCondLst>
                                    <p:cond delay="25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800" decel="100000"/>
                                        <p:tgtEl>
                                          <p:spTgt spid="109"/>
                                        </p:tgtEl>
                                      </p:cBhvr>
                                    </p:animEffect>
                                    <p:anim calcmode="lin" valueType="num">
                                      <p:cBhvr>
                                        <p:cTn id="19" dur="800" decel="100000" fill="hold"/>
                                        <p:tgtEl>
                                          <p:spTgt spid="109"/>
                                        </p:tgtEl>
                                        <p:attrNameLst>
                                          <p:attrName>style.rotation</p:attrName>
                                        </p:attrNameLst>
                                      </p:cBhvr>
                                      <p:tavLst>
                                        <p:tav tm="0">
                                          <p:val>
                                            <p:fltVal val="-90"/>
                                          </p:val>
                                        </p:tav>
                                        <p:tav tm="100000">
                                          <p:val>
                                            <p:fltVal val="0"/>
                                          </p:val>
                                        </p:tav>
                                      </p:tavLst>
                                    </p:anim>
                                    <p:anim calcmode="lin" valueType="num">
                                      <p:cBhvr>
                                        <p:cTn id="20" dur="800" decel="100000" fill="hold"/>
                                        <p:tgtEl>
                                          <p:spTgt spid="109"/>
                                        </p:tgtEl>
                                        <p:attrNameLst>
                                          <p:attrName>ppt_x</p:attrName>
                                        </p:attrNameLst>
                                      </p:cBhvr>
                                      <p:tavLst>
                                        <p:tav tm="0">
                                          <p:val>
                                            <p:strVal val="#ppt_x+0.4"/>
                                          </p:val>
                                        </p:tav>
                                        <p:tav tm="100000">
                                          <p:val>
                                            <p:strVal val="#ppt_x-0.05"/>
                                          </p:val>
                                        </p:tav>
                                      </p:tavLst>
                                    </p:anim>
                                    <p:anim calcmode="lin" valueType="num">
                                      <p:cBhvr>
                                        <p:cTn id="21" dur="800" decel="100000" fill="hold"/>
                                        <p:tgtEl>
                                          <p:spTgt spid="109"/>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09"/>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09"/>
                                        </p:tgtEl>
                                        <p:attrNameLst>
                                          <p:attrName>ppt_y</p:attrName>
                                        </p:attrNameLst>
                                      </p:cBhvr>
                                      <p:tavLst>
                                        <p:tav tm="0">
                                          <p:val>
                                            <p:strVal val="#ppt_y+0.1"/>
                                          </p:val>
                                        </p:tav>
                                        <p:tav tm="100000">
                                          <p:val>
                                            <p:strVal val="#ppt_y"/>
                                          </p:val>
                                        </p:tav>
                                      </p:tavLst>
                                    </p:anim>
                                  </p:childTnLst>
                                </p:cTn>
                              </p:par>
                              <p:par>
                                <p:cTn id="24" presetID="30" presetClass="entr" presetSubtype="0" fill="hold" nodeType="withEffect">
                                  <p:stCondLst>
                                    <p:cond delay="50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800" decel="100000"/>
                                        <p:tgtEl>
                                          <p:spTgt spid="62"/>
                                        </p:tgtEl>
                                      </p:cBhvr>
                                    </p:animEffect>
                                    <p:anim calcmode="lin" valueType="num">
                                      <p:cBhvr>
                                        <p:cTn id="27" dur="800" decel="100000" fill="hold"/>
                                        <p:tgtEl>
                                          <p:spTgt spid="62"/>
                                        </p:tgtEl>
                                        <p:attrNameLst>
                                          <p:attrName>style.rotation</p:attrName>
                                        </p:attrNameLst>
                                      </p:cBhvr>
                                      <p:tavLst>
                                        <p:tav tm="0">
                                          <p:val>
                                            <p:fltVal val="-90"/>
                                          </p:val>
                                        </p:tav>
                                        <p:tav tm="100000">
                                          <p:val>
                                            <p:fltVal val="0"/>
                                          </p:val>
                                        </p:tav>
                                      </p:tavLst>
                                    </p:anim>
                                    <p:anim calcmode="lin" valueType="num">
                                      <p:cBhvr>
                                        <p:cTn id="28" dur="800" decel="100000" fill="hold"/>
                                        <p:tgtEl>
                                          <p:spTgt spid="62"/>
                                        </p:tgtEl>
                                        <p:attrNameLst>
                                          <p:attrName>ppt_x</p:attrName>
                                        </p:attrNameLst>
                                      </p:cBhvr>
                                      <p:tavLst>
                                        <p:tav tm="0">
                                          <p:val>
                                            <p:strVal val="#ppt_x+0.4"/>
                                          </p:val>
                                        </p:tav>
                                        <p:tav tm="100000">
                                          <p:val>
                                            <p:strVal val="#ppt_x-0.05"/>
                                          </p:val>
                                        </p:tav>
                                      </p:tavLst>
                                    </p:anim>
                                    <p:anim calcmode="lin" valueType="num">
                                      <p:cBhvr>
                                        <p:cTn id="29" dur="800" decel="100000" fill="hold"/>
                                        <p:tgtEl>
                                          <p:spTgt spid="62"/>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62"/>
                                        </p:tgtEl>
                                        <p:attrNameLst>
                                          <p:attrName>ppt_y</p:attrName>
                                        </p:attrNameLst>
                                      </p:cBhvr>
                                      <p:tavLst>
                                        <p:tav tm="0">
                                          <p:val>
                                            <p:strVal val="#ppt_y+0.1"/>
                                          </p:val>
                                        </p:tav>
                                        <p:tav tm="100000">
                                          <p:val>
                                            <p:strVal val="#ppt_y"/>
                                          </p:val>
                                        </p:tav>
                                      </p:tavLst>
                                    </p:anim>
                                  </p:childTnLst>
                                </p:cTn>
                              </p:par>
                              <p:par>
                                <p:cTn id="32" presetID="30" presetClass="entr" presetSubtype="0" fill="hold" nodeType="withEffect">
                                  <p:stCondLst>
                                    <p:cond delay="750"/>
                                  </p:stCondLst>
                                  <p:childTnLst>
                                    <p:set>
                                      <p:cBhvr>
                                        <p:cTn id="33" dur="1" fill="hold">
                                          <p:stCondLst>
                                            <p:cond delay="0"/>
                                          </p:stCondLst>
                                        </p:cTn>
                                        <p:tgtEl>
                                          <p:spTgt spid="113"/>
                                        </p:tgtEl>
                                        <p:attrNameLst>
                                          <p:attrName>style.visibility</p:attrName>
                                        </p:attrNameLst>
                                      </p:cBhvr>
                                      <p:to>
                                        <p:strVal val="visible"/>
                                      </p:to>
                                    </p:set>
                                    <p:animEffect transition="in" filter="fade">
                                      <p:cBhvr>
                                        <p:cTn id="34" dur="800" decel="100000"/>
                                        <p:tgtEl>
                                          <p:spTgt spid="113"/>
                                        </p:tgtEl>
                                      </p:cBhvr>
                                    </p:animEffect>
                                    <p:anim calcmode="lin" valueType="num">
                                      <p:cBhvr>
                                        <p:cTn id="35" dur="800" decel="100000" fill="hold"/>
                                        <p:tgtEl>
                                          <p:spTgt spid="113"/>
                                        </p:tgtEl>
                                        <p:attrNameLst>
                                          <p:attrName>style.rotation</p:attrName>
                                        </p:attrNameLst>
                                      </p:cBhvr>
                                      <p:tavLst>
                                        <p:tav tm="0">
                                          <p:val>
                                            <p:fltVal val="-90"/>
                                          </p:val>
                                        </p:tav>
                                        <p:tav tm="100000">
                                          <p:val>
                                            <p:fltVal val="0"/>
                                          </p:val>
                                        </p:tav>
                                      </p:tavLst>
                                    </p:anim>
                                    <p:anim calcmode="lin" valueType="num">
                                      <p:cBhvr>
                                        <p:cTn id="36" dur="800" decel="100000" fill="hold"/>
                                        <p:tgtEl>
                                          <p:spTgt spid="113"/>
                                        </p:tgtEl>
                                        <p:attrNameLst>
                                          <p:attrName>ppt_x</p:attrName>
                                        </p:attrNameLst>
                                      </p:cBhvr>
                                      <p:tavLst>
                                        <p:tav tm="0">
                                          <p:val>
                                            <p:strVal val="#ppt_x+0.4"/>
                                          </p:val>
                                        </p:tav>
                                        <p:tav tm="100000">
                                          <p:val>
                                            <p:strVal val="#ppt_x-0.05"/>
                                          </p:val>
                                        </p:tav>
                                      </p:tavLst>
                                    </p:anim>
                                    <p:anim calcmode="lin" valueType="num">
                                      <p:cBhvr>
                                        <p:cTn id="37" dur="800" decel="100000" fill="hold"/>
                                        <p:tgtEl>
                                          <p:spTgt spid="11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3"/>
                                        </p:tgtEl>
                                        <p:attrNameLst>
                                          <p:attrName>ppt_y</p:attrName>
                                        </p:attrNameLst>
                                      </p:cBhvr>
                                      <p:tavLst>
                                        <p:tav tm="0">
                                          <p:val>
                                            <p:strVal val="#ppt_y+0.1"/>
                                          </p:val>
                                        </p:tav>
                                        <p:tav tm="100000">
                                          <p:val>
                                            <p:strVal val="#ppt_y"/>
                                          </p:val>
                                        </p:tav>
                                      </p:tavLst>
                                    </p:anim>
                                  </p:childTnLst>
                                </p:cTn>
                              </p:par>
                              <p:par>
                                <p:cTn id="40" presetID="30" presetClass="entr" presetSubtype="0" fill="hold" nodeType="withEffect">
                                  <p:stCondLst>
                                    <p:cond delay="100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800" decel="100000"/>
                                        <p:tgtEl>
                                          <p:spTgt spid="105"/>
                                        </p:tgtEl>
                                      </p:cBhvr>
                                    </p:animEffect>
                                    <p:anim calcmode="lin" valueType="num">
                                      <p:cBhvr>
                                        <p:cTn id="43" dur="800" decel="100000" fill="hold"/>
                                        <p:tgtEl>
                                          <p:spTgt spid="105"/>
                                        </p:tgtEl>
                                        <p:attrNameLst>
                                          <p:attrName>style.rotation</p:attrName>
                                        </p:attrNameLst>
                                      </p:cBhvr>
                                      <p:tavLst>
                                        <p:tav tm="0">
                                          <p:val>
                                            <p:fltVal val="-90"/>
                                          </p:val>
                                        </p:tav>
                                        <p:tav tm="100000">
                                          <p:val>
                                            <p:fltVal val="0"/>
                                          </p:val>
                                        </p:tav>
                                      </p:tavLst>
                                    </p:anim>
                                    <p:anim calcmode="lin" valueType="num">
                                      <p:cBhvr>
                                        <p:cTn id="44" dur="800" decel="100000" fill="hold"/>
                                        <p:tgtEl>
                                          <p:spTgt spid="105"/>
                                        </p:tgtEl>
                                        <p:attrNameLst>
                                          <p:attrName>ppt_x</p:attrName>
                                        </p:attrNameLst>
                                      </p:cBhvr>
                                      <p:tavLst>
                                        <p:tav tm="0">
                                          <p:val>
                                            <p:strVal val="#ppt_x+0.4"/>
                                          </p:val>
                                        </p:tav>
                                        <p:tav tm="100000">
                                          <p:val>
                                            <p:strVal val="#ppt_x-0.05"/>
                                          </p:val>
                                        </p:tav>
                                      </p:tavLst>
                                    </p:anim>
                                    <p:anim calcmode="lin" valueType="num">
                                      <p:cBhvr>
                                        <p:cTn id="45" dur="800" decel="100000" fill="hold"/>
                                        <p:tgtEl>
                                          <p:spTgt spid="105"/>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05"/>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05"/>
                                        </p:tgtEl>
                                        <p:attrNameLst>
                                          <p:attrName>ppt_y</p:attrName>
                                        </p:attrNameLst>
                                      </p:cBhvr>
                                      <p:tavLst>
                                        <p:tav tm="0">
                                          <p:val>
                                            <p:strVal val="#ppt_y+0.1"/>
                                          </p:val>
                                        </p:tav>
                                        <p:tav tm="100000">
                                          <p:val>
                                            <p:strVal val="#ppt_y"/>
                                          </p:val>
                                        </p:tav>
                                      </p:tavLst>
                                    </p:anim>
                                  </p:childTnLst>
                                </p:cTn>
                              </p:par>
                              <p:par>
                                <p:cTn id="48" presetID="30" presetClass="entr" presetSubtype="0" fill="hold" nodeType="withEffect">
                                  <p:stCondLst>
                                    <p:cond delay="125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800" decel="100000"/>
                                        <p:tgtEl>
                                          <p:spTgt spid="117"/>
                                        </p:tgtEl>
                                      </p:cBhvr>
                                    </p:animEffect>
                                    <p:anim calcmode="lin" valueType="num">
                                      <p:cBhvr>
                                        <p:cTn id="51" dur="800" decel="100000" fill="hold"/>
                                        <p:tgtEl>
                                          <p:spTgt spid="117"/>
                                        </p:tgtEl>
                                        <p:attrNameLst>
                                          <p:attrName>style.rotation</p:attrName>
                                        </p:attrNameLst>
                                      </p:cBhvr>
                                      <p:tavLst>
                                        <p:tav tm="0">
                                          <p:val>
                                            <p:fltVal val="-90"/>
                                          </p:val>
                                        </p:tav>
                                        <p:tav tm="100000">
                                          <p:val>
                                            <p:fltVal val="0"/>
                                          </p:val>
                                        </p:tav>
                                      </p:tavLst>
                                    </p:anim>
                                    <p:anim calcmode="lin" valueType="num">
                                      <p:cBhvr>
                                        <p:cTn id="52" dur="800" decel="100000" fill="hold"/>
                                        <p:tgtEl>
                                          <p:spTgt spid="117"/>
                                        </p:tgtEl>
                                        <p:attrNameLst>
                                          <p:attrName>ppt_x</p:attrName>
                                        </p:attrNameLst>
                                      </p:cBhvr>
                                      <p:tavLst>
                                        <p:tav tm="0">
                                          <p:val>
                                            <p:strVal val="#ppt_x+0.4"/>
                                          </p:val>
                                        </p:tav>
                                        <p:tav tm="100000">
                                          <p:val>
                                            <p:strVal val="#ppt_x-0.05"/>
                                          </p:val>
                                        </p:tav>
                                      </p:tavLst>
                                    </p:anim>
                                    <p:anim calcmode="lin" valueType="num">
                                      <p:cBhvr>
                                        <p:cTn id="53" dur="800" decel="100000" fill="hold"/>
                                        <p:tgtEl>
                                          <p:spTgt spid="117"/>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17"/>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692922" y="2894708"/>
            <a:ext cx="1619608" cy="1619590"/>
            <a:chOff x="6152330" y="1122184"/>
            <a:chExt cx="1872208" cy="1872189"/>
          </a:xfrm>
        </p:grpSpPr>
        <p:grpSp>
          <p:nvGrpSpPr>
            <p:cNvPr id="12" name="组合 11"/>
            <p:cNvGrpSpPr/>
            <p:nvPr/>
          </p:nvGrpSpPr>
          <p:grpSpPr>
            <a:xfrm>
              <a:off x="6152330" y="1122184"/>
              <a:ext cx="1872208" cy="1872189"/>
              <a:chOff x="1517330" y="1125257"/>
              <a:chExt cx="2204282" cy="2204282"/>
            </a:xfrm>
          </p:grpSpPr>
          <p:sp>
            <p:nvSpPr>
              <p:cNvPr id="14" name="椭圆 13"/>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5" name="椭圆 14"/>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3" name="任意多边形 22"/>
            <p:cNvSpPr/>
            <p:nvPr/>
          </p:nvSpPr>
          <p:spPr bwMode="auto">
            <a:xfrm>
              <a:off x="6614884" y="1646166"/>
              <a:ext cx="947100" cy="824225"/>
            </a:xfrm>
            <a:custGeom>
              <a:avLst/>
              <a:gdLst>
                <a:gd name="connsiteX0" fmla="*/ 5202238 w 7880351"/>
                <a:gd name="connsiteY0" fmla="*/ 4306888 h 6858000"/>
                <a:gd name="connsiteX1" fmla="*/ 7473951 w 7880351"/>
                <a:gd name="connsiteY1" fmla="*/ 4306888 h 6858000"/>
                <a:gd name="connsiteX2" fmla="*/ 7494589 w 7880351"/>
                <a:gd name="connsiteY2" fmla="*/ 4306888 h 6858000"/>
                <a:gd name="connsiteX3" fmla="*/ 7516020 w 7880351"/>
                <a:gd name="connsiteY3" fmla="*/ 4308475 h 6858000"/>
                <a:gd name="connsiteX4" fmla="*/ 7535863 w 7880351"/>
                <a:gd name="connsiteY4" fmla="*/ 4311648 h 6858000"/>
                <a:gd name="connsiteX5" fmla="*/ 7556501 w 7880351"/>
                <a:gd name="connsiteY5" fmla="*/ 4314821 h 6858000"/>
                <a:gd name="connsiteX6" fmla="*/ 7574757 w 7880351"/>
                <a:gd name="connsiteY6" fmla="*/ 4319581 h 6858000"/>
                <a:gd name="connsiteX7" fmla="*/ 7595395 w 7880351"/>
                <a:gd name="connsiteY7" fmla="*/ 4323548 h 6858000"/>
                <a:gd name="connsiteX8" fmla="*/ 7613651 w 7880351"/>
                <a:gd name="connsiteY8" fmla="*/ 4329894 h 6858000"/>
                <a:gd name="connsiteX9" fmla="*/ 7631907 w 7880351"/>
                <a:gd name="connsiteY9" fmla="*/ 4337828 h 6858000"/>
                <a:gd name="connsiteX10" fmla="*/ 7650957 w 7880351"/>
                <a:gd name="connsiteY10" fmla="*/ 4345761 h 6858000"/>
                <a:gd name="connsiteX11" fmla="*/ 7667626 w 7880351"/>
                <a:gd name="connsiteY11" fmla="*/ 4354487 h 6858000"/>
                <a:gd name="connsiteX12" fmla="*/ 7685089 w 7880351"/>
                <a:gd name="connsiteY12" fmla="*/ 4365594 h 6858000"/>
                <a:gd name="connsiteX13" fmla="*/ 7701757 w 7880351"/>
                <a:gd name="connsiteY13" fmla="*/ 4375113 h 6858000"/>
                <a:gd name="connsiteX14" fmla="*/ 7717632 w 7880351"/>
                <a:gd name="connsiteY14" fmla="*/ 4387013 h 6858000"/>
                <a:gd name="connsiteX15" fmla="*/ 7732713 w 7880351"/>
                <a:gd name="connsiteY15" fmla="*/ 4399706 h 6858000"/>
                <a:gd name="connsiteX16" fmla="*/ 7747001 w 7880351"/>
                <a:gd name="connsiteY16" fmla="*/ 4412399 h 6858000"/>
                <a:gd name="connsiteX17" fmla="*/ 7761289 w 7880351"/>
                <a:gd name="connsiteY17" fmla="*/ 4424299 h 6858000"/>
                <a:gd name="connsiteX18" fmla="*/ 7774782 w 7880351"/>
                <a:gd name="connsiteY18" fmla="*/ 4440165 h 6858000"/>
                <a:gd name="connsiteX19" fmla="*/ 7787482 w 7880351"/>
                <a:gd name="connsiteY19" fmla="*/ 4454445 h 6858000"/>
                <a:gd name="connsiteX20" fmla="*/ 7799389 w 7880351"/>
                <a:gd name="connsiteY20" fmla="*/ 4469518 h 6858000"/>
                <a:gd name="connsiteX21" fmla="*/ 7810501 w 7880351"/>
                <a:gd name="connsiteY21" fmla="*/ 4485384 h 6858000"/>
                <a:gd name="connsiteX22" fmla="*/ 7821613 w 7880351"/>
                <a:gd name="connsiteY22" fmla="*/ 4502044 h 6858000"/>
                <a:gd name="connsiteX23" fmla="*/ 7831932 w 7880351"/>
                <a:gd name="connsiteY23" fmla="*/ 4519497 h 6858000"/>
                <a:gd name="connsiteX24" fmla="*/ 7839870 w 7880351"/>
                <a:gd name="connsiteY24" fmla="*/ 4536157 h 6858000"/>
                <a:gd name="connsiteX25" fmla="*/ 7849395 w 7880351"/>
                <a:gd name="connsiteY25" fmla="*/ 4555196 h 6858000"/>
                <a:gd name="connsiteX26" fmla="*/ 7855745 w 7880351"/>
                <a:gd name="connsiteY26" fmla="*/ 4573442 h 6858000"/>
                <a:gd name="connsiteX27" fmla="*/ 7862095 w 7880351"/>
                <a:gd name="connsiteY27" fmla="*/ 4591689 h 6858000"/>
                <a:gd name="connsiteX28" fmla="*/ 7867651 w 7880351"/>
                <a:gd name="connsiteY28" fmla="*/ 4612315 h 6858000"/>
                <a:gd name="connsiteX29" fmla="*/ 7872413 w 7880351"/>
                <a:gd name="connsiteY29" fmla="*/ 4630561 h 6858000"/>
                <a:gd name="connsiteX30" fmla="*/ 7875589 w 7880351"/>
                <a:gd name="connsiteY30" fmla="*/ 4651187 h 6858000"/>
                <a:gd name="connsiteX31" fmla="*/ 7878763 w 7880351"/>
                <a:gd name="connsiteY31" fmla="*/ 4671020 h 6858000"/>
                <a:gd name="connsiteX32" fmla="*/ 7880351 w 7880351"/>
                <a:gd name="connsiteY32" fmla="*/ 4692440 h 6858000"/>
                <a:gd name="connsiteX33" fmla="*/ 7880351 w 7880351"/>
                <a:gd name="connsiteY33" fmla="*/ 4713066 h 6858000"/>
                <a:gd name="connsiteX34" fmla="*/ 7880351 w 7880351"/>
                <a:gd name="connsiteY34" fmla="*/ 5756276 h 6858000"/>
                <a:gd name="connsiteX35" fmla="*/ 7260432 w 7880351"/>
                <a:gd name="connsiteY35" fmla="*/ 5756276 h 6858000"/>
                <a:gd name="connsiteX36" fmla="*/ 7260432 w 7880351"/>
                <a:gd name="connsiteY36" fmla="*/ 5154943 h 6858000"/>
                <a:gd name="connsiteX37" fmla="*/ 7258845 w 7880351"/>
                <a:gd name="connsiteY37" fmla="*/ 5131143 h 6858000"/>
                <a:gd name="connsiteX38" fmla="*/ 7255670 w 7880351"/>
                <a:gd name="connsiteY38" fmla="*/ 5109724 h 6858000"/>
                <a:gd name="connsiteX39" fmla="*/ 7250907 w 7880351"/>
                <a:gd name="connsiteY39" fmla="*/ 5086718 h 6858000"/>
                <a:gd name="connsiteX40" fmla="*/ 7242970 w 7880351"/>
                <a:gd name="connsiteY40" fmla="*/ 5066091 h 6858000"/>
                <a:gd name="connsiteX41" fmla="*/ 7231857 w 7880351"/>
                <a:gd name="connsiteY41" fmla="*/ 5046259 h 6858000"/>
                <a:gd name="connsiteX42" fmla="*/ 7221538 w 7880351"/>
                <a:gd name="connsiteY42" fmla="*/ 5027219 h 6858000"/>
                <a:gd name="connsiteX43" fmla="*/ 7207251 w 7880351"/>
                <a:gd name="connsiteY43" fmla="*/ 5008973 h 6858000"/>
                <a:gd name="connsiteX44" fmla="*/ 7193757 w 7880351"/>
                <a:gd name="connsiteY44" fmla="*/ 4993106 h 6858000"/>
                <a:gd name="connsiteX45" fmla="*/ 7176295 w 7880351"/>
                <a:gd name="connsiteY45" fmla="*/ 4978033 h 6858000"/>
                <a:gd name="connsiteX46" fmla="*/ 7159626 w 7880351"/>
                <a:gd name="connsiteY46" fmla="*/ 4965340 h 6858000"/>
                <a:gd name="connsiteX47" fmla="*/ 7140576 w 7880351"/>
                <a:gd name="connsiteY47" fmla="*/ 4955027 h 6858000"/>
                <a:gd name="connsiteX48" fmla="*/ 7120732 w 7880351"/>
                <a:gd name="connsiteY48" fmla="*/ 4943921 h 6858000"/>
                <a:gd name="connsiteX49" fmla="*/ 7098507 w 7880351"/>
                <a:gd name="connsiteY49" fmla="*/ 4935988 h 6858000"/>
                <a:gd name="connsiteX50" fmla="*/ 7077076 w 7880351"/>
                <a:gd name="connsiteY50" fmla="*/ 4931228 h 6858000"/>
                <a:gd name="connsiteX51" fmla="*/ 7055645 w 7880351"/>
                <a:gd name="connsiteY51" fmla="*/ 4926468 h 6858000"/>
                <a:gd name="connsiteX52" fmla="*/ 7031832 w 7880351"/>
                <a:gd name="connsiteY52" fmla="*/ 4926468 h 6858000"/>
                <a:gd name="connsiteX53" fmla="*/ 5202238 w 7880351"/>
                <a:gd name="connsiteY53" fmla="*/ 4926468 h 6858000"/>
                <a:gd name="connsiteX54" fmla="*/ 5202238 w 7880351"/>
                <a:gd name="connsiteY54" fmla="*/ 2654300 h 6858000"/>
                <a:gd name="connsiteX55" fmla="*/ 7353301 w 7880351"/>
                <a:gd name="connsiteY55" fmla="*/ 2654300 h 6858000"/>
                <a:gd name="connsiteX56" fmla="*/ 7381082 w 7880351"/>
                <a:gd name="connsiteY56" fmla="*/ 2655888 h 6858000"/>
                <a:gd name="connsiteX57" fmla="*/ 7407276 w 7880351"/>
                <a:gd name="connsiteY57" fmla="*/ 2657476 h 6858000"/>
                <a:gd name="connsiteX58" fmla="*/ 7433470 w 7880351"/>
                <a:gd name="connsiteY58" fmla="*/ 2660651 h 6858000"/>
                <a:gd name="connsiteX59" fmla="*/ 7460457 w 7880351"/>
                <a:gd name="connsiteY59" fmla="*/ 2665413 h 6858000"/>
                <a:gd name="connsiteX60" fmla="*/ 7485063 w 7880351"/>
                <a:gd name="connsiteY60" fmla="*/ 2671763 h 6858000"/>
                <a:gd name="connsiteX61" fmla="*/ 7509670 w 7880351"/>
                <a:gd name="connsiteY61" fmla="*/ 2677319 h 6858000"/>
                <a:gd name="connsiteX62" fmla="*/ 7534276 w 7880351"/>
                <a:gd name="connsiteY62" fmla="*/ 2686844 h 6858000"/>
                <a:gd name="connsiteX63" fmla="*/ 7559676 w 7880351"/>
                <a:gd name="connsiteY63" fmla="*/ 2696369 h 6858000"/>
                <a:gd name="connsiteX64" fmla="*/ 7582695 w 7880351"/>
                <a:gd name="connsiteY64" fmla="*/ 2706688 h 6858000"/>
                <a:gd name="connsiteX65" fmla="*/ 7604126 w 7880351"/>
                <a:gd name="connsiteY65" fmla="*/ 2717801 h 6858000"/>
                <a:gd name="connsiteX66" fmla="*/ 7627939 w 7880351"/>
                <a:gd name="connsiteY66" fmla="*/ 2730500 h 6858000"/>
                <a:gd name="connsiteX67" fmla="*/ 7647782 w 7880351"/>
                <a:gd name="connsiteY67" fmla="*/ 2743994 h 6858000"/>
                <a:gd name="connsiteX68" fmla="*/ 7669213 w 7880351"/>
                <a:gd name="connsiteY68" fmla="*/ 2759869 h 6858000"/>
                <a:gd name="connsiteX69" fmla="*/ 7689851 w 7880351"/>
                <a:gd name="connsiteY69" fmla="*/ 2774950 h 6858000"/>
                <a:gd name="connsiteX70" fmla="*/ 7708107 w 7880351"/>
                <a:gd name="connsiteY70" fmla="*/ 2792413 h 6858000"/>
                <a:gd name="connsiteX71" fmla="*/ 7727157 w 7880351"/>
                <a:gd name="connsiteY71" fmla="*/ 2809082 h 6858000"/>
                <a:gd name="connsiteX72" fmla="*/ 7743826 w 7880351"/>
                <a:gd name="connsiteY72" fmla="*/ 2828132 h 6858000"/>
                <a:gd name="connsiteX73" fmla="*/ 7761289 w 7880351"/>
                <a:gd name="connsiteY73" fmla="*/ 2846388 h 6858000"/>
                <a:gd name="connsiteX74" fmla="*/ 7776370 w 7880351"/>
                <a:gd name="connsiteY74" fmla="*/ 2867025 h 6858000"/>
                <a:gd name="connsiteX75" fmla="*/ 7790657 w 7880351"/>
                <a:gd name="connsiteY75" fmla="*/ 2886869 h 6858000"/>
                <a:gd name="connsiteX76" fmla="*/ 7804151 w 7880351"/>
                <a:gd name="connsiteY76" fmla="*/ 2909094 h 6858000"/>
                <a:gd name="connsiteX77" fmla="*/ 7816851 w 7880351"/>
                <a:gd name="connsiteY77" fmla="*/ 2930525 h 6858000"/>
                <a:gd name="connsiteX78" fmla="*/ 7829551 w 7880351"/>
                <a:gd name="connsiteY78" fmla="*/ 2953544 h 6858000"/>
                <a:gd name="connsiteX79" fmla="*/ 7839870 w 7880351"/>
                <a:gd name="connsiteY79" fmla="*/ 2976563 h 6858000"/>
                <a:gd name="connsiteX80" fmla="*/ 7849395 w 7880351"/>
                <a:gd name="connsiteY80" fmla="*/ 3000375 h 6858000"/>
                <a:gd name="connsiteX81" fmla="*/ 7857332 w 7880351"/>
                <a:gd name="connsiteY81" fmla="*/ 3024982 h 6858000"/>
                <a:gd name="connsiteX82" fmla="*/ 7864476 w 7880351"/>
                <a:gd name="connsiteY82" fmla="*/ 3049588 h 6858000"/>
                <a:gd name="connsiteX83" fmla="*/ 7869239 w 7880351"/>
                <a:gd name="connsiteY83" fmla="*/ 3076576 h 6858000"/>
                <a:gd name="connsiteX84" fmla="*/ 7874001 w 7880351"/>
                <a:gd name="connsiteY84" fmla="*/ 3101182 h 6858000"/>
                <a:gd name="connsiteX85" fmla="*/ 7878763 w 7880351"/>
                <a:gd name="connsiteY85" fmla="*/ 3128963 h 6858000"/>
                <a:gd name="connsiteX86" fmla="*/ 7880351 w 7880351"/>
                <a:gd name="connsiteY86" fmla="*/ 3155157 h 6858000"/>
                <a:gd name="connsiteX87" fmla="*/ 7880351 w 7880351"/>
                <a:gd name="connsiteY87" fmla="*/ 3181351 h 6858000"/>
                <a:gd name="connsiteX88" fmla="*/ 7880351 w 7880351"/>
                <a:gd name="connsiteY88" fmla="*/ 3925888 h 6858000"/>
                <a:gd name="connsiteX89" fmla="*/ 5202238 w 7880351"/>
                <a:gd name="connsiteY89" fmla="*/ 3925888 h 6858000"/>
                <a:gd name="connsiteX90" fmla="*/ 3041431 w 7880351"/>
                <a:gd name="connsiteY90" fmla="*/ 2654300 h 6858000"/>
                <a:gd name="connsiteX91" fmla="*/ 3371850 w 7880351"/>
                <a:gd name="connsiteY91" fmla="*/ 2654300 h 6858000"/>
                <a:gd name="connsiteX92" fmla="*/ 3371850 w 7880351"/>
                <a:gd name="connsiteY92" fmla="*/ 3925888 h 6858000"/>
                <a:gd name="connsiteX93" fmla="*/ 2514031 w 7880351"/>
                <a:gd name="connsiteY93" fmla="*/ 3925888 h 6858000"/>
                <a:gd name="connsiteX94" fmla="*/ 1350416 w 7880351"/>
                <a:gd name="connsiteY94" fmla="*/ 3925888 h 6858000"/>
                <a:gd name="connsiteX95" fmla="*/ 1329765 w 7880351"/>
                <a:gd name="connsiteY95" fmla="*/ 3925888 h 6858000"/>
                <a:gd name="connsiteX96" fmla="*/ 1311497 w 7880351"/>
                <a:gd name="connsiteY96" fmla="*/ 3924301 h 6858000"/>
                <a:gd name="connsiteX97" fmla="*/ 1292434 w 7880351"/>
                <a:gd name="connsiteY97" fmla="*/ 3922713 h 6858000"/>
                <a:gd name="connsiteX98" fmla="*/ 1274166 w 7880351"/>
                <a:gd name="connsiteY98" fmla="*/ 3919538 h 6858000"/>
                <a:gd name="connsiteX99" fmla="*/ 1238424 w 7880351"/>
                <a:gd name="connsiteY99" fmla="*/ 3910807 h 6858000"/>
                <a:gd name="connsiteX100" fmla="*/ 1204269 w 7880351"/>
                <a:gd name="connsiteY100" fmla="*/ 3898107 h 6858000"/>
                <a:gd name="connsiteX101" fmla="*/ 1171704 w 7880351"/>
                <a:gd name="connsiteY101" fmla="*/ 3881438 h 6858000"/>
                <a:gd name="connsiteX102" fmla="*/ 1140727 w 7880351"/>
                <a:gd name="connsiteY102" fmla="*/ 3862388 h 6858000"/>
                <a:gd name="connsiteX103" fmla="*/ 1112927 w 7880351"/>
                <a:gd name="connsiteY103" fmla="*/ 3842544 h 6858000"/>
                <a:gd name="connsiteX104" fmla="*/ 1085922 w 7880351"/>
                <a:gd name="connsiteY104" fmla="*/ 3817144 h 6858000"/>
                <a:gd name="connsiteX105" fmla="*/ 1061299 w 7880351"/>
                <a:gd name="connsiteY105" fmla="*/ 3790951 h 6858000"/>
                <a:gd name="connsiteX106" fmla="*/ 1041443 w 7880351"/>
                <a:gd name="connsiteY106" fmla="*/ 3763169 h 6858000"/>
                <a:gd name="connsiteX107" fmla="*/ 1022380 w 7880351"/>
                <a:gd name="connsiteY107" fmla="*/ 3732213 h 6858000"/>
                <a:gd name="connsiteX108" fmla="*/ 1005701 w 7880351"/>
                <a:gd name="connsiteY108" fmla="*/ 3699669 h 6858000"/>
                <a:gd name="connsiteX109" fmla="*/ 992992 w 7880351"/>
                <a:gd name="connsiteY109" fmla="*/ 3665538 h 6858000"/>
                <a:gd name="connsiteX110" fmla="*/ 984254 w 7880351"/>
                <a:gd name="connsiteY110" fmla="*/ 3629819 h 6858000"/>
                <a:gd name="connsiteX111" fmla="*/ 981078 w 7880351"/>
                <a:gd name="connsiteY111" fmla="*/ 3611563 h 6858000"/>
                <a:gd name="connsiteX112" fmla="*/ 979489 w 7880351"/>
                <a:gd name="connsiteY112" fmla="*/ 3592513 h 6858000"/>
                <a:gd name="connsiteX113" fmla="*/ 977901 w 7880351"/>
                <a:gd name="connsiteY113" fmla="*/ 3574257 h 6858000"/>
                <a:gd name="connsiteX114" fmla="*/ 977901 w 7880351"/>
                <a:gd name="connsiteY114" fmla="*/ 3553619 h 6858000"/>
                <a:gd name="connsiteX115" fmla="*/ 977901 w 7880351"/>
                <a:gd name="connsiteY115" fmla="*/ 3535363 h 6858000"/>
                <a:gd name="connsiteX116" fmla="*/ 979489 w 7880351"/>
                <a:gd name="connsiteY116" fmla="*/ 3516313 h 6858000"/>
                <a:gd name="connsiteX117" fmla="*/ 981078 w 7880351"/>
                <a:gd name="connsiteY117" fmla="*/ 3498057 h 6858000"/>
                <a:gd name="connsiteX118" fmla="*/ 984254 w 7880351"/>
                <a:gd name="connsiteY118" fmla="*/ 3479800 h 6858000"/>
                <a:gd name="connsiteX119" fmla="*/ 992992 w 7880351"/>
                <a:gd name="connsiteY119" fmla="*/ 3444082 h 6858000"/>
                <a:gd name="connsiteX120" fmla="*/ 1005701 w 7880351"/>
                <a:gd name="connsiteY120" fmla="*/ 3409951 h 6858000"/>
                <a:gd name="connsiteX121" fmla="*/ 1022380 w 7880351"/>
                <a:gd name="connsiteY121" fmla="*/ 3377407 h 6858000"/>
                <a:gd name="connsiteX122" fmla="*/ 1041443 w 7880351"/>
                <a:gd name="connsiteY122" fmla="*/ 3345657 h 6858000"/>
                <a:gd name="connsiteX123" fmla="*/ 1061299 w 7880351"/>
                <a:gd name="connsiteY123" fmla="*/ 3317875 h 6858000"/>
                <a:gd name="connsiteX124" fmla="*/ 1085922 w 7880351"/>
                <a:gd name="connsiteY124" fmla="*/ 3291682 h 6858000"/>
                <a:gd name="connsiteX125" fmla="*/ 1112927 w 7880351"/>
                <a:gd name="connsiteY125" fmla="*/ 3267076 h 6858000"/>
                <a:gd name="connsiteX126" fmla="*/ 1140727 w 7880351"/>
                <a:gd name="connsiteY126" fmla="*/ 3244851 h 6858000"/>
                <a:gd name="connsiteX127" fmla="*/ 1171704 w 7880351"/>
                <a:gd name="connsiteY127" fmla="*/ 3226594 h 6858000"/>
                <a:gd name="connsiteX128" fmla="*/ 1204269 w 7880351"/>
                <a:gd name="connsiteY128" fmla="*/ 3211513 h 6858000"/>
                <a:gd name="connsiteX129" fmla="*/ 1238424 w 7880351"/>
                <a:gd name="connsiteY129" fmla="*/ 3198813 h 6858000"/>
                <a:gd name="connsiteX130" fmla="*/ 1274166 w 7880351"/>
                <a:gd name="connsiteY130" fmla="*/ 3189288 h 6858000"/>
                <a:gd name="connsiteX131" fmla="*/ 1292434 w 7880351"/>
                <a:gd name="connsiteY131" fmla="*/ 3186114 h 6858000"/>
                <a:gd name="connsiteX132" fmla="*/ 1311497 w 7880351"/>
                <a:gd name="connsiteY132" fmla="*/ 3184526 h 6858000"/>
                <a:gd name="connsiteX133" fmla="*/ 1329765 w 7880351"/>
                <a:gd name="connsiteY133" fmla="*/ 3182938 h 6858000"/>
                <a:gd name="connsiteX134" fmla="*/ 1350416 w 7880351"/>
                <a:gd name="connsiteY134" fmla="*/ 3181351 h 6858000"/>
                <a:gd name="connsiteX135" fmla="*/ 2514031 w 7880351"/>
                <a:gd name="connsiteY135" fmla="*/ 3181351 h 6858000"/>
                <a:gd name="connsiteX136" fmla="*/ 2514031 w 7880351"/>
                <a:gd name="connsiteY136" fmla="*/ 3155157 h 6858000"/>
                <a:gd name="connsiteX137" fmla="*/ 2517208 w 7880351"/>
                <a:gd name="connsiteY137" fmla="*/ 3128963 h 6858000"/>
                <a:gd name="connsiteX138" fmla="*/ 2520386 w 7880351"/>
                <a:gd name="connsiteY138" fmla="*/ 3101182 h 6858000"/>
                <a:gd name="connsiteX139" fmla="*/ 2524357 w 7880351"/>
                <a:gd name="connsiteY139" fmla="*/ 3076576 h 6858000"/>
                <a:gd name="connsiteX140" fmla="*/ 2530711 w 7880351"/>
                <a:gd name="connsiteY140" fmla="*/ 3049588 h 6858000"/>
                <a:gd name="connsiteX141" fmla="*/ 2537065 w 7880351"/>
                <a:gd name="connsiteY141" fmla="*/ 3024982 h 6858000"/>
                <a:gd name="connsiteX142" fmla="*/ 2546597 w 7880351"/>
                <a:gd name="connsiteY142" fmla="*/ 3000375 h 6858000"/>
                <a:gd name="connsiteX143" fmla="*/ 2555334 w 7880351"/>
                <a:gd name="connsiteY143" fmla="*/ 2976563 h 6858000"/>
                <a:gd name="connsiteX144" fmla="*/ 2566454 w 7880351"/>
                <a:gd name="connsiteY144" fmla="*/ 2953544 h 6858000"/>
                <a:gd name="connsiteX145" fmla="*/ 2577573 w 7880351"/>
                <a:gd name="connsiteY145" fmla="*/ 2930525 h 6858000"/>
                <a:gd name="connsiteX146" fmla="*/ 2589488 w 7880351"/>
                <a:gd name="connsiteY146" fmla="*/ 2909094 h 6858000"/>
                <a:gd name="connsiteX147" fmla="*/ 2603785 w 7880351"/>
                <a:gd name="connsiteY147" fmla="*/ 2886869 h 6858000"/>
                <a:gd name="connsiteX148" fmla="*/ 2619670 w 7880351"/>
                <a:gd name="connsiteY148" fmla="*/ 2867025 h 6858000"/>
                <a:gd name="connsiteX149" fmla="*/ 2634761 w 7880351"/>
                <a:gd name="connsiteY149" fmla="*/ 2846388 h 6858000"/>
                <a:gd name="connsiteX150" fmla="*/ 2650647 w 7880351"/>
                <a:gd name="connsiteY150" fmla="*/ 2828132 h 6858000"/>
                <a:gd name="connsiteX151" fmla="*/ 2668915 w 7880351"/>
                <a:gd name="connsiteY151" fmla="*/ 2809082 h 6858000"/>
                <a:gd name="connsiteX152" fmla="*/ 2686389 w 7880351"/>
                <a:gd name="connsiteY152" fmla="*/ 2792413 h 6858000"/>
                <a:gd name="connsiteX153" fmla="*/ 2706246 w 7880351"/>
                <a:gd name="connsiteY153" fmla="*/ 2774950 h 6858000"/>
                <a:gd name="connsiteX154" fmla="*/ 2726103 w 7880351"/>
                <a:gd name="connsiteY154" fmla="*/ 2759869 h 6858000"/>
                <a:gd name="connsiteX155" fmla="*/ 2746754 w 7880351"/>
                <a:gd name="connsiteY155" fmla="*/ 2743994 h 6858000"/>
                <a:gd name="connsiteX156" fmla="*/ 2768200 w 7880351"/>
                <a:gd name="connsiteY156" fmla="*/ 2730500 h 6858000"/>
                <a:gd name="connsiteX157" fmla="*/ 2789645 w 7880351"/>
                <a:gd name="connsiteY157" fmla="*/ 2717801 h 6858000"/>
                <a:gd name="connsiteX158" fmla="*/ 2813474 w 7880351"/>
                <a:gd name="connsiteY158" fmla="*/ 2706688 h 6858000"/>
                <a:gd name="connsiteX159" fmla="*/ 2836508 w 7880351"/>
                <a:gd name="connsiteY159" fmla="*/ 2696369 h 6858000"/>
                <a:gd name="connsiteX160" fmla="*/ 2859542 w 7880351"/>
                <a:gd name="connsiteY160" fmla="*/ 2686844 h 6858000"/>
                <a:gd name="connsiteX161" fmla="*/ 2884959 w 7880351"/>
                <a:gd name="connsiteY161" fmla="*/ 2677319 h 6858000"/>
                <a:gd name="connsiteX162" fmla="*/ 2909581 w 7880351"/>
                <a:gd name="connsiteY162" fmla="*/ 2671763 h 6858000"/>
                <a:gd name="connsiteX163" fmla="*/ 2935792 w 7880351"/>
                <a:gd name="connsiteY163" fmla="*/ 2665413 h 6858000"/>
                <a:gd name="connsiteX164" fmla="*/ 2960415 w 7880351"/>
                <a:gd name="connsiteY164" fmla="*/ 2660651 h 6858000"/>
                <a:gd name="connsiteX165" fmla="*/ 2987420 w 7880351"/>
                <a:gd name="connsiteY165" fmla="*/ 2657476 h 6858000"/>
                <a:gd name="connsiteX166" fmla="*/ 3015220 w 7880351"/>
                <a:gd name="connsiteY166" fmla="*/ 2655888 h 6858000"/>
                <a:gd name="connsiteX167" fmla="*/ 310429 w 7880351"/>
                <a:gd name="connsiteY167" fmla="*/ 1397000 h 6858000"/>
                <a:gd name="connsiteX168" fmla="*/ 342981 w 7880351"/>
                <a:gd name="connsiteY168" fmla="*/ 1398587 h 6858000"/>
                <a:gd name="connsiteX169" fmla="*/ 373944 w 7880351"/>
                <a:gd name="connsiteY169" fmla="*/ 1403349 h 6858000"/>
                <a:gd name="connsiteX170" fmla="*/ 403320 w 7880351"/>
                <a:gd name="connsiteY170" fmla="*/ 1411285 h 6858000"/>
                <a:gd name="connsiteX171" fmla="*/ 431108 w 7880351"/>
                <a:gd name="connsiteY171" fmla="*/ 1422395 h 6858000"/>
                <a:gd name="connsiteX172" fmla="*/ 458896 w 7880351"/>
                <a:gd name="connsiteY172" fmla="*/ 1434300 h 6858000"/>
                <a:gd name="connsiteX173" fmla="*/ 484302 w 7880351"/>
                <a:gd name="connsiteY173" fmla="*/ 1450172 h 6858000"/>
                <a:gd name="connsiteX174" fmla="*/ 508914 w 7880351"/>
                <a:gd name="connsiteY174" fmla="*/ 1468425 h 6858000"/>
                <a:gd name="connsiteX175" fmla="*/ 530350 w 7880351"/>
                <a:gd name="connsiteY175" fmla="*/ 1487471 h 6858000"/>
                <a:gd name="connsiteX176" fmla="*/ 550992 w 7880351"/>
                <a:gd name="connsiteY176" fmla="*/ 1510486 h 6858000"/>
                <a:gd name="connsiteX177" fmla="*/ 567665 w 7880351"/>
                <a:gd name="connsiteY177" fmla="*/ 1533500 h 6858000"/>
                <a:gd name="connsiteX178" fmla="*/ 583544 w 7880351"/>
                <a:gd name="connsiteY178" fmla="*/ 1560483 h 6858000"/>
                <a:gd name="connsiteX179" fmla="*/ 597041 w 7880351"/>
                <a:gd name="connsiteY179" fmla="*/ 1586672 h 6858000"/>
                <a:gd name="connsiteX180" fmla="*/ 608156 w 7880351"/>
                <a:gd name="connsiteY180" fmla="*/ 1614448 h 6858000"/>
                <a:gd name="connsiteX181" fmla="*/ 614507 w 7880351"/>
                <a:gd name="connsiteY181" fmla="*/ 1645399 h 6858000"/>
                <a:gd name="connsiteX182" fmla="*/ 618477 w 7880351"/>
                <a:gd name="connsiteY182" fmla="*/ 1674762 h 6858000"/>
                <a:gd name="connsiteX183" fmla="*/ 621653 w 7880351"/>
                <a:gd name="connsiteY183" fmla="*/ 1707300 h 6858000"/>
                <a:gd name="connsiteX184" fmla="*/ 621653 w 7880351"/>
                <a:gd name="connsiteY184" fmla="*/ 4306358 h 6858000"/>
                <a:gd name="connsiteX185" fmla="*/ 3371850 w 7880351"/>
                <a:gd name="connsiteY185" fmla="*/ 4306358 h 6858000"/>
                <a:gd name="connsiteX186" fmla="*/ 3371850 w 7880351"/>
                <a:gd name="connsiteY186" fmla="*/ 4926164 h 6858000"/>
                <a:gd name="connsiteX187" fmla="*/ 621653 w 7880351"/>
                <a:gd name="connsiteY187" fmla="*/ 4926164 h 6858000"/>
                <a:gd name="connsiteX188" fmla="*/ 621653 w 7880351"/>
                <a:gd name="connsiteY188" fmla="*/ 5756275 h 6858000"/>
                <a:gd name="connsiteX189" fmla="*/ 0 w 7880351"/>
                <a:gd name="connsiteY189" fmla="*/ 5756275 h 6858000"/>
                <a:gd name="connsiteX190" fmla="*/ 0 w 7880351"/>
                <a:gd name="connsiteY190" fmla="*/ 1707300 h 6858000"/>
                <a:gd name="connsiteX191" fmla="*/ 1588 w 7880351"/>
                <a:gd name="connsiteY191" fmla="*/ 1674762 h 6858000"/>
                <a:gd name="connsiteX192" fmla="*/ 6352 w 7880351"/>
                <a:gd name="connsiteY192" fmla="*/ 1645399 h 6858000"/>
                <a:gd name="connsiteX193" fmla="*/ 14291 w 7880351"/>
                <a:gd name="connsiteY193" fmla="*/ 1614448 h 6858000"/>
                <a:gd name="connsiteX194" fmla="*/ 24612 w 7880351"/>
                <a:gd name="connsiteY194" fmla="*/ 1586672 h 6858000"/>
                <a:gd name="connsiteX195" fmla="*/ 38903 w 7880351"/>
                <a:gd name="connsiteY195" fmla="*/ 1560483 h 6858000"/>
                <a:gd name="connsiteX196" fmla="*/ 53988 w 7880351"/>
                <a:gd name="connsiteY196" fmla="*/ 1533500 h 6858000"/>
                <a:gd name="connsiteX197" fmla="*/ 71454 w 7880351"/>
                <a:gd name="connsiteY197" fmla="*/ 1510486 h 6858000"/>
                <a:gd name="connsiteX198" fmla="*/ 91303 w 7880351"/>
                <a:gd name="connsiteY198" fmla="*/ 1487471 h 6858000"/>
                <a:gd name="connsiteX199" fmla="*/ 113533 w 7880351"/>
                <a:gd name="connsiteY199" fmla="*/ 1468425 h 6858000"/>
                <a:gd name="connsiteX200" fmla="*/ 138145 w 7880351"/>
                <a:gd name="connsiteY200" fmla="*/ 1450172 h 6858000"/>
                <a:gd name="connsiteX201" fmla="*/ 162757 w 7880351"/>
                <a:gd name="connsiteY201" fmla="*/ 1434300 h 6858000"/>
                <a:gd name="connsiteX202" fmla="*/ 190545 w 7880351"/>
                <a:gd name="connsiteY202" fmla="*/ 1422395 h 6858000"/>
                <a:gd name="connsiteX203" fmla="*/ 218333 w 7880351"/>
                <a:gd name="connsiteY203" fmla="*/ 1411285 h 6858000"/>
                <a:gd name="connsiteX204" fmla="*/ 248502 w 7880351"/>
                <a:gd name="connsiteY204" fmla="*/ 1403349 h 6858000"/>
                <a:gd name="connsiteX205" fmla="*/ 279466 w 7880351"/>
                <a:gd name="connsiteY205" fmla="*/ 1398587 h 6858000"/>
                <a:gd name="connsiteX206" fmla="*/ 2154238 w 7880351"/>
                <a:gd name="connsiteY206" fmla="*/ 73025 h 6858000"/>
                <a:gd name="connsiteX207" fmla="*/ 2181225 w 7880351"/>
                <a:gd name="connsiteY207" fmla="*/ 73025 h 6858000"/>
                <a:gd name="connsiteX208" fmla="*/ 2207419 w 7880351"/>
                <a:gd name="connsiteY208" fmla="*/ 73025 h 6858000"/>
                <a:gd name="connsiteX209" fmla="*/ 2232025 w 7880351"/>
                <a:gd name="connsiteY209" fmla="*/ 77788 h 6858000"/>
                <a:gd name="connsiteX210" fmla="*/ 2256632 w 7880351"/>
                <a:gd name="connsiteY210" fmla="*/ 84138 h 6858000"/>
                <a:gd name="connsiteX211" fmla="*/ 2282032 w 7880351"/>
                <a:gd name="connsiteY211" fmla="*/ 91281 h 6858000"/>
                <a:gd name="connsiteX212" fmla="*/ 2306638 w 7880351"/>
                <a:gd name="connsiteY212" fmla="*/ 102394 h 6858000"/>
                <a:gd name="connsiteX213" fmla="*/ 2329657 w 7880351"/>
                <a:gd name="connsiteY213" fmla="*/ 116681 h 6858000"/>
                <a:gd name="connsiteX214" fmla="*/ 2351882 w 7880351"/>
                <a:gd name="connsiteY214" fmla="*/ 131763 h 6858000"/>
                <a:gd name="connsiteX215" fmla="*/ 2371725 w 7880351"/>
                <a:gd name="connsiteY215" fmla="*/ 150813 h 6858000"/>
                <a:gd name="connsiteX216" fmla="*/ 3725069 w 7880351"/>
                <a:gd name="connsiteY216" fmla="*/ 1505744 h 6858000"/>
                <a:gd name="connsiteX217" fmla="*/ 4846638 w 7880351"/>
                <a:gd name="connsiteY217" fmla="*/ 1505744 h 6858000"/>
                <a:gd name="connsiteX218" fmla="*/ 6199982 w 7880351"/>
                <a:gd name="connsiteY218" fmla="*/ 150813 h 6858000"/>
                <a:gd name="connsiteX219" fmla="*/ 6220619 w 7880351"/>
                <a:gd name="connsiteY219" fmla="*/ 131763 h 6858000"/>
                <a:gd name="connsiteX220" fmla="*/ 6242051 w 7880351"/>
                <a:gd name="connsiteY220" fmla="*/ 116681 h 6858000"/>
                <a:gd name="connsiteX221" fmla="*/ 6265069 w 7880351"/>
                <a:gd name="connsiteY221" fmla="*/ 102394 h 6858000"/>
                <a:gd name="connsiteX222" fmla="*/ 6288881 w 7880351"/>
                <a:gd name="connsiteY222" fmla="*/ 91281 h 6858000"/>
                <a:gd name="connsiteX223" fmla="*/ 6313488 w 7880351"/>
                <a:gd name="connsiteY223" fmla="*/ 84138 h 6858000"/>
                <a:gd name="connsiteX224" fmla="*/ 6339681 w 7880351"/>
                <a:gd name="connsiteY224" fmla="*/ 77788 h 6858000"/>
                <a:gd name="connsiteX225" fmla="*/ 6364288 w 7880351"/>
                <a:gd name="connsiteY225" fmla="*/ 73025 h 6858000"/>
                <a:gd name="connsiteX226" fmla="*/ 6391275 w 7880351"/>
                <a:gd name="connsiteY226" fmla="*/ 73025 h 6858000"/>
                <a:gd name="connsiteX227" fmla="*/ 6415881 w 7880351"/>
                <a:gd name="connsiteY227" fmla="*/ 73025 h 6858000"/>
                <a:gd name="connsiteX228" fmla="*/ 6442075 w 7880351"/>
                <a:gd name="connsiteY228" fmla="*/ 77788 h 6858000"/>
                <a:gd name="connsiteX229" fmla="*/ 6466681 w 7880351"/>
                <a:gd name="connsiteY229" fmla="*/ 84138 h 6858000"/>
                <a:gd name="connsiteX230" fmla="*/ 6492081 w 7880351"/>
                <a:gd name="connsiteY230" fmla="*/ 91281 h 6858000"/>
                <a:gd name="connsiteX231" fmla="*/ 6516688 w 7880351"/>
                <a:gd name="connsiteY231" fmla="*/ 102394 h 6858000"/>
                <a:gd name="connsiteX232" fmla="*/ 6538119 w 7880351"/>
                <a:gd name="connsiteY232" fmla="*/ 116681 h 6858000"/>
                <a:gd name="connsiteX233" fmla="*/ 6560344 w 7880351"/>
                <a:gd name="connsiteY233" fmla="*/ 131763 h 6858000"/>
                <a:gd name="connsiteX234" fmla="*/ 6581775 w 7880351"/>
                <a:gd name="connsiteY234" fmla="*/ 150813 h 6858000"/>
                <a:gd name="connsiteX235" fmla="*/ 6598444 w 7880351"/>
                <a:gd name="connsiteY235" fmla="*/ 172244 h 6858000"/>
                <a:gd name="connsiteX236" fmla="*/ 6615907 w 7880351"/>
                <a:gd name="connsiteY236" fmla="*/ 193675 h 6858000"/>
                <a:gd name="connsiteX237" fmla="*/ 6629401 w 7880351"/>
                <a:gd name="connsiteY237" fmla="*/ 215900 h 6858000"/>
                <a:gd name="connsiteX238" fmla="*/ 6640513 w 7880351"/>
                <a:gd name="connsiteY238" fmla="*/ 240506 h 6858000"/>
                <a:gd name="connsiteX239" fmla="*/ 6648451 w 7880351"/>
                <a:gd name="connsiteY239" fmla="*/ 265113 h 6858000"/>
                <a:gd name="connsiteX240" fmla="*/ 6654801 w 7880351"/>
                <a:gd name="connsiteY240" fmla="*/ 289719 h 6858000"/>
                <a:gd name="connsiteX241" fmla="*/ 6659563 w 7880351"/>
                <a:gd name="connsiteY241" fmla="*/ 315119 h 6858000"/>
                <a:gd name="connsiteX242" fmla="*/ 6659563 w 7880351"/>
                <a:gd name="connsiteY242" fmla="*/ 341313 h 6858000"/>
                <a:gd name="connsiteX243" fmla="*/ 6659563 w 7880351"/>
                <a:gd name="connsiteY243" fmla="*/ 367507 h 6858000"/>
                <a:gd name="connsiteX244" fmla="*/ 6654801 w 7880351"/>
                <a:gd name="connsiteY244" fmla="*/ 392113 h 6858000"/>
                <a:gd name="connsiteX245" fmla="*/ 6648451 w 7880351"/>
                <a:gd name="connsiteY245" fmla="*/ 417513 h 6858000"/>
                <a:gd name="connsiteX246" fmla="*/ 6640513 w 7880351"/>
                <a:gd name="connsiteY246" fmla="*/ 442119 h 6858000"/>
                <a:gd name="connsiteX247" fmla="*/ 6629401 w 7880351"/>
                <a:gd name="connsiteY247" fmla="*/ 466725 h 6858000"/>
                <a:gd name="connsiteX248" fmla="*/ 6615907 w 7880351"/>
                <a:gd name="connsiteY248" fmla="*/ 489744 h 6858000"/>
                <a:gd name="connsiteX249" fmla="*/ 6598444 w 7880351"/>
                <a:gd name="connsiteY249" fmla="*/ 511969 h 6858000"/>
                <a:gd name="connsiteX250" fmla="*/ 6581775 w 7880351"/>
                <a:gd name="connsiteY250" fmla="*/ 531813 h 6858000"/>
                <a:gd name="connsiteX251" fmla="*/ 4968875 w 7880351"/>
                <a:gd name="connsiteY251" fmla="*/ 2144713 h 6858000"/>
                <a:gd name="connsiteX252" fmla="*/ 4968875 w 7880351"/>
                <a:gd name="connsiteY252" fmla="*/ 3925094 h 6858000"/>
                <a:gd name="connsiteX253" fmla="*/ 4968875 w 7880351"/>
                <a:gd name="connsiteY253" fmla="*/ 4438650 h 6858000"/>
                <a:gd name="connsiteX254" fmla="*/ 4968875 w 7880351"/>
                <a:gd name="connsiteY254" fmla="*/ 6589713 h 6858000"/>
                <a:gd name="connsiteX255" fmla="*/ 4967288 w 7880351"/>
                <a:gd name="connsiteY255" fmla="*/ 6615906 h 6858000"/>
                <a:gd name="connsiteX256" fmla="*/ 4962525 w 7880351"/>
                <a:gd name="connsiteY256" fmla="*/ 6643688 h 6858000"/>
                <a:gd name="connsiteX257" fmla="*/ 4956969 w 7880351"/>
                <a:gd name="connsiteY257" fmla="*/ 6669088 h 6858000"/>
                <a:gd name="connsiteX258" fmla="*/ 4947444 w 7880351"/>
                <a:gd name="connsiteY258" fmla="*/ 6693694 h 6858000"/>
                <a:gd name="connsiteX259" fmla="*/ 4936332 w 7880351"/>
                <a:gd name="connsiteY259" fmla="*/ 6716713 h 6858000"/>
                <a:gd name="connsiteX260" fmla="*/ 4922838 w 7880351"/>
                <a:gd name="connsiteY260" fmla="*/ 6740525 h 6858000"/>
                <a:gd name="connsiteX261" fmla="*/ 4906963 w 7880351"/>
                <a:gd name="connsiteY261" fmla="*/ 6760369 h 6858000"/>
                <a:gd name="connsiteX262" fmla="*/ 4890294 w 7880351"/>
                <a:gd name="connsiteY262" fmla="*/ 6778625 h 6858000"/>
                <a:gd name="connsiteX263" fmla="*/ 4869657 w 7880351"/>
                <a:gd name="connsiteY263" fmla="*/ 6797675 h 6858000"/>
                <a:gd name="connsiteX264" fmla="*/ 4849813 w 7880351"/>
                <a:gd name="connsiteY264" fmla="*/ 6812756 h 6858000"/>
                <a:gd name="connsiteX265" fmla="*/ 4827588 w 7880351"/>
                <a:gd name="connsiteY265" fmla="*/ 6825456 h 6858000"/>
                <a:gd name="connsiteX266" fmla="*/ 4804569 w 7880351"/>
                <a:gd name="connsiteY266" fmla="*/ 6838156 h 6858000"/>
                <a:gd name="connsiteX267" fmla="*/ 4779963 w 7880351"/>
                <a:gd name="connsiteY267" fmla="*/ 6845300 h 6858000"/>
                <a:gd name="connsiteX268" fmla="*/ 4753769 w 7880351"/>
                <a:gd name="connsiteY268" fmla="*/ 6853238 h 6858000"/>
                <a:gd name="connsiteX269" fmla="*/ 4726782 w 7880351"/>
                <a:gd name="connsiteY269" fmla="*/ 6856413 h 6858000"/>
                <a:gd name="connsiteX270" fmla="*/ 4699000 w 7880351"/>
                <a:gd name="connsiteY270" fmla="*/ 6858000 h 6858000"/>
                <a:gd name="connsiteX271" fmla="*/ 4671219 w 7880351"/>
                <a:gd name="connsiteY271" fmla="*/ 6856413 h 6858000"/>
                <a:gd name="connsiteX272" fmla="*/ 4645025 w 7880351"/>
                <a:gd name="connsiteY272" fmla="*/ 6853238 h 6858000"/>
                <a:gd name="connsiteX273" fmla="*/ 4618832 w 7880351"/>
                <a:gd name="connsiteY273" fmla="*/ 6845300 h 6858000"/>
                <a:gd name="connsiteX274" fmla="*/ 4593432 w 7880351"/>
                <a:gd name="connsiteY274" fmla="*/ 6838156 h 6858000"/>
                <a:gd name="connsiteX275" fmla="*/ 4570413 w 7880351"/>
                <a:gd name="connsiteY275" fmla="*/ 6825456 h 6858000"/>
                <a:gd name="connsiteX276" fmla="*/ 4548982 w 7880351"/>
                <a:gd name="connsiteY276" fmla="*/ 6812756 h 6858000"/>
                <a:gd name="connsiteX277" fmla="*/ 4528344 w 7880351"/>
                <a:gd name="connsiteY277" fmla="*/ 6797675 h 6858000"/>
                <a:gd name="connsiteX278" fmla="*/ 4508500 w 7880351"/>
                <a:gd name="connsiteY278" fmla="*/ 6778625 h 6858000"/>
                <a:gd name="connsiteX279" fmla="*/ 4491038 w 7880351"/>
                <a:gd name="connsiteY279" fmla="*/ 6760369 h 6858000"/>
                <a:gd name="connsiteX280" fmla="*/ 4475957 w 7880351"/>
                <a:gd name="connsiteY280" fmla="*/ 6740525 h 6858000"/>
                <a:gd name="connsiteX281" fmla="*/ 4461669 w 7880351"/>
                <a:gd name="connsiteY281" fmla="*/ 6716713 h 6858000"/>
                <a:gd name="connsiteX282" fmla="*/ 4451350 w 7880351"/>
                <a:gd name="connsiteY282" fmla="*/ 6693694 h 6858000"/>
                <a:gd name="connsiteX283" fmla="*/ 4441825 w 7880351"/>
                <a:gd name="connsiteY283" fmla="*/ 6669088 h 6858000"/>
                <a:gd name="connsiteX284" fmla="*/ 4435475 w 7880351"/>
                <a:gd name="connsiteY284" fmla="*/ 6643688 h 6858000"/>
                <a:gd name="connsiteX285" fmla="*/ 4430713 w 7880351"/>
                <a:gd name="connsiteY285" fmla="*/ 6615906 h 6858000"/>
                <a:gd name="connsiteX286" fmla="*/ 4429125 w 7880351"/>
                <a:gd name="connsiteY286" fmla="*/ 6589713 h 6858000"/>
                <a:gd name="connsiteX287" fmla="*/ 4429125 w 7880351"/>
                <a:gd name="connsiteY287" fmla="*/ 4438650 h 6858000"/>
                <a:gd name="connsiteX288" fmla="*/ 4140994 w 7880351"/>
                <a:gd name="connsiteY288" fmla="*/ 4438650 h 6858000"/>
                <a:gd name="connsiteX289" fmla="*/ 4140994 w 7880351"/>
                <a:gd name="connsiteY289" fmla="*/ 6589713 h 6858000"/>
                <a:gd name="connsiteX290" fmla="*/ 4139407 w 7880351"/>
                <a:gd name="connsiteY290" fmla="*/ 6615906 h 6858000"/>
                <a:gd name="connsiteX291" fmla="*/ 4136232 w 7880351"/>
                <a:gd name="connsiteY291" fmla="*/ 6643688 h 6858000"/>
                <a:gd name="connsiteX292" fmla="*/ 4129882 w 7880351"/>
                <a:gd name="connsiteY292" fmla="*/ 6669088 h 6858000"/>
                <a:gd name="connsiteX293" fmla="*/ 4121150 w 7880351"/>
                <a:gd name="connsiteY293" fmla="*/ 6693694 h 6858000"/>
                <a:gd name="connsiteX294" fmla="*/ 4108450 w 7880351"/>
                <a:gd name="connsiteY294" fmla="*/ 6716713 h 6858000"/>
                <a:gd name="connsiteX295" fmla="*/ 4095750 w 7880351"/>
                <a:gd name="connsiteY295" fmla="*/ 6740525 h 6858000"/>
                <a:gd name="connsiteX296" fmla="*/ 4080669 w 7880351"/>
                <a:gd name="connsiteY296" fmla="*/ 6760369 h 6858000"/>
                <a:gd name="connsiteX297" fmla="*/ 4063207 w 7880351"/>
                <a:gd name="connsiteY297" fmla="*/ 6778625 h 6858000"/>
                <a:gd name="connsiteX298" fmla="*/ 4043363 w 7880351"/>
                <a:gd name="connsiteY298" fmla="*/ 6797675 h 6858000"/>
                <a:gd name="connsiteX299" fmla="*/ 4022725 w 7880351"/>
                <a:gd name="connsiteY299" fmla="*/ 6812756 h 6858000"/>
                <a:gd name="connsiteX300" fmla="*/ 4001294 w 7880351"/>
                <a:gd name="connsiteY300" fmla="*/ 6825456 h 6858000"/>
                <a:gd name="connsiteX301" fmla="*/ 3976688 w 7880351"/>
                <a:gd name="connsiteY301" fmla="*/ 6838156 h 6858000"/>
                <a:gd name="connsiteX302" fmla="*/ 3952082 w 7880351"/>
                <a:gd name="connsiteY302" fmla="*/ 6845300 h 6858000"/>
                <a:gd name="connsiteX303" fmla="*/ 3926682 w 7880351"/>
                <a:gd name="connsiteY303" fmla="*/ 6853238 h 6858000"/>
                <a:gd name="connsiteX304" fmla="*/ 3900488 w 7880351"/>
                <a:gd name="connsiteY304" fmla="*/ 6856413 h 6858000"/>
                <a:gd name="connsiteX305" fmla="*/ 3872707 w 7880351"/>
                <a:gd name="connsiteY305" fmla="*/ 6858000 h 6858000"/>
                <a:gd name="connsiteX306" fmla="*/ 3844925 w 7880351"/>
                <a:gd name="connsiteY306" fmla="*/ 6856413 h 6858000"/>
                <a:gd name="connsiteX307" fmla="*/ 3818732 w 7880351"/>
                <a:gd name="connsiteY307" fmla="*/ 6853238 h 6858000"/>
                <a:gd name="connsiteX308" fmla="*/ 3791744 w 7880351"/>
                <a:gd name="connsiteY308" fmla="*/ 6845300 h 6858000"/>
                <a:gd name="connsiteX309" fmla="*/ 3767138 w 7880351"/>
                <a:gd name="connsiteY309" fmla="*/ 6838156 h 6858000"/>
                <a:gd name="connsiteX310" fmla="*/ 3744119 w 7880351"/>
                <a:gd name="connsiteY310" fmla="*/ 6825456 h 6858000"/>
                <a:gd name="connsiteX311" fmla="*/ 3722688 w 7880351"/>
                <a:gd name="connsiteY311" fmla="*/ 6812756 h 6858000"/>
                <a:gd name="connsiteX312" fmla="*/ 3700463 w 7880351"/>
                <a:gd name="connsiteY312" fmla="*/ 6797675 h 6858000"/>
                <a:gd name="connsiteX313" fmla="*/ 3682207 w 7880351"/>
                <a:gd name="connsiteY313" fmla="*/ 6778625 h 6858000"/>
                <a:gd name="connsiteX314" fmla="*/ 3664744 w 7880351"/>
                <a:gd name="connsiteY314" fmla="*/ 6760369 h 6858000"/>
                <a:gd name="connsiteX315" fmla="*/ 3649663 w 7880351"/>
                <a:gd name="connsiteY315" fmla="*/ 6740525 h 6858000"/>
                <a:gd name="connsiteX316" fmla="*/ 3635375 w 7880351"/>
                <a:gd name="connsiteY316" fmla="*/ 6716713 h 6858000"/>
                <a:gd name="connsiteX317" fmla="*/ 3624263 w 7880351"/>
                <a:gd name="connsiteY317" fmla="*/ 6693694 h 6858000"/>
                <a:gd name="connsiteX318" fmla="*/ 3615532 w 7880351"/>
                <a:gd name="connsiteY318" fmla="*/ 6669088 h 6858000"/>
                <a:gd name="connsiteX319" fmla="*/ 3609182 w 7880351"/>
                <a:gd name="connsiteY319" fmla="*/ 6643688 h 6858000"/>
                <a:gd name="connsiteX320" fmla="*/ 3604419 w 7880351"/>
                <a:gd name="connsiteY320" fmla="*/ 6615906 h 6858000"/>
                <a:gd name="connsiteX321" fmla="*/ 3602832 w 7880351"/>
                <a:gd name="connsiteY321" fmla="*/ 6589713 h 6858000"/>
                <a:gd name="connsiteX322" fmla="*/ 3602832 w 7880351"/>
                <a:gd name="connsiteY322" fmla="*/ 4438650 h 6858000"/>
                <a:gd name="connsiteX323" fmla="*/ 3602832 w 7880351"/>
                <a:gd name="connsiteY323" fmla="*/ 3925094 h 6858000"/>
                <a:gd name="connsiteX324" fmla="*/ 3602832 w 7880351"/>
                <a:gd name="connsiteY324" fmla="*/ 2144713 h 6858000"/>
                <a:gd name="connsiteX325" fmla="*/ 1989931 w 7880351"/>
                <a:gd name="connsiteY325" fmla="*/ 531813 h 6858000"/>
                <a:gd name="connsiteX326" fmla="*/ 1971676 w 7880351"/>
                <a:gd name="connsiteY326" fmla="*/ 511969 h 6858000"/>
                <a:gd name="connsiteX327" fmla="*/ 1955800 w 7880351"/>
                <a:gd name="connsiteY327" fmla="*/ 489744 h 6858000"/>
                <a:gd name="connsiteX328" fmla="*/ 1942306 w 7880351"/>
                <a:gd name="connsiteY328" fmla="*/ 466725 h 6858000"/>
                <a:gd name="connsiteX329" fmla="*/ 1931194 w 7880351"/>
                <a:gd name="connsiteY329" fmla="*/ 442119 h 6858000"/>
                <a:gd name="connsiteX330" fmla="*/ 1923257 w 7880351"/>
                <a:gd name="connsiteY330" fmla="*/ 417513 h 6858000"/>
                <a:gd name="connsiteX331" fmla="*/ 1917700 w 7880351"/>
                <a:gd name="connsiteY331" fmla="*/ 392113 h 6858000"/>
                <a:gd name="connsiteX332" fmla="*/ 1912938 w 7880351"/>
                <a:gd name="connsiteY332" fmla="*/ 367507 h 6858000"/>
                <a:gd name="connsiteX333" fmla="*/ 1911351 w 7880351"/>
                <a:gd name="connsiteY333" fmla="*/ 341313 h 6858000"/>
                <a:gd name="connsiteX334" fmla="*/ 1912938 w 7880351"/>
                <a:gd name="connsiteY334" fmla="*/ 315119 h 6858000"/>
                <a:gd name="connsiteX335" fmla="*/ 1917700 w 7880351"/>
                <a:gd name="connsiteY335" fmla="*/ 289719 h 6858000"/>
                <a:gd name="connsiteX336" fmla="*/ 1923257 w 7880351"/>
                <a:gd name="connsiteY336" fmla="*/ 265113 h 6858000"/>
                <a:gd name="connsiteX337" fmla="*/ 1931194 w 7880351"/>
                <a:gd name="connsiteY337" fmla="*/ 240506 h 6858000"/>
                <a:gd name="connsiteX338" fmla="*/ 1942306 w 7880351"/>
                <a:gd name="connsiteY338" fmla="*/ 215900 h 6858000"/>
                <a:gd name="connsiteX339" fmla="*/ 1955800 w 7880351"/>
                <a:gd name="connsiteY339" fmla="*/ 193675 h 6858000"/>
                <a:gd name="connsiteX340" fmla="*/ 1971676 w 7880351"/>
                <a:gd name="connsiteY340" fmla="*/ 172244 h 6858000"/>
                <a:gd name="connsiteX341" fmla="*/ 1989931 w 7880351"/>
                <a:gd name="connsiteY341" fmla="*/ 150813 h 6858000"/>
                <a:gd name="connsiteX342" fmla="*/ 2010569 w 7880351"/>
                <a:gd name="connsiteY342" fmla="*/ 131763 h 6858000"/>
                <a:gd name="connsiteX343" fmla="*/ 2033588 w 7880351"/>
                <a:gd name="connsiteY343" fmla="*/ 116681 h 6858000"/>
                <a:gd name="connsiteX344" fmla="*/ 2055019 w 7880351"/>
                <a:gd name="connsiteY344" fmla="*/ 102394 h 6858000"/>
                <a:gd name="connsiteX345" fmla="*/ 2080419 w 7880351"/>
                <a:gd name="connsiteY345" fmla="*/ 91281 h 6858000"/>
                <a:gd name="connsiteX346" fmla="*/ 2105025 w 7880351"/>
                <a:gd name="connsiteY346" fmla="*/ 84138 h 6858000"/>
                <a:gd name="connsiteX347" fmla="*/ 2129632 w 7880351"/>
                <a:gd name="connsiteY347" fmla="*/ 77788 h 6858000"/>
                <a:gd name="connsiteX348" fmla="*/ 4286648 w 7880351"/>
                <a:gd name="connsiteY348" fmla="*/ 0 h 6858000"/>
                <a:gd name="connsiteX349" fmla="*/ 4320759 w 7880351"/>
                <a:gd name="connsiteY349" fmla="*/ 1587 h 6858000"/>
                <a:gd name="connsiteX350" fmla="*/ 4354870 w 7880351"/>
                <a:gd name="connsiteY350" fmla="*/ 4760 h 6858000"/>
                <a:gd name="connsiteX351" fmla="*/ 4387394 w 7880351"/>
                <a:gd name="connsiteY351" fmla="*/ 7933 h 6858000"/>
                <a:gd name="connsiteX352" fmla="*/ 4419918 w 7880351"/>
                <a:gd name="connsiteY352" fmla="*/ 14279 h 6858000"/>
                <a:gd name="connsiteX353" fmla="*/ 4452442 w 7880351"/>
                <a:gd name="connsiteY353" fmla="*/ 21419 h 6858000"/>
                <a:gd name="connsiteX354" fmla="*/ 4483380 w 7880351"/>
                <a:gd name="connsiteY354" fmla="*/ 30938 h 6858000"/>
                <a:gd name="connsiteX355" fmla="*/ 4514317 w 7880351"/>
                <a:gd name="connsiteY355" fmla="*/ 40457 h 6858000"/>
                <a:gd name="connsiteX356" fmla="*/ 4543669 w 7880351"/>
                <a:gd name="connsiteY356" fmla="*/ 52356 h 6858000"/>
                <a:gd name="connsiteX357" fmla="*/ 4573020 w 7880351"/>
                <a:gd name="connsiteY357" fmla="*/ 65049 h 6858000"/>
                <a:gd name="connsiteX358" fmla="*/ 4600784 w 7880351"/>
                <a:gd name="connsiteY358" fmla="*/ 80914 h 6858000"/>
                <a:gd name="connsiteX359" fmla="*/ 4628549 w 7880351"/>
                <a:gd name="connsiteY359" fmla="*/ 95986 h 6858000"/>
                <a:gd name="connsiteX360" fmla="*/ 4655520 w 7880351"/>
                <a:gd name="connsiteY360" fmla="*/ 113438 h 6858000"/>
                <a:gd name="connsiteX361" fmla="*/ 4681698 w 7880351"/>
                <a:gd name="connsiteY361" fmla="*/ 131683 h 6858000"/>
                <a:gd name="connsiteX362" fmla="*/ 4706289 w 7880351"/>
                <a:gd name="connsiteY362" fmla="*/ 151515 h 6858000"/>
                <a:gd name="connsiteX363" fmla="*/ 4729294 w 7880351"/>
                <a:gd name="connsiteY363" fmla="*/ 172140 h 6858000"/>
                <a:gd name="connsiteX364" fmla="*/ 4753093 w 7880351"/>
                <a:gd name="connsiteY364" fmla="*/ 193559 h 6858000"/>
                <a:gd name="connsiteX365" fmla="*/ 4774511 w 7880351"/>
                <a:gd name="connsiteY365" fmla="*/ 217357 h 6858000"/>
                <a:gd name="connsiteX366" fmla="*/ 4794343 w 7880351"/>
                <a:gd name="connsiteY366" fmla="*/ 240362 h 6858000"/>
                <a:gd name="connsiteX367" fmla="*/ 4814968 w 7880351"/>
                <a:gd name="connsiteY367" fmla="*/ 264953 h 6858000"/>
                <a:gd name="connsiteX368" fmla="*/ 4833213 w 7880351"/>
                <a:gd name="connsiteY368" fmla="*/ 291131 h 6858000"/>
                <a:gd name="connsiteX369" fmla="*/ 4850665 w 7880351"/>
                <a:gd name="connsiteY369" fmla="*/ 318103 h 6858000"/>
                <a:gd name="connsiteX370" fmla="*/ 4865737 w 7880351"/>
                <a:gd name="connsiteY370" fmla="*/ 345867 h 6858000"/>
                <a:gd name="connsiteX371" fmla="*/ 4881603 w 7880351"/>
                <a:gd name="connsiteY371" fmla="*/ 373632 h 6858000"/>
                <a:gd name="connsiteX372" fmla="*/ 4893502 w 7880351"/>
                <a:gd name="connsiteY372" fmla="*/ 402983 h 6858000"/>
                <a:gd name="connsiteX373" fmla="*/ 4906194 w 7880351"/>
                <a:gd name="connsiteY373" fmla="*/ 432334 h 6858000"/>
                <a:gd name="connsiteX374" fmla="*/ 4915714 w 7880351"/>
                <a:gd name="connsiteY374" fmla="*/ 463272 h 6858000"/>
                <a:gd name="connsiteX375" fmla="*/ 4925233 w 7880351"/>
                <a:gd name="connsiteY375" fmla="*/ 494209 h 6858000"/>
                <a:gd name="connsiteX376" fmla="*/ 4932372 w 7880351"/>
                <a:gd name="connsiteY376" fmla="*/ 526733 h 6858000"/>
                <a:gd name="connsiteX377" fmla="*/ 4938718 w 7880351"/>
                <a:gd name="connsiteY377" fmla="*/ 559258 h 6858000"/>
                <a:gd name="connsiteX378" fmla="*/ 4941892 w 7880351"/>
                <a:gd name="connsiteY378" fmla="*/ 591782 h 6858000"/>
                <a:gd name="connsiteX379" fmla="*/ 4945065 w 7880351"/>
                <a:gd name="connsiteY379" fmla="*/ 625893 h 6858000"/>
                <a:gd name="connsiteX380" fmla="*/ 4946651 w 7880351"/>
                <a:gd name="connsiteY380" fmla="*/ 660003 h 6858000"/>
                <a:gd name="connsiteX381" fmla="*/ 4945065 w 7880351"/>
                <a:gd name="connsiteY381" fmla="*/ 694114 h 6858000"/>
                <a:gd name="connsiteX382" fmla="*/ 4941892 w 7880351"/>
                <a:gd name="connsiteY382" fmla="*/ 726638 h 6858000"/>
                <a:gd name="connsiteX383" fmla="*/ 4938718 w 7880351"/>
                <a:gd name="connsiteY383" fmla="*/ 759162 h 6858000"/>
                <a:gd name="connsiteX384" fmla="*/ 4932372 w 7880351"/>
                <a:gd name="connsiteY384" fmla="*/ 791687 h 6858000"/>
                <a:gd name="connsiteX385" fmla="*/ 4925233 w 7880351"/>
                <a:gd name="connsiteY385" fmla="*/ 824211 h 6858000"/>
                <a:gd name="connsiteX386" fmla="*/ 4915714 w 7880351"/>
                <a:gd name="connsiteY386" fmla="*/ 855942 h 6858000"/>
                <a:gd name="connsiteX387" fmla="*/ 4906194 w 7880351"/>
                <a:gd name="connsiteY387" fmla="*/ 886879 h 6858000"/>
                <a:gd name="connsiteX388" fmla="*/ 4893502 w 7880351"/>
                <a:gd name="connsiteY388" fmla="*/ 916230 h 6858000"/>
                <a:gd name="connsiteX389" fmla="*/ 4881603 w 7880351"/>
                <a:gd name="connsiteY389" fmla="*/ 945582 h 6858000"/>
                <a:gd name="connsiteX390" fmla="*/ 4865737 w 7880351"/>
                <a:gd name="connsiteY390" fmla="*/ 973346 h 6858000"/>
                <a:gd name="connsiteX391" fmla="*/ 4850665 w 7880351"/>
                <a:gd name="connsiteY391" fmla="*/ 1001111 h 6858000"/>
                <a:gd name="connsiteX392" fmla="*/ 4833213 w 7880351"/>
                <a:gd name="connsiteY392" fmla="*/ 1027289 h 6858000"/>
                <a:gd name="connsiteX393" fmla="*/ 4814968 w 7880351"/>
                <a:gd name="connsiteY393" fmla="*/ 1054260 h 6858000"/>
                <a:gd name="connsiteX394" fmla="*/ 4794343 w 7880351"/>
                <a:gd name="connsiteY394" fmla="*/ 1078852 h 6858000"/>
                <a:gd name="connsiteX395" fmla="*/ 4774511 w 7880351"/>
                <a:gd name="connsiteY395" fmla="*/ 1103443 h 6858000"/>
                <a:gd name="connsiteX396" fmla="*/ 4753093 w 7880351"/>
                <a:gd name="connsiteY396" fmla="*/ 1125655 h 6858000"/>
                <a:gd name="connsiteX397" fmla="*/ 4729294 w 7880351"/>
                <a:gd name="connsiteY397" fmla="*/ 1147073 h 6858000"/>
                <a:gd name="connsiteX398" fmla="*/ 4706289 w 7880351"/>
                <a:gd name="connsiteY398" fmla="*/ 1168491 h 6858000"/>
                <a:gd name="connsiteX399" fmla="*/ 4681698 w 7880351"/>
                <a:gd name="connsiteY399" fmla="*/ 1187530 h 6858000"/>
                <a:gd name="connsiteX400" fmla="*/ 4655520 w 7880351"/>
                <a:gd name="connsiteY400" fmla="*/ 1205775 h 6858000"/>
                <a:gd name="connsiteX401" fmla="*/ 4628549 w 7880351"/>
                <a:gd name="connsiteY401" fmla="*/ 1223227 h 6858000"/>
                <a:gd name="connsiteX402" fmla="*/ 4600784 w 7880351"/>
                <a:gd name="connsiteY402" fmla="*/ 1239886 h 6858000"/>
                <a:gd name="connsiteX403" fmla="*/ 4573020 w 7880351"/>
                <a:gd name="connsiteY403" fmla="*/ 1254165 h 6858000"/>
                <a:gd name="connsiteX404" fmla="*/ 4543669 w 7880351"/>
                <a:gd name="connsiteY404" fmla="*/ 1266064 h 6858000"/>
                <a:gd name="connsiteX405" fmla="*/ 4514317 w 7880351"/>
                <a:gd name="connsiteY405" fmla="*/ 1278756 h 6858000"/>
                <a:gd name="connsiteX406" fmla="*/ 4483380 w 7880351"/>
                <a:gd name="connsiteY406" fmla="*/ 1289862 h 6858000"/>
                <a:gd name="connsiteX407" fmla="*/ 4452442 w 7880351"/>
                <a:gd name="connsiteY407" fmla="*/ 1297002 h 6858000"/>
                <a:gd name="connsiteX408" fmla="*/ 4419918 w 7880351"/>
                <a:gd name="connsiteY408" fmla="*/ 1304934 h 6858000"/>
                <a:gd name="connsiteX409" fmla="*/ 4387394 w 7880351"/>
                <a:gd name="connsiteY409" fmla="*/ 1311281 h 6858000"/>
                <a:gd name="connsiteX410" fmla="*/ 4354870 w 7880351"/>
                <a:gd name="connsiteY410" fmla="*/ 1316040 h 6858000"/>
                <a:gd name="connsiteX411" fmla="*/ 4320759 w 7880351"/>
                <a:gd name="connsiteY411" fmla="*/ 1317627 h 6858000"/>
                <a:gd name="connsiteX412" fmla="*/ 4286648 w 7880351"/>
                <a:gd name="connsiteY412" fmla="*/ 1319213 h 6858000"/>
                <a:gd name="connsiteX413" fmla="*/ 4254124 w 7880351"/>
                <a:gd name="connsiteY413" fmla="*/ 1317627 h 6858000"/>
                <a:gd name="connsiteX414" fmla="*/ 4220013 w 7880351"/>
                <a:gd name="connsiteY414" fmla="*/ 1316040 h 6858000"/>
                <a:gd name="connsiteX415" fmla="*/ 4187489 w 7880351"/>
                <a:gd name="connsiteY415" fmla="*/ 1311281 h 6858000"/>
                <a:gd name="connsiteX416" fmla="*/ 4154965 w 7880351"/>
                <a:gd name="connsiteY416" fmla="*/ 1304934 h 6858000"/>
                <a:gd name="connsiteX417" fmla="*/ 4122441 w 7880351"/>
                <a:gd name="connsiteY417" fmla="*/ 1297002 h 6858000"/>
                <a:gd name="connsiteX418" fmla="*/ 4090710 w 7880351"/>
                <a:gd name="connsiteY418" fmla="*/ 1289862 h 6858000"/>
                <a:gd name="connsiteX419" fmla="*/ 4059772 w 7880351"/>
                <a:gd name="connsiteY419" fmla="*/ 1278756 h 6858000"/>
                <a:gd name="connsiteX420" fmla="*/ 4030421 w 7880351"/>
                <a:gd name="connsiteY420" fmla="*/ 1266064 h 6858000"/>
                <a:gd name="connsiteX421" fmla="*/ 4001070 w 7880351"/>
                <a:gd name="connsiteY421" fmla="*/ 1254165 h 6858000"/>
                <a:gd name="connsiteX422" fmla="*/ 3973305 w 7880351"/>
                <a:gd name="connsiteY422" fmla="*/ 1239886 h 6858000"/>
                <a:gd name="connsiteX423" fmla="*/ 3945541 w 7880351"/>
                <a:gd name="connsiteY423" fmla="*/ 1223227 h 6858000"/>
                <a:gd name="connsiteX424" fmla="*/ 3919363 w 7880351"/>
                <a:gd name="connsiteY424" fmla="*/ 1205775 h 6858000"/>
                <a:gd name="connsiteX425" fmla="*/ 3892391 w 7880351"/>
                <a:gd name="connsiteY425" fmla="*/ 1187530 h 6858000"/>
                <a:gd name="connsiteX426" fmla="*/ 3867800 w 7880351"/>
                <a:gd name="connsiteY426" fmla="*/ 1168491 h 6858000"/>
                <a:gd name="connsiteX427" fmla="*/ 3844795 w 7880351"/>
                <a:gd name="connsiteY427" fmla="*/ 1147073 h 6858000"/>
                <a:gd name="connsiteX428" fmla="*/ 3821790 w 7880351"/>
                <a:gd name="connsiteY428" fmla="*/ 1125655 h 6858000"/>
                <a:gd name="connsiteX429" fmla="*/ 3799578 w 7880351"/>
                <a:gd name="connsiteY429" fmla="*/ 1103443 h 6858000"/>
                <a:gd name="connsiteX430" fmla="*/ 3778160 w 7880351"/>
                <a:gd name="connsiteY430" fmla="*/ 1078852 h 6858000"/>
                <a:gd name="connsiteX431" fmla="*/ 3759122 w 7880351"/>
                <a:gd name="connsiteY431" fmla="*/ 1054260 h 6858000"/>
                <a:gd name="connsiteX432" fmla="*/ 3740876 w 7880351"/>
                <a:gd name="connsiteY432" fmla="*/ 1027289 h 6858000"/>
                <a:gd name="connsiteX433" fmla="*/ 3724218 w 7880351"/>
                <a:gd name="connsiteY433" fmla="*/ 1001111 h 6858000"/>
                <a:gd name="connsiteX434" fmla="*/ 3708352 w 7880351"/>
                <a:gd name="connsiteY434" fmla="*/ 973346 h 6858000"/>
                <a:gd name="connsiteX435" fmla="*/ 3692487 w 7880351"/>
                <a:gd name="connsiteY435" fmla="*/ 945582 h 6858000"/>
                <a:gd name="connsiteX436" fmla="*/ 3680588 w 7880351"/>
                <a:gd name="connsiteY436" fmla="*/ 916230 h 6858000"/>
                <a:gd name="connsiteX437" fmla="*/ 3667895 w 7880351"/>
                <a:gd name="connsiteY437" fmla="*/ 886879 h 6858000"/>
                <a:gd name="connsiteX438" fmla="*/ 3656789 w 7880351"/>
                <a:gd name="connsiteY438" fmla="*/ 855942 h 6858000"/>
                <a:gd name="connsiteX439" fmla="*/ 3649650 w 7880351"/>
                <a:gd name="connsiteY439" fmla="*/ 824211 h 6858000"/>
                <a:gd name="connsiteX440" fmla="*/ 3641717 w 7880351"/>
                <a:gd name="connsiteY440" fmla="*/ 791687 h 6858000"/>
                <a:gd name="connsiteX441" fmla="*/ 3635371 w 7880351"/>
                <a:gd name="connsiteY441" fmla="*/ 759162 h 6858000"/>
                <a:gd name="connsiteX442" fmla="*/ 3630611 w 7880351"/>
                <a:gd name="connsiteY442" fmla="*/ 726638 h 6858000"/>
                <a:gd name="connsiteX443" fmla="*/ 3629025 w 7880351"/>
                <a:gd name="connsiteY443" fmla="*/ 694114 h 6858000"/>
                <a:gd name="connsiteX444" fmla="*/ 3627438 w 7880351"/>
                <a:gd name="connsiteY444" fmla="*/ 660003 h 6858000"/>
                <a:gd name="connsiteX445" fmla="*/ 3629025 w 7880351"/>
                <a:gd name="connsiteY445" fmla="*/ 625893 h 6858000"/>
                <a:gd name="connsiteX446" fmla="*/ 3630611 w 7880351"/>
                <a:gd name="connsiteY446" fmla="*/ 591782 h 6858000"/>
                <a:gd name="connsiteX447" fmla="*/ 3635371 w 7880351"/>
                <a:gd name="connsiteY447" fmla="*/ 559258 h 6858000"/>
                <a:gd name="connsiteX448" fmla="*/ 3641717 w 7880351"/>
                <a:gd name="connsiteY448" fmla="*/ 526733 h 6858000"/>
                <a:gd name="connsiteX449" fmla="*/ 3649650 w 7880351"/>
                <a:gd name="connsiteY449" fmla="*/ 494209 h 6858000"/>
                <a:gd name="connsiteX450" fmla="*/ 3656789 w 7880351"/>
                <a:gd name="connsiteY450" fmla="*/ 463272 h 6858000"/>
                <a:gd name="connsiteX451" fmla="*/ 3667895 w 7880351"/>
                <a:gd name="connsiteY451" fmla="*/ 432334 h 6858000"/>
                <a:gd name="connsiteX452" fmla="*/ 3680588 w 7880351"/>
                <a:gd name="connsiteY452" fmla="*/ 402983 h 6858000"/>
                <a:gd name="connsiteX453" fmla="*/ 3692487 w 7880351"/>
                <a:gd name="connsiteY453" fmla="*/ 373632 h 6858000"/>
                <a:gd name="connsiteX454" fmla="*/ 3708352 w 7880351"/>
                <a:gd name="connsiteY454" fmla="*/ 345867 h 6858000"/>
                <a:gd name="connsiteX455" fmla="*/ 3724218 w 7880351"/>
                <a:gd name="connsiteY455" fmla="*/ 318103 h 6858000"/>
                <a:gd name="connsiteX456" fmla="*/ 3740876 w 7880351"/>
                <a:gd name="connsiteY456" fmla="*/ 291131 h 6858000"/>
                <a:gd name="connsiteX457" fmla="*/ 3759122 w 7880351"/>
                <a:gd name="connsiteY457" fmla="*/ 264953 h 6858000"/>
                <a:gd name="connsiteX458" fmla="*/ 3778160 w 7880351"/>
                <a:gd name="connsiteY458" fmla="*/ 240362 h 6858000"/>
                <a:gd name="connsiteX459" fmla="*/ 3799578 w 7880351"/>
                <a:gd name="connsiteY459" fmla="*/ 217357 h 6858000"/>
                <a:gd name="connsiteX460" fmla="*/ 3821790 w 7880351"/>
                <a:gd name="connsiteY460" fmla="*/ 193559 h 6858000"/>
                <a:gd name="connsiteX461" fmla="*/ 3844795 w 7880351"/>
                <a:gd name="connsiteY461" fmla="*/ 172140 h 6858000"/>
                <a:gd name="connsiteX462" fmla="*/ 3867800 w 7880351"/>
                <a:gd name="connsiteY462" fmla="*/ 151515 h 6858000"/>
                <a:gd name="connsiteX463" fmla="*/ 3892391 w 7880351"/>
                <a:gd name="connsiteY463" fmla="*/ 131683 h 6858000"/>
                <a:gd name="connsiteX464" fmla="*/ 3919363 w 7880351"/>
                <a:gd name="connsiteY464" fmla="*/ 113438 h 6858000"/>
                <a:gd name="connsiteX465" fmla="*/ 3945541 w 7880351"/>
                <a:gd name="connsiteY465" fmla="*/ 95986 h 6858000"/>
                <a:gd name="connsiteX466" fmla="*/ 3973305 w 7880351"/>
                <a:gd name="connsiteY466" fmla="*/ 80914 h 6858000"/>
                <a:gd name="connsiteX467" fmla="*/ 4001070 w 7880351"/>
                <a:gd name="connsiteY467" fmla="*/ 65049 h 6858000"/>
                <a:gd name="connsiteX468" fmla="*/ 4030421 w 7880351"/>
                <a:gd name="connsiteY468" fmla="*/ 52356 h 6858000"/>
                <a:gd name="connsiteX469" fmla="*/ 4059772 w 7880351"/>
                <a:gd name="connsiteY469" fmla="*/ 40457 h 6858000"/>
                <a:gd name="connsiteX470" fmla="*/ 4090710 w 7880351"/>
                <a:gd name="connsiteY470" fmla="*/ 30938 h 6858000"/>
                <a:gd name="connsiteX471" fmla="*/ 4122441 w 7880351"/>
                <a:gd name="connsiteY471" fmla="*/ 21419 h 6858000"/>
                <a:gd name="connsiteX472" fmla="*/ 4154965 w 7880351"/>
                <a:gd name="connsiteY472" fmla="*/ 14279 h 6858000"/>
                <a:gd name="connsiteX473" fmla="*/ 4187489 w 7880351"/>
                <a:gd name="connsiteY473" fmla="*/ 7933 h 6858000"/>
                <a:gd name="connsiteX474" fmla="*/ 4220013 w 7880351"/>
                <a:gd name="connsiteY474" fmla="*/ 4760 h 6858000"/>
                <a:gd name="connsiteX475" fmla="*/ 4254124 w 7880351"/>
                <a:gd name="connsiteY475" fmla="*/ 15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Lst>
              <a:rect l="l" t="t" r="r" b="b"/>
              <a:pathLst>
                <a:path w="7880351" h="6858000">
                  <a:moveTo>
                    <a:pt x="5202238" y="4306888"/>
                  </a:moveTo>
                  <a:lnTo>
                    <a:pt x="7473951" y="4306888"/>
                  </a:lnTo>
                  <a:lnTo>
                    <a:pt x="7494589" y="4306888"/>
                  </a:lnTo>
                  <a:lnTo>
                    <a:pt x="7516020" y="4308475"/>
                  </a:lnTo>
                  <a:lnTo>
                    <a:pt x="7535863" y="4311648"/>
                  </a:lnTo>
                  <a:lnTo>
                    <a:pt x="7556501" y="4314821"/>
                  </a:lnTo>
                  <a:lnTo>
                    <a:pt x="7574757" y="4319581"/>
                  </a:lnTo>
                  <a:lnTo>
                    <a:pt x="7595395" y="4323548"/>
                  </a:lnTo>
                  <a:lnTo>
                    <a:pt x="7613651" y="4329894"/>
                  </a:lnTo>
                  <a:lnTo>
                    <a:pt x="7631907" y="4337828"/>
                  </a:lnTo>
                  <a:lnTo>
                    <a:pt x="7650957" y="4345761"/>
                  </a:lnTo>
                  <a:lnTo>
                    <a:pt x="7667626" y="4354487"/>
                  </a:lnTo>
                  <a:lnTo>
                    <a:pt x="7685089" y="4365594"/>
                  </a:lnTo>
                  <a:lnTo>
                    <a:pt x="7701757" y="4375113"/>
                  </a:lnTo>
                  <a:lnTo>
                    <a:pt x="7717632" y="4387013"/>
                  </a:lnTo>
                  <a:lnTo>
                    <a:pt x="7732713" y="4399706"/>
                  </a:lnTo>
                  <a:lnTo>
                    <a:pt x="7747001" y="4412399"/>
                  </a:lnTo>
                  <a:lnTo>
                    <a:pt x="7761289" y="4424299"/>
                  </a:lnTo>
                  <a:lnTo>
                    <a:pt x="7774782" y="4440165"/>
                  </a:lnTo>
                  <a:lnTo>
                    <a:pt x="7787482" y="4454445"/>
                  </a:lnTo>
                  <a:lnTo>
                    <a:pt x="7799389" y="4469518"/>
                  </a:lnTo>
                  <a:lnTo>
                    <a:pt x="7810501" y="4485384"/>
                  </a:lnTo>
                  <a:lnTo>
                    <a:pt x="7821613" y="4502044"/>
                  </a:lnTo>
                  <a:lnTo>
                    <a:pt x="7831932" y="4519497"/>
                  </a:lnTo>
                  <a:lnTo>
                    <a:pt x="7839870" y="4536157"/>
                  </a:lnTo>
                  <a:lnTo>
                    <a:pt x="7849395" y="4555196"/>
                  </a:lnTo>
                  <a:lnTo>
                    <a:pt x="7855745" y="4573442"/>
                  </a:lnTo>
                  <a:lnTo>
                    <a:pt x="7862095" y="4591689"/>
                  </a:lnTo>
                  <a:lnTo>
                    <a:pt x="7867651" y="4612315"/>
                  </a:lnTo>
                  <a:lnTo>
                    <a:pt x="7872413" y="4630561"/>
                  </a:lnTo>
                  <a:lnTo>
                    <a:pt x="7875589" y="4651187"/>
                  </a:lnTo>
                  <a:lnTo>
                    <a:pt x="7878763" y="4671020"/>
                  </a:lnTo>
                  <a:lnTo>
                    <a:pt x="7880351" y="4692440"/>
                  </a:lnTo>
                  <a:lnTo>
                    <a:pt x="7880351" y="4713066"/>
                  </a:lnTo>
                  <a:lnTo>
                    <a:pt x="7880351" y="5756276"/>
                  </a:lnTo>
                  <a:lnTo>
                    <a:pt x="7260432" y="5756276"/>
                  </a:lnTo>
                  <a:lnTo>
                    <a:pt x="7260432" y="5154943"/>
                  </a:lnTo>
                  <a:lnTo>
                    <a:pt x="7258845" y="5131143"/>
                  </a:lnTo>
                  <a:lnTo>
                    <a:pt x="7255670" y="5109724"/>
                  </a:lnTo>
                  <a:lnTo>
                    <a:pt x="7250907" y="5086718"/>
                  </a:lnTo>
                  <a:lnTo>
                    <a:pt x="7242970" y="5066091"/>
                  </a:lnTo>
                  <a:lnTo>
                    <a:pt x="7231857" y="5046259"/>
                  </a:lnTo>
                  <a:lnTo>
                    <a:pt x="7221538" y="5027219"/>
                  </a:lnTo>
                  <a:lnTo>
                    <a:pt x="7207251" y="5008973"/>
                  </a:lnTo>
                  <a:lnTo>
                    <a:pt x="7193757" y="4993106"/>
                  </a:lnTo>
                  <a:lnTo>
                    <a:pt x="7176295" y="4978033"/>
                  </a:lnTo>
                  <a:lnTo>
                    <a:pt x="7159626" y="4965340"/>
                  </a:lnTo>
                  <a:lnTo>
                    <a:pt x="7140576" y="4955027"/>
                  </a:lnTo>
                  <a:lnTo>
                    <a:pt x="7120732" y="4943921"/>
                  </a:lnTo>
                  <a:lnTo>
                    <a:pt x="7098507" y="4935988"/>
                  </a:lnTo>
                  <a:lnTo>
                    <a:pt x="7077076" y="4931228"/>
                  </a:lnTo>
                  <a:lnTo>
                    <a:pt x="7055645" y="4926468"/>
                  </a:lnTo>
                  <a:lnTo>
                    <a:pt x="7031832" y="4926468"/>
                  </a:lnTo>
                  <a:lnTo>
                    <a:pt x="5202238" y="4926468"/>
                  </a:lnTo>
                  <a:close/>
                  <a:moveTo>
                    <a:pt x="5202238" y="2654300"/>
                  </a:moveTo>
                  <a:lnTo>
                    <a:pt x="7353301" y="2654300"/>
                  </a:lnTo>
                  <a:lnTo>
                    <a:pt x="7381082" y="2655888"/>
                  </a:lnTo>
                  <a:lnTo>
                    <a:pt x="7407276" y="2657476"/>
                  </a:lnTo>
                  <a:lnTo>
                    <a:pt x="7433470" y="2660651"/>
                  </a:lnTo>
                  <a:lnTo>
                    <a:pt x="7460457" y="2665413"/>
                  </a:lnTo>
                  <a:lnTo>
                    <a:pt x="7485063" y="2671763"/>
                  </a:lnTo>
                  <a:lnTo>
                    <a:pt x="7509670" y="2677319"/>
                  </a:lnTo>
                  <a:lnTo>
                    <a:pt x="7534276" y="2686844"/>
                  </a:lnTo>
                  <a:lnTo>
                    <a:pt x="7559676" y="2696369"/>
                  </a:lnTo>
                  <a:lnTo>
                    <a:pt x="7582695" y="2706688"/>
                  </a:lnTo>
                  <a:lnTo>
                    <a:pt x="7604126" y="2717801"/>
                  </a:lnTo>
                  <a:lnTo>
                    <a:pt x="7627939" y="2730500"/>
                  </a:lnTo>
                  <a:lnTo>
                    <a:pt x="7647782" y="2743994"/>
                  </a:lnTo>
                  <a:lnTo>
                    <a:pt x="7669213" y="2759869"/>
                  </a:lnTo>
                  <a:lnTo>
                    <a:pt x="7689851" y="2774950"/>
                  </a:lnTo>
                  <a:lnTo>
                    <a:pt x="7708107" y="2792413"/>
                  </a:lnTo>
                  <a:lnTo>
                    <a:pt x="7727157" y="2809082"/>
                  </a:lnTo>
                  <a:lnTo>
                    <a:pt x="7743826" y="2828132"/>
                  </a:lnTo>
                  <a:lnTo>
                    <a:pt x="7761289" y="2846388"/>
                  </a:lnTo>
                  <a:lnTo>
                    <a:pt x="7776370" y="2867025"/>
                  </a:lnTo>
                  <a:lnTo>
                    <a:pt x="7790657" y="2886869"/>
                  </a:lnTo>
                  <a:lnTo>
                    <a:pt x="7804151" y="2909094"/>
                  </a:lnTo>
                  <a:lnTo>
                    <a:pt x="7816851" y="2930525"/>
                  </a:lnTo>
                  <a:lnTo>
                    <a:pt x="7829551" y="2953544"/>
                  </a:lnTo>
                  <a:lnTo>
                    <a:pt x="7839870" y="2976563"/>
                  </a:lnTo>
                  <a:lnTo>
                    <a:pt x="7849395" y="3000375"/>
                  </a:lnTo>
                  <a:lnTo>
                    <a:pt x="7857332" y="3024982"/>
                  </a:lnTo>
                  <a:lnTo>
                    <a:pt x="7864476" y="3049588"/>
                  </a:lnTo>
                  <a:lnTo>
                    <a:pt x="7869239" y="3076576"/>
                  </a:lnTo>
                  <a:lnTo>
                    <a:pt x="7874001" y="3101182"/>
                  </a:lnTo>
                  <a:lnTo>
                    <a:pt x="7878763" y="3128963"/>
                  </a:lnTo>
                  <a:lnTo>
                    <a:pt x="7880351" y="3155157"/>
                  </a:lnTo>
                  <a:lnTo>
                    <a:pt x="7880351" y="3181351"/>
                  </a:lnTo>
                  <a:lnTo>
                    <a:pt x="7880351" y="3925888"/>
                  </a:lnTo>
                  <a:lnTo>
                    <a:pt x="5202238" y="3925888"/>
                  </a:lnTo>
                  <a:close/>
                  <a:moveTo>
                    <a:pt x="3041431" y="2654300"/>
                  </a:moveTo>
                  <a:lnTo>
                    <a:pt x="3371850" y="2654300"/>
                  </a:lnTo>
                  <a:lnTo>
                    <a:pt x="3371850" y="3925888"/>
                  </a:lnTo>
                  <a:lnTo>
                    <a:pt x="2514031" y="3925888"/>
                  </a:lnTo>
                  <a:lnTo>
                    <a:pt x="1350416" y="3925888"/>
                  </a:lnTo>
                  <a:lnTo>
                    <a:pt x="1329765" y="3925888"/>
                  </a:lnTo>
                  <a:lnTo>
                    <a:pt x="1311497" y="3924301"/>
                  </a:lnTo>
                  <a:lnTo>
                    <a:pt x="1292434" y="3922713"/>
                  </a:lnTo>
                  <a:lnTo>
                    <a:pt x="1274166" y="3919538"/>
                  </a:lnTo>
                  <a:lnTo>
                    <a:pt x="1238424" y="3910807"/>
                  </a:lnTo>
                  <a:lnTo>
                    <a:pt x="1204269" y="3898107"/>
                  </a:lnTo>
                  <a:lnTo>
                    <a:pt x="1171704" y="3881438"/>
                  </a:lnTo>
                  <a:lnTo>
                    <a:pt x="1140727" y="3862388"/>
                  </a:lnTo>
                  <a:lnTo>
                    <a:pt x="1112927" y="3842544"/>
                  </a:lnTo>
                  <a:lnTo>
                    <a:pt x="1085922" y="3817144"/>
                  </a:lnTo>
                  <a:lnTo>
                    <a:pt x="1061299" y="3790951"/>
                  </a:lnTo>
                  <a:lnTo>
                    <a:pt x="1041443" y="3763169"/>
                  </a:lnTo>
                  <a:lnTo>
                    <a:pt x="1022380" y="3732213"/>
                  </a:lnTo>
                  <a:lnTo>
                    <a:pt x="1005701" y="3699669"/>
                  </a:lnTo>
                  <a:lnTo>
                    <a:pt x="992992" y="3665538"/>
                  </a:lnTo>
                  <a:lnTo>
                    <a:pt x="984254" y="3629819"/>
                  </a:lnTo>
                  <a:lnTo>
                    <a:pt x="981078" y="3611563"/>
                  </a:lnTo>
                  <a:lnTo>
                    <a:pt x="979489" y="3592513"/>
                  </a:lnTo>
                  <a:lnTo>
                    <a:pt x="977901" y="3574257"/>
                  </a:lnTo>
                  <a:lnTo>
                    <a:pt x="977901" y="3553619"/>
                  </a:lnTo>
                  <a:lnTo>
                    <a:pt x="977901" y="3535363"/>
                  </a:lnTo>
                  <a:lnTo>
                    <a:pt x="979489" y="3516313"/>
                  </a:lnTo>
                  <a:lnTo>
                    <a:pt x="981078" y="3498057"/>
                  </a:lnTo>
                  <a:lnTo>
                    <a:pt x="984254" y="3479800"/>
                  </a:lnTo>
                  <a:lnTo>
                    <a:pt x="992992" y="3444082"/>
                  </a:lnTo>
                  <a:lnTo>
                    <a:pt x="1005701" y="3409951"/>
                  </a:lnTo>
                  <a:lnTo>
                    <a:pt x="1022380" y="3377407"/>
                  </a:lnTo>
                  <a:lnTo>
                    <a:pt x="1041443" y="3345657"/>
                  </a:lnTo>
                  <a:lnTo>
                    <a:pt x="1061299" y="3317875"/>
                  </a:lnTo>
                  <a:lnTo>
                    <a:pt x="1085922" y="3291682"/>
                  </a:lnTo>
                  <a:lnTo>
                    <a:pt x="1112927" y="3267076"/>
                  </a:lnTo>
                  <a:lnTo>
                    <a:pt x="1140727" y="3244851"/>
                  </a:lnTo>
                  <a:lnTo>
                    <a:pt x="1171704" y="3226594"/>
                  </a:lnTo>
                  <a:lnTo>
                    <a:pt x="1204269" y="3211513"/>
                  </a:lnTo>
                  <a:lnTo>
                    <a:pt x="1238424" y="3198813"/>
                  </a:lnTo>
                  <a:lnTo>
                    <a:pt x="1274166" y="3189288"/>
                  </a:lnTo>
                  <a:lnTo>
                    <a:pt x="1292434" y="3186114"/>
                  </a:lnTo>
                  <a:lnTo>
                    <a:pt x="1311497" y="3184526"/>
                  </a:lnTo>
                  <a:lnTo>
                    <a:pt x="1329765" y="3182938"/>
                  </a:lnTo>
                  <a:lnTo>
                    <a:pt x="1350416" y="3181351"/>
                  </a:lnTo>
                  <a:lnTo>
                    <a:pt x="2514031" y="3181351"/>
                  </a:lnTo>
                  <a:lnTo>
                    <a:pt x="2514031" y="3155157"/>
                  </a:lnTo>
                  <a:lnTo>
                    <a:pt x="2517208" y="3128963"/>
                  </a:lnTo>
                  <a:lnTo>
                    <a:pt x="2520386" y="3101182"/>
                  </a:lnTo>
                  <a:lnTo>
                    <a:pt x="2524357" y="3076576"/>
                  </a:lnTo>
                  <a:lnTo>
                    <a:pt x="2530711" y="3049588"/>
                  </a:lnTo>
                  <a:lnTo>
                    <a:pt x="2537065" y="3024982"/>
                  </a:lnTo>
                  <a:lnTo>
                    <a:pt x="2546597" y="3000375"/>
                  </a:lnTo>
                  <a:lnTo>
                    <a:pt x="2555334" y="2976563"/>
                  </a:lnTo>
                  <a:lnTo>
                    <a:pt x="2566454" y="2953544"/>
                  </a:lnTo>
                  <a:lnTo>
                    <a:pt x="2577573" y="2930525"/>
                  </a:lnTo>
                  <a:lnTo>
                    <a:pt x="2589488" y="2909094"/>
                  </a:lnTo>
                  <a:lnTo>
                    <a:pt x="2603785" y="2886869"/>
                  </a:lnTo>
                  <a:lnTo>
                    <a:pt x="2619670" y="2867025"/>
                  </a:lnTo>
                  <a:lnTo>
                    <a:pt x="2634761" y="2846388"/>
                  </a:lnTo>
                  <a:lnTo>
                    <a:pt x="2650647" y="2828132"/>
                  </a:lnTo>
                  <a:lnTo>
                    <a:pt x="2668915" y="2809082"/>
                  </a:lnTo>
                  <a:lnTo>
                    <a:pt x="2686389" y="2792413"/>
                  </a:lnTo>
                  <a:lnTo>
                    <a:pt x="2706246" y="2774950"/>
                  </a:lnTo>
                  <a:lnTo>
                    <a:pt x="2726103" y="2759869"/>
                  </a:lnTo>
                  <a:lnTo>
                    <a:pt x="2746754" y="2743994"/>
                  </a:lnTo>
                  <a:lnTo>
                    <a:pt x="2768200" y="2730500"/>
                  </a:lnTo>
                  <a:lnTo>
                    <a:pt x="2789645" y="2717801"/>
                  </a:lnTo>
                  <a:lnTo>
                    <a:pt x="2813474" y="2706688"/>
                  </a:lnTo>
                  <a:lnTo>
                    <a:pt x="2836508" y="2696369"/>
                  </a:lnTo>
                  <a:lnTo>
                    <a:pt x="2859542" y="2686844"/>
                  </a:lnTo>
                  <a:lnTo>
                    <a:pt x="2884959" y="2677319"/>
                  </a:lnTo>
                  <a:lnTo>
                    <a:pt x="2909581" y="2671763"/>
                  </a:lnTo>
                  <a:lnTo>
                    <a:pt x="2935792" y="2665413"/>
                  </a:lnTo>
                  <a:lnTo>
                    <a:pt x="2960415" y="2660651"/>
                  </a:lnTo>
                  <a:lnTo>
                    <a:pt x="2987420" y="2657476"/>
                  </a:lnTo>
                  <a:lnTo>
                    <a:pt x="3015220" y="2655888"/>
                  </a:lnTo>
                  <a:close/>
                  <a:moveTo>
                    <a:pt x="310429" y="1397000"/>
                  </a:moveTo>
                  <a:lnTo>
                    <a:pt x="342981" y="1398587"/>
                  </a:lnTo>
                  <a:lnTo>
                    <a:pt x="373944" y="1403349"/>
                  </a:lnTo>
                  <a:lnTo>
                    <a:pt x="403320" y="1411285"/>
                  </a:lnTo>
                  <a:lnTo>
                    <a:pt x="431108" y="1422395"/>
                  </a:lnTo>
                  <a:lnTo>
                    <a:pt x="458896" y="1434300"/>
                  </a:lnTo>
                  <a:lnTo>
                    <a:pt x="484302" y="1450172"/>
                  </a:lnTo>
                  <a:lnTo>
                    <a:pt x="508914" y="1468425"/>
                  </a:lnTo>
                  <a:lnTo>
                    <a:pt x="530350" y="1487471"/>
                  </a:lnTo>
                  <a:lnTo>
                    <a:pt x="550992" y="1510486"/>
                  </a:lnTo>
                  <a:lnTo>
                    <a:pt x="567665" y="1533500"/>
                  </a:lnTo>
                  <a:lnTo>
                    <a:pt x="583544" y="1560483"/>
                  </a:lnTo>
                  <a:lnTo>
                    <a:pt x="597041" y="1586672"/>
                  </a:lnTo>
                  <a:lnTo>
                    <a:pt x="608156" y="1614448"/>
                  </a:lnTo>
                  <a:lnTo>
                    <a:pt x="614507" y="1645399"/>
                  </a:lnTo>
                  <a:lnTo>
                    <a:pt x="618477" y="1674762"/>
                  </a:lnTo>
                  <a:lnTo>
                    <a:pt x="621653" y="1707300"/>
                  </a:lnTo>
                  <a:lnTo>
                    <a:pt x="621653" y="4306358"/>
                  </a:lnTo>
                  <a:lnTo>
                    <a:pt x="3371850" y="4306358"/>
                  </a:lnTo>
                  <a:lnTo>
                    <a:pt x="3371850" y="4926164"/>
                  </a:lnTo>
                  <a:lnTo>
                    <a:pt x="621653" y="4926164"/>
                  </a:lnTo>
                  <a:lnTo>
                    <a:pt x="621653" y="5756275"/>
                  </a:lnTo>
                  <a:lnTo>
                    <a:pt x="0" y="5756275"/>
                  </a:lnTo>
                  <a:lnTo>
                    <a:pt x="0" y="1707300"/>
                  </a:lnTo>
                  <a:lnTo>
                    <a:pt x="1588" y="1674762"/>
                  </a:lnTo>
                  <a:lnTo>
                    <a:pt x="6352" y="1645399"/>
                  </a:lnTo>
                  <a:lnTo>
                    <a:pt x="14291" y="1614448"/>
                  </a:lnTo>
                  <a:lnTo>
                    <a:pt x="24612" y="1586672"/>
                  </a:lnTo>
                  <a:lnTo>
                    <a:pt x="38903" y="1560483"/>
                  </a:lnTo>
                  <a:lnTo>
                    <a:pt x="53988" y="1533500"/>
                  </a:lnTo>
                  <a:lnTo>
                    <a:pt x="71454" y="1510486"/>
                  </a:lnTo>
                  <a:lnTo>
                    <a:pt x="91303" y="1487471"/>
                  </a:lnTo>
                  <a:lnTo>
                    <a:pt x="113533" y="1468425"/>
                  </a:lnTo>
                  <a:lnTo>
                    <a:pt x="138145" y="1450172"/>
                  </a:lnTo>
                  <a:lnTo>
                    <a:pt x="162757" y="1434300"/>
                  </a:lnTo>
                  <a:lnTo>
                    <a:pt x="190545" y="1422395"/>
                  </a:lnTo>
                  <a:lnTo>
                    <a:pt x="218333" y="1411285"/>
                  </a:lnTo>
                  <a:lnTo>
                    <a:pt x="248502" y="1403349"/>
                  </a:lnTo>
                  <a:lnTo>
                    <a:pt x="279466" y="1398587"/>
                  </a:lnTo>
                  <a:close/>
                  <a:moveTo>
                    <a:pt x="2154238" y="73025"/>
                  </a:moveTo>
                  <a:lnTo>
                    <a:pt x="2181225" y="73025"/>
                  </a:lnTo>
                  <a:lnTo>
                    <a:pt x="2207419" y="73025"/>
                  </a:lnTo>
                  <a:lnTo>
                    <a:pt x="2232025" y="77788"/>
                  </a:lnTo>
                  <a:lnTo>
                    <a:pt x="2256632" y="84138"/>
                  </a:lnTo>
                  <a:lnTo>
                    <a:pt x="2282032" y="91281"/>
                  </a:lnTo>
                  <a:lnTo>
                    <a:pt x="2306638" y="102394"/>
                  </a:lnTo>
                  <a:lnTo>
                    <a:pt x="2329657" y="116681"/>
                  </a:lnTo>
                  <a:lnTo>
                    <a:pt x="2351882" y="131763"/>
                  </a:lnTo>
                  <a:lnTo>
                    <a:pt x="2371725" y="150813"/>
                  </a:lnTo>
                  <a:lnTo>
                    <a:pt x="3725069" y="1505744"/>
                  </a:lnTo>
                  <a:lnTo>
                    <a:pt x="4846638" y="1505744"/>
                  </a:lnTo>
                  <a:lnTo>
                    <a:pt x="6199982" y="150813"/>
                  </a:lnTo>
                  <a:lnTo>
                    <a:pt x="6220619" y="131763"/>
                  </a:lnTo>
                  <a:lnTo>
                    <a:pt x="6242051" y="116681"/>
                  </a:lnTo>
                  <a:lnTo>
                    <a:pt x="6265069" y="102394"/>
                  </a:lnTo>
                  <a:lnTo>
                    <a:pt x="6288881" y="91281"/>
                  </a:lnTo>
                  <a:lnTo>
                    <a:pt x="6313488" y="84138"/>
                  </a:lnTo>
                  <a:lnTo>
                    <a:pt x="6339681" y="77788"/>
                  </a:lnTo>
                  <a:lnTo>
                    <a:pt x="6364288" y="73025"/>
                  </a:lnTo>
                  <a:lnTo>
                    <a:pt x="6391275" y="73025"/>
                  </a:lnTo>
                  <a:lnTo>
                    <a:pt x="6415881" y="73025"/>
                  </a:lnTo>
                  <a:lnTo>
                    <a:pt x="6442075" y="77788"/>
                  </a:lnTo>
                  <a:lnTo>
                    <a:pt x="6466681" y="84138"/>
                  </a:lnTo>
                  <a:lnTo>
                    <a:pt x="6492081" y="91281"/>
                  </a:lnTo>
                  <a:lnTo>
                    <a:pt x="6516688" y="102394"/>
                  </a:lnTo>
                  <a:lnTo>
                    <a:pt x="6538119" y="116681"/>
                  </a:lnTo>
                  <a:lnTo>
                    <a:pt x="6560344" y="131763"/>
                  </a:lnTo>
                  <a:lnTo>
                    <a:pt x="6581775" y="150813"/>
                  </a:lnTo>
                  <a:lnTo>
                    <a:pt x="6598444" y="172244"/>
                  </a:lnTo>
                  <a:lnTo>
                    <a:pt x="6615907" y="193675"/>
                  </a:lnTo>
                  <a:lnTo>
                    <a:pt x="6629401" y="215900"/>
                  </a:lnTo>
                  <a:lnTo>
                    <a:pt x="6640513" y="240506"/>
                  </a:lnTo>
                  <a:lnTo>
                    <a:pt x="6648451" y="265113"/>
                  </a:lnTo>
                  <a:lnTo>
                    <a:pt x="6654801" y="289719"/>
                  </a:lnTo>
                  <a:lnTo>
                    <a:pt x="6659563" y="315119"/>
                  </a:lnTo>
                  <a:lnTo>
                    <a:pt x="6659563" y="341313"/>
                  </a:lnTo>
                  <a:lnTo>
                    <a:pt x="6659563" y="367507"/>
                  </a:lnTo>
                  <a:lnTo>
                    <a:pt x="6654801" y="392113"/>
                  </a:lnTo>
                  <a:lnTo>
                    <a:pt x="6648451" y="417513"/>
                  </a:lnTo>
                  <a:lnTo>
                    <a:pt x="6640513" y="442119"/>
                  </a:lnTo>
                  <a:lnTo>
                    <a:pt x="6629401" y="466725"/>
                  </a:lnTo>
                  <a:lnTo>
                    <a:pt x="6615907" y="489744"/>
                  </a:lnTo>
                  <a:lnTo>
                    <a:pt x="6598444" y="511969"/>
                  </a:lnTo>
                  <a:lnTo>
                    <a:pt x="6581775" y="531813"/>
                  </a:lnTo>
                  <a:lnTo>
                    <a:pt x="4968875" y="2144713"/>
                  </a:lnTo>
                  <a:lnTo>
                    <a:pt x="4968875" y="3925094"/>
                  </a:lnTo>
                  <a:lnTo>
                    <a:pt x="4968875" y="4438650"/>
                  </a:lnTo>
                  <a:lnTo>
                    <a:pt x="4968875" y="6589713"/>
                  </a:lnTo>
                  <a:lnTo>
                    <a:pt x="4967288" y="6615906"/>
                  </a:lnTo>
                  <a:lnTo>
                    <a:pt x="4962525" y="6643688"/>
                  </a:lnTo>
                  <a:lnTo>
                    <a:pt x="4956969" y="6669088"/>
                  </a:lnTo>
                  <a:lnTo>
                    <a:pt x="4947444" y="6693694"/>
                  </a:lnTo>
                  <a:lnTo>
                    <a:pt x="4936332" y="6716713"/>
                  </a:lnTo>
                  <a:lnTo>
                    <a:pt x="4922838" y="6740525"/>
                  </a:lnTo>
                  <a:lnTo>
                    <a:pt x="4906963" y="6760369"/>
                  </a:lnTo>
                  <a:lnTo>
                    <a:pt x="4890294" y="6778625"/>
                  </a:lnTo>
                  <a:lnTo>
                    <a:pt x="4869657" y="6797675"/>
                  </a:lnTo>
                  <a:lnTo>
                    <a:pt x="4849813" y="6812756"/>
                  </a:lnTo>
                  <a:lnTo>
                    <a:pt x="4827588" y="6825456"/>
                  </a:lnTo>
                  <a:lnTo>
                    <a:pt x="4804569" y="6838156"/>
                  </a:lnTo>
                  <a:lnTo>
                    <a:pt x="4779963" y="6845300"/>
                  </a:lnTo>
                  <a:lnTo>
                    <a:pt x="4753769" y="6853238"/>
                  </a:lnTo>
                  <a:lnTo>
                    <a:pt x="4726782" y="6856413"/>
                  </a:lnTo>
                  <a:lnTo>
                    <a:pt x="4699000" y="6858000"/>
                  </a:lnTo>
                  <a:lnTo>
                    <a:pt x="4671219" y="6856413"/>
                  </a:lnTo>
                  <a:lnTo>
                    <a:pt x="4645025" y="6853238"/>
                  </a:lnTo>
                  <a:lnTo>
                    <a:pt x="4618832" y="6845300"/>
                  </a:lnTo>
                  <a:lnTo>
                    <a:pt x="4593432" y="6838156"/>
                  </a:lnTo>
                  <a:lnTo>
                    <a:pt x="4570413" y="6825456"/>
                  </a:lnTo>
                  <a:lnTo>
                    <a:pt x="4548982" y="6812756"/>
                  </a:lnTo>
                  <a:lnTo>
                    <a:pt x="4528344" y="6797675"/>
                  </a:lnTo>
                  <a:lnTo>
                    <a:pt x="4508500" y="6778625"/>
                  </a:lnTo>
                  <a:lnTo>
                    <a:pt x="4491038" y="6760369"/>
                  </a:lnTo>
                  <a:lnTo>
                    <a:pt x="4475957" y="6740525"/>
                  </a:lnTo>
                  <a:lnTo>
                    <a:pt x="4461669" y="6716713"/>
                  </a:lnTo>
                  <a:lnTo>
                    <a:pt x="4451350" y="6693694"/>
                  </a:lnTo>
                  <a:lnTo>
                    <a:pt x="4441825" y="6669088"/>
                  </a:lnTo>
                  <a:lnTo>
                    <a:pt x="4435475" y="6643688"/>
                  </a:lnTo>
                  <a:lnTo>
                    <a:pt x="4430713" y="6615906"/>
                  </a:lnTo>
                  <a:lnTo>
                    <a:pt x="4429125" y="6589713"/>
                  </a:lnTo>
                  <a:lnTo>
                    <a:pt x="4429125" y="4438650"/>
                  </a:lnTo>
                  <a:lnTo>
                    <a:pt x="4140994" y="4438650"/>
                  </a:lnTo>
                  <a:lnTo>
                    <a:pt x="4140994" y="6589713"/>
                  </a:lnTo>
                  <a:lnTo>
                    <a:pt x="4139407" y="6615906"/>
                  </a:lnTo>
                  <a:lnTo>
                    <a:pt x="4136232" y="6643688"/>
                  </a:lnTo>
                  <a:lnTo>
                    <a:pt x="4129882" y="6669088"/>
                  </a:lnTo>
                  <a:lnTo>
                    <a:pt x="4121150" y="6693694"/>
                  </a:lnTo>
                  <a:lnTo>
                    <a:pt x="4108450" y="6716713"/>
                  </a:lnTo>
                  <a:lnTo>
                    <a:pt x="4095750" y="6740525"/>
                  </a:lnTo>
                  <a:lnTo>
                    <a:pt x="4080669" y="6760369"/>
                  </a:lnTo>
                  <a:lnTo>
                    <a:pt x="4063207" y="6778625"/>
                  </a:lnTo>
                  <a:lnTo>
                    <a:pt x="4043363" y="6797675"/>
                  </a:lnTo>
                  <a:lnTo>
                    <a:pt x="4022725" y="6812756"/>
                  </a:lnTo>
                  <a:lnTo>
                    <a:pt x="4001294" y="6825456"/>
                  </a:lnTo>
                  <a:lnTo>
                    <a:pt x="3976688" y="6838156"/>
                  </a:lnTo>
                  <a:lnTo>
                    <a:pt x="3952082" y="6845300"/>
                  </a:lnTo>
                  <a:lnTo>
                    <a:pt x="3926682" y="6853238"/>
                  </a:lnTo>
                  <a:lnTo>
                    <a:pt x="3900488" y="6856413"/>
                  </a:lnTo>
                  <a:lnTo>
                    <a:pt x="3872707" y="6858000"/>
                  </a:lnTo>
                  <a:lnTo>
                    <a:pt x="3844925" y="6856413"/>
                  </a:lnTo>
                  <a:lnTo>
                    <a:pt x="3818732" y="6853238"/>
                  </a:lnTo>
                  <a:lnTo>
                    <a:pt x="3791744" y="6845300"/>
                  </a:lnTo>
                  <a:lnTo>
                    <a:pt x="3767138" y="6838156"/>
                  </a:lnTo>
                  <a:lnTo>
                    <a:pt x="3744119" y="6825456"/>
                  </a:lnTo>
                  <a:lnTo>
                    <a:pt x="3722688" y="6812756"/>
                  </a:lnTo>
                  <a:lnTo>
                    <a:pt x="3700463" y="6797675"/>
                  </a:lnTo>
                  <a:lnTo>
                    <a:pt x="3682207" y="6778625"/>
                  </a:lnTo>
                  <a:lnTo>
                    <a:pt x="3664744" y="6760369"/>
                  </a:lnTo>
                  <a:lnTo>
                    <a:pt x="3649663" y="6740525"/>
                  </a:lnTo>
                  <a:lnTo>
                    <a:pt x="3635375" y="6716713"/>
                  </a:lnTo>
                  <a:lnTo>
                    <a:pt x="3624263" y="6693694"/>
                  </a:lnTo>
                  <a:lnTo>
                    <a:pt x="3615532" y="6669088"/>
                  </a:lnTo>
                  <a:lnTo>
                    <a:pt x="3609182" y="6643688"/>
                  </a:lnTo>
                  <a:lnTo>
                    <a:pt x="3604419" y="6615906"/>
                  </a:lnTo>
                  <a:lnTo>
                    <a:pt x="3602832" y="6589713"/>
                  </a:lnTo>
                  <a:lnTo>
                    <a:pt x="3602832" y="4438650"/>
                  </a:lnTo>
                  <a:lnTo>
                    <a:pt x="3602832" y="3925094"/>
                  </a:lnTo>
                  <a:lnTo>
                    <a:pt x="3602832" y="2144713"/>
                  </a:lnTo>
                  <a:lnTo>
                    <a:pt x="1989931" y="531813"/>
                  </a:lnTo>
                  <a:lnTo>
                    <a:pt x="1971676" y="511969"/>
                  </a:lnTo>
                  <a:lnTo>
                    <a:pt x="1955800" y="489744"/>
                  </a:lnTo>
                  <a:lnTo>
                    <a:pt x="1942306" y="466725"/>
                  </a:lnTo>
                  <a:lnTo>
                    <a:pt x="1931194" y="442119"/>
                  </a:lnTo>
                  <a:lnTo>
                    <a:pt x="1923257" y="417513"/>
                  </a:lnTo>
                  <a:lnTo>
                    <a:pt x="1917700" y="392113"/>
                  </a:lnTo>
                  <a:lnTo>
                    <a:pt x="1912938" y="367507"/>
                  </a:lnTo>
                  <a:lnTo>
                    <a:pt x="1911351" y="341313"/>
                  </a:lnTo>
                  <a:lnTo>
                    <a:pt x="1912938" y="315119"/>
                  </a:lnTo>
                  <a:lnTo>
                    <a:pt x="1917700" y="289719"/>
                  </a:lnTo>
                  <a:lnTo>
                    <a:pt x="1923257" y="265113"/>
                  </a:lnTo>
                  <a:lnTo>
                    <a:pt x="1931194" y="240506"/>
                  </a:lnTo>
                  <a:lnTo>
                    <a:pt x="1942306" y="215900"/>
                  </a:lnTo>
                  <a:lnTo>
                    <a:pt x="1955800" y="193675"/>
                  </a:lnTo>
                  <a:lnTo>
                    <a:pt x="1971676" y="172244"/>
                  </a:lnTo>
                  <a:lnTo>
                    <a:pt x="1989931" y="150813"/>
                  </a:lnTo>
                  <a:lnTo>
                    <a:pt x="2010569" y="131763"/>
                  </a:lnTo>
                  <a:lnTo>
                    <a:pt x="2033588" y="116681"/>
                  </a:lnTo>
                  <a:lnTo>
                    <a:pt x="2055019" y="102394"/>
                  </a:lnTo>
                  <a:lnTo>
                    <a:pt x="2080419" y="91281"/>
                  </a:lnTo>
                  <a:lnTo>
                    <a:pt x="2105025" y="84138"/>
                  </a:lnTo>
                  <a:lnTo>
                    <a:pt x="2129632" y="77788"/>
                  </a:lnTo>
                  <a:close/>
                  <a:moveTo>
                    <a:pt x="4286648" y="0"/>
                  </a:moveTo>
                  <a:lnTo>
                    <a:pt x="4320759" y="1587"/>
                  </a:lnTo>
                  <a:lnTo>
                    <a:pt x="4354870" y="4760"/>
                  </a:lnTo>
                  <a:lnTo>
                    <a:pt x="4387394" y="7933"/>
                  </a:lnTo>
                  <a:lnTo>
                    <a:pt x="4419918" y="14279"/>
                  </a:lnTo>
                  <a:lnTo>
                    <a:pt x="4452442" y="21419"/>
                  </a:lnTo>
                  <a:lnTo>
                    <a:pt x="4483380" y="30938"/>
                  </a:lnTo>
                  <a:lnTo>
                    <a:pt x="4514317" y="40457"/>
                  </a:lnTo>
                  <a:lnTo>
                    <a:pt x="4543669" y="52356"/>
                  </a:lnTo>
                  <a:lnTo>
                    <a:pt x="4573020" y="65049"/>
                  </a:lnTo>
                  <a:lnTo>
                    <a:pt x="4600784" y="80914"/>
                  </a:lnTo>
                  <a:lnTo>
                    <a:pt x="4628549" y="95986"/>
                  </a:lnTo>
                  <a:lnTo>
                    <a:pt x="4655520" y="113438"/>
                  </a:lnTo>
                  <a:lnTo>
                    <a:pt x="4681698" y="131683"/>
                  </a:lnTo>
                  <a:lnTo>
                    <a:pt x="4706289" y="151515"/>
                  </a:lnTo>
                  <a:lnTo>
                    <a:pt x="4729294" y="172140"/>
                  </a:lnTo>
                  <a:lnTo>
                    <a:pt x="4753093" y="193559"/>
                  </a:lnTo>
                  <a:lnTo>
                    <a:pt x="4774511" y="217357"/>
                  </a:lnTo>
                  <a:lnTo>
                    <a:pt x="4794343" y="240362"/>
                  </a:lnTo>
                  <a:lnTo>
                    <a:pt x="4814968" y="264953"/>
                  </a:lnTo>
                  <a:lnTo>
                    <a:pt x="4833213" y="291131"/>
                  </a:lnTo>
                  <a:lnTo>
                    <a:pt x="4850665" y="318103"/>
                  </a:lnTo>
                  <a:lnTo>
                    <a:pt x="4865737" y="345867"/>
                  </a:lnTo>
                  <a:lnTo>
                    <a:pt x="4881603" y="373632"/>
                  </a:lnTo>
                  <a:lnTo>
                    <a:pt x="4893502" y="402983"/>
                  </a:lnTo>
                  <a:lnTo>
                    <a:pt x="4906194" y="432334"/>
                  </a:lnTo>
                  <a:lnTo>
                    <a:pt x="4915714" y="463272"/>
                  </a:lnTo>
                  <a:lnTo>
                    <a:pt x="4925233" y="494209"/>
                  </a:lnTo>
                  <a:lnTo>
                    <a:pt x="4932372" y="526733"/>
                  </a:lnTo>
                  <a:lnTo>
                    <a:pt x="4938718" y="559258"/>
                  </a:lnTo>
                  <a:lnTo>
                    <a:pt x="4941892" y="591782"/>
                  </a:lnTo>
                  <a:lnTo>
                    <a:pt x="4945065" y="625893"/>
                  </a:lnTo>
                  <a:lnTo>
                    <a:pt x="4946651" y="660003"/>
                  </a:lnTo>
                  <a:lnTo>
                    <a:pt x="4945065" y="694114"/>
                  </a:lnTo>
                  <a:lnTo>
                    <a:pt x="4941892" y="726638"/>
                  </a:lnTo>
                  <a:lnTo>
                    <a:pt x="4938718" y="759162"/>
                  </a:lnTo>
                  <a:lnTo>
                    <a:pt x="4932372" y="791687"/>
                  </a:lnTo>
                  <a:lnTo>
                    <a:pt x="4925233" y="824211"/>
                  </a:lnTo>
                  <a:lnTo>
                    <a:pt x="4915714" y="855942"/>
                  </a:lnTo>
                  <a:lnTo>
                    <a:pt x="4906194" y="886879"/>
                  </a:lnTo>
                  <a:lnTo>
                    <a:pt x="4893502" y="916230"/>
                  </a:lnTo>
                  <a:lnTo>
                    <a:pt x="4881603" y="945582"/>
                  </a:lnTo>
                  <a:lnTo>
                    <a:pt x="4865737" y="973346"/>
                  </a:lnTo>
                  <a:lnTo>
                    <a:pt x="4850665" y="1001111"/>
                  </a:lnTo>
                  <a:lnTo>
                    <a:pt x="4833213" y="1027289"/>
                  </a:lnTo>
                  <a:lnTo>
                    <a:pt x="4814968" y="1054260"/>
                  </a:lnTo>
                  <a:lnTo>
                    <a:pt x="4794343" y="1078852"/>
                  </a:lnTo>
                  <a:lnTo>
                    <a:pt x="4774511" y="1103443"/>
                  </a:lnTo>
                  <a:lnTo>
                    <a:pt x="4753093" y="1125655"/>
                  </a:lnTo>
                  <a:lnTo>
                    <a:pt x="4729294" y="1147073"/>
                  </a:lnTo>
                  <a:lnTo>
                    <a:pt x="4706289" y="1168491"/>
                  </a:lnTo>
                  <a:lnTo>
                    <a:pt x="4681698" y="1187530"/>
                  </a:lnTo>
                  <a:lnTo>
                    <a:pt x="4655520" y="1205775"/>
                  </a:lnTo>
                  <a:lnTo>
                    <a:pt x="4628549" y="1223227"/>
                  </a:lnTo>
                  <a:lnTo>
                    <a:pt x="4600784" y="1239886"/>
                  </a:lnTo>
                  <a:lnTo>
                    <a:pt x="4573020" y="1254165"/>
                  </a:lnTo>
                  <a:lnTo>
                    <a:pt x="4543669" y="1266064"/>
                  </a:lnTo>
                  <a:lnTo>
                    <a:pt x="4514317" y="1278756"/>
                  </a:lnTo>
                  <a:lnTo>
                    <a:pt x="4483380" y="1289862"/>
                  </a:lnTo>
                  <a:lnTo>
                    <a:pt x="4452442" y="1297002"/>
                  </a:lnTo>
                  <a:lnTo>
                    <a:pt x="4419918" y="1304934"/>
                  </a:lnTo>
                  <a:lnTo>
                    <a:pt x="4387394" y="1311281"/>
                  </a:lnTo>
                  <a:lnTo>
                    <a:pt x="4354870" y="1316040"/>
                  </a:lnTo>
                  <a:lnTo>
                    <a:pt x="4320759" y="1317627"/>
                  </a:lnTo>
                  <a:lnTo>
                    <a:pt x="4286648" y="1319213"/>
                  </a:lnTo>
                  <a:lnTo>
                    <a:pt x="4254124" y="1317627"/>
                  </a:lnTo>
                  <a:lnTo>
                    <a:pt x="4220013" y="1316040"/>
                  </a:lnTo>
                  <a:lnTo>
                    <a:pt x="4187489" y="1311281"/>
                  </a:lnTo>
                  <a:lnTo>
                    <a:pt x="4154965" y="1304934"/>
                  </a:lnTo>
                  <a:lnTo>
                    <a:pt x="4122441" y="1297002"/>
                  </a:lnTo>
                  <a:lnTo>
                    <a:pt x="4090710" y="1289862"/>
                  </a:lnTo>
                  <a:lnTo>
                    <a:pt x="4059772" y="1278756"/>
                  </a:lnTo>
                  <a:lnTo>
                    <a:pt x="4030421" y="1266064"/>
                  </a:lnTo>
                  <a:lnTo>
                    <a:pt x="4001070" y="1254165"/>
                  </a:lnTo>
                  <a:lnTo>
                    <a:pt x="3973305" y="1239886"/>
                  </a:lnTo>
                  <a:lnTo>
                    <a:pt x="3945541" y="1223227"/>
                  </a:lnTo>
                  <a:lnTo>
                    <a:pt x="3919363" y="1205775"/>
                  </a:lnTo>
                  <a:lnTo>
                    <a:pt x="3892391" y="1187530"/>
                  </a:lnTo>
                  <a:lnTo>
                    <a:pt x="3867800" y="1168491"/>
                  </a:lnTo>
                  <a:lnTo>
                    <a:pt x="3844795" y="1147073"/>
                  </a:lnTo>
                  <a:lnTo>
                    <a:pt x="3821790" y="1125655"/>
                  </a:lnTo>
                  <a:lnTo>
                    <a:pt x="3799578" y="1103443"/>
                  </a:lnTo>
                  <a:lnTo>
                    <a:pt x="3778160" y="1078852"/>
                  </a:lnTo>
                  <a:lnTo>
                    <a:pt x="3759122" y="1054260"/>
                  </a:lnTo>
                  <a:lnTo>
                    <a:pt x="3740876" y="1027289"/>
                  </a:lnTo>
                  <a:lnTo>
                    <a:pt x="3724218" y="1001111"/>
                  </a:lnTo>
                  <a:lnTo>
                    <a:pt x="3708352" y="973346"/>
                  </a:lnTo>
                  <a:lnTo>
                    <a:pt x="3692487" y="945582"/>
                  </a:lnTo>
                  <a:lnTo>
                    <a:pt x="3680588" y="916230"/>
                  </a:lnTo>
                  <a:lnTo>
                    <a:pt x="3667895" y="886879"/>
                  </a:lnTo>
                  <a:lnTo>
                    <a:pt x="3656789" y="855942"/>
                  </a:lnTo>
                  <a:lnTo>
                    <a:pt x="3649650" y="824211"/>
                  </a:lnTo>
                  <a:lnTo>
                    <a:pt x="3641717" y="791687"/>
                  </a:lnTo>
                  <a:lnTo>
                    <a:pt x="3635371" y="759162"/>
                  </a:lnTo>
                  <a:lnTo>
                    <a:pt x="3630611" y="726638"/>
                  </a:lnTo>
                  <a:lnTo>
                    <a:pt x="3629025" y="694114"/>
                  </a:lnTo>
                  <a:lnTo>
                    <a:pt x="3627438" y="660003"/>
                  </a:lnTo>
                  <a:lnTo>
                    <a:pt x="3629025" y="625893"/>
                  </a:lnTo>
                  <a:lnTo>
                    <a:pt x="3630611" y="591782"/>
                  </a:lnTo>
                  <a:lnTo>
                    <a:pt x="3635371" y="559258"/>
                  </a:lnTo>
                  <a:lnTo>
                    <a:pt x="3641717" y="526733"/>
                  </a:lnTo>
                  <a:lnTo>
                    <a:pt x="3649650" y="494209"/>
                  </a:lnTo>
                  <a:lnTo>
                    <a:pt x="3656789" y="463272"/>
                  </a:lnTo>
                  <a:lnTo>
                    <a:pt x="3667895" y="432334"/>
                  </a:lnTo>
                  <a:lnTo>
                    <a:pt x="3680588" y="402983"/>
                  </a:lnTo>
                  <a:lnTo>
                    <a:pt x="3692487" y="373632"/>
                  </a:lnTo>
                  <a:lnTo>
                    <a:pt x="3708352" y="345867"/>
                  </a:lnTo>
                  <a:lnTo>
                    <a:pt x="3724218" y="318103"/>
                  </a:lnTo>
                  <a:lnTo>
                    <a:pt x="3740876" y="291131"/>
                  </a:lnTo>
                  <a:lnTo>
                    <a:pt x="3759122" y="264953"/>
                  </a:lnTo>
                  <a:lnTo>
                    <a:pt x="3778160" y="240362"/>
                  </a:lnTo>
                  <a:lnTo>
                    <a:pt x="3799578" y="217357"/>
                  </a:lnTo>
                  <a:lnTo>
                    <a:pt x="3821790" y="193559"/>
                  </a:lnTo>
                  <a:lnTo>
                    <a:pt x="3844795" y="172140"/>
                  </a:lnTo>
                  <a:lnTo>
                    <a:pt x="3867800" y="151515"/>
                  </a:lnTo>
                  <a:lnTo>
                    <a:pt x="3892391" y="131683"/>
                  </a:lnTo>
                  <a:lnTo>
                    <a:pt x="3919363" y="113438"/>
                  </a:lnTo>
                  <a:lnTo>
                    <a:pt x="3945541" y="95986"/>
                  </a:lnTo>
                  <a:lnTo>
                    <a:pt x="3973305" y="80914"/>
                  </a:lnTo>
                  <a:lnTo>
                    <a:pt x="4001070" y="65049"/>
                  </a:lnTo>
                  <a:lnTo>
                    <a:pt x="4030421" y="52356"/>
                  </a:lnTo>
                  <a:lnTo>
                    <a:pt x="4059772" y="40457"/>
                  </a:lnTo>
                  <a:lnTo>
                    <a:pt x="4090710" y="30938"/>
                  </a:lnTo>
                  <a:lnTo>
                    <a:pt x="4122441" y="21419"/>
                  </a:lnTo>
                  <a:lnTo>
                    <a:pt x="4154965" y="14279"/>
                  </a:lnTo>
                  <a:lnTo>
                    <a:pt x="4187489" y="7933"/>
                  </a:lnTo>
                  <a:lnTo>
                    <a:pt x="4220013" y="4760"/>
                  </a:lnTo>
                  <a:lnTo>
                    <a:pt x="4254124" y="1587"/>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6489458" y="3033345"/>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03</a:t>
            </a:r>
            <a:endParaRPr lang="zh-CN" altLang="en-US" dirty="0">
              <a:latin typeface="+mj-ea"/>
              <a:ea typeface="+mj-ea"/>
            </a:endParaRPr>
          </a:p>
        </p:txBody>
      </p:sp>
      <p:sp>
        <p:nvSpPr>
          <p:cNvPr id="71" name="TextBox 64"/>
          <p:cNvSpPr txBox="1"/>
          <p:nvPr/>
        </p:nvSpPr>
        <p:spPr>
          <a:xfrm>
            <a:off x="6489458" y="3417678"/>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a:solidFill>
                  <a:srgbClr val="C00000"/>
                </a:solidFill>
                <a:latin typeface="微软雅黑" panose="020B0503020204020204" pitchFamily="34" charset="-122"/>
                <a:ea typeface="微软雅黑" panose="020B0503020204020204" pitchFamily="34" charset="-122"/>
              </a:rPr>
              <a:t>目前状况分析</a:t>
            </a:r>
          </a:p>
        </p:txBody>
      </p:sp>
      <p:sp>
        <p:nvSpPr>
          <p:cNvPr id="77" name="文本占位符 16"/>
          <p:cNvSpPr txBox="1"/>
          <p:nvPr/>
        </p:nvSpPr>
        <p:spPr>
          <a:xfrm>
            <a:off x="6489458" y="4152017"/>
            <a:ext cx="4140010" cy="1268809"/>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
        <p:nvSpPr>
          <p:cNvPr id="178" name="文本框 38"/>
          <p:cNvSpPr>
            <a:spLocks noChangeArrowheads="1"/>
          </p:cNvSpPr>
          <p:nvPr/>
        </p:nvSpPr>
        <p:spPr bwMode="auto">
          <a:xfrm>
            <a:off x="862952" y="2856349"/>
            <a:ext cx="21993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4800" b="1" dirty="0">
                <a:solidFill>
                  <a:srgbClr val="000000"/>
                </a:solidFill>
                <a:latin typeface="微软雅黑" panose="020B0503020204020204" pitchFamily="34" charset="-122"/>
                <a:ea typeface="微软雅黑" panose="020B0503020204020204" pitchFamily="34" charset="-122"/>
                <a:sym typeface="Calibri" panose="020F0502020204030204" pitchFamily="34" charset="0"/>
              </a:rPr>
              <a:t>关键词</a:t>
            </a:r>
            <a:endParaRPr lang="en-US" altLang="zh-CN" sz="9600" b="1" dirty="0">
              <a:solidFill>
                <a:srgbClr val="00A1D8"/>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79" name="矩形 47"/>
          <p:cNvSpPr>
            <a:spLocks noChangeArrowheads="1"/>
          </p:cNvSpPr>
          <p:nvPr/>
        </p:nvSpPr>
        <p:spPr bwMode="auto">
          <a:xfrm>
            <a:off x="7136496" y="1950142"/>
            <a:ext cx="3912503" cy="6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65000"/>
                    <a:lumOff val="35000"/>
                  </a:srgbClr>
                </a:solidFill>
                <a:latin typeface="Calibri" panose="020F0502020204030204" pitchFamily="34" charset="0"/>
              </a:rPr>
              <a:t>, </a:t>
            </a: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endParaRPr lang="zh-CN" altLang="zh-CN" sz="1100" dirty="0">
              <a:solidFill>
                <a:srgbClr val="000000">
                  <a:lumMod val="65000"/>
                  <a:lumOff val="35000"/>
                </a:srgbClr>
              </a:solidFill>
              <a:latin typeface="Calibri" panose="020F0502020204030204" pitchFamily="34" charset="0"/>
            </a:endParaRPr>
          </a:p>
        </p:txBody>
      </p:sp>
      <p:sp>
        <p:nvSpPr>
          <p:cNvPr id="180" name="矩形 47"/>
          <p:cNvSpPr>
            <a:spLocks noChangeArrowheads="1"/>
          </p:cNvSpPr>
          <p:nvPr/>
        </p:nvSpPr>
        <p:spPr bwMode="auto">
          <a:xfrm>
            <a:off x="7136496" y="2799392"/>
            <a:ext cx="3912503" cy="6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65000"/>
                    <a:lumOff val="35000"/>
                  </a:srgbClr>
                </a:solidFill>
                <a:latin typeface="Calibri" panose="020F0502020204030204" pitchFamily="34" charset="0"/>
              </a:rPr>
              <a:t>, </a:t>
            </a: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endParaRPr lang="zh-CN" altLang="zh-CN" sz="1100" dirty="0">
              <a:solidFill>
                <a:srgbClr val="000000">
                  <a:lumMod val="65000"/>
                  <a:lumOff val="35000"/>
                </a:srgbClr>
              </a:solidFill>
              <a:latin typeface="Calibri" panose="020F0502020204030204" pitchFamily="34" charset="0"/>
            </a:endParaRPr>
          </a:p>
        </p:txBody>
      </p:sp>
      <p:sp>
        <p:nvSpPr>
          <p:cNvPr id="181" name="矩形 47"/>
          <p:cNvSpPr>
            <a:spLocks noChangeArrowheads="1"/>
          </p:cNvSpPr>
          <p:nvPr/>
        </p:nvSpPr>
        <p:spPr bwMode="auto">
          <a:xfrm>
            <a:off x="7136496" y="3648642"/>
            <a:ext cx="3912503" cy="6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65000"/>
                    <a:lumOff val="35000"/>
                  </a:srgbClr>
                </a:solidFill>
                <a:latin typeface="Calibri" panose="020F0502020204030204" pitchFamily="34" charset="0"/>
              </a:rPr>
              <a:t>, </a:t>
            </a: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endParaRPr lang="zh-CN" altLang="zh-CN" sz="1100" dirty="0">
              <a:solidFill>
                <a:srgbClr val="000000">
                  <a:lumMod val="65000"/>
                  <a:lumOff val="35000"/>
                </a:srgbClr>
              </a:solidFill>
              <a:latin typeface="Calibri" panose="020F0502020204030204" pitchFamily="34" charset="0"/>
            </a:endParaRPr>
          </a:p>
        </p:txBody>
      </p:sp>
      <p:sp>
        <p:nvSpPr>
          <p:cNvPr id="182" name="矩形 47"/>
          <p:cNvSpPr>
            <a:spLocks noChangeArrowheads="1"/>
          </p:cNvSpPr>
          <p:nvPr/>
        </p:nvSpPr>
        <p:spPr bwMode="auto">
          <a:xfrm>
            <a:off x="7136496" y="4497893"/>
            <a:ext cx="3912503" cy="6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65000"/>
                    <a:lumOff val="35000"/>
                  </a:srgbClr>
                </a:solidFill>
                <a:latin typeface="Calibri" panose="020F0502020204030204" pitchFamily="34" charset="0"/>
              </a:rPr>
              <a:t>, </a:t>
            </a: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endParaRPr lang="zh-CN" altLang="zh-CN" sz="1100" dirty="0">
              <a:solidFill>
                <a:srgbClr val="000000">
                  <a:lumMod val="65000"/>
                  <a:lumOff val="35000"/>
                </a:srgbClr>
              </a:solidFill>
              <a:latin typeface="Calibri" panose="020F0502020204030204" pitchFamily="34" charset="0"/>
            </a:endParaRPr>
          </a:p>
        </p:txBody>
      </p:sp>
      <p:sp>
        <p:nvSpPr>
          <p:cNvPr id="183" name="文本框 18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838201" y="3955338"/>
            <a:ext cx="2171700" cy="310919"/>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000000">
                    <a:lumMod val="65000"/>
                    <a:lumOff val="35000"/>
                  </a:srgbClr>
                </a:solidFill>
                <a:latin typeface="Arial" panose="020B0604020202020204" pitchFamily="34" charset="0"/>
                <a:ea typeface="宋体" panose="02010600030101010101" pitchFamily="2" charset="-122"/>
              </a:rPr>
              <a:t>RELATED KEY WORDS</a:t>
            </a:r>
            <a:endParaRPr lang="zh-CN" altLang="en-US" b="1" dirty="0">
              <a:solidFill>
                <a:srgbClr val="000000">
                  <a:lumMod val="65000"/>
                  <a:lumOff val="35000"/>
                </a:srgbClr>
              </a:solidFill>
              <a:latin typeface="Arial" panose="020B0604020202020204" pitchFamily="34" charset="0"/>
              <a:ea typeface="宋体" panose="02010600030101010101" pitchFamily="2" charset="-122"/>
            </a:endParaRPr>
          </a:p>
        </p:txBody>
      </p:sp>
      <p:grpSp>
        <p:nvGrpSpPr>
          <p:cNvPr id="184" name="组合 183"/>
          <p:cNvGrpSpPr/>
          <p:nvPr/>
        </p:nvGrpSpPr>
        <p:grpSpPr>
          <a:xfrm>
            <a:off x="3373438" y="1941513"/>
            <a:ext cx="3384550" cy="833437"/>
            <a:chOff x="4171950" y="2259013"/>
            <a:chExt cx="3384550" cy="833437"/>
          </a:xfrm>
        </p:grpSpPr>
        <p:sp>
          <p:nvSpPr>
            <p:cNvPr id="185" name="任意多边形 30"/>
            <p:cNvSpPr>
              <a:spLocks noChangeArrowheads="1"/>
            </p:cNvSpPr>
            <p:nvPr/>
          </p:nvSpPr>
          <p:spPr bwMode="auto">
            <a:xfrm>
              <a:off x="4171950" y="2259013"/>
              <a:ext cx="3384550" cy="833437"/>
            </a:xfrm>
            <a:custGeom>
              <a:avLst/>
              <a:gdLst>
                <a:gd name="T0" fmla="*/ 481348 w 3384545"/>
                <a:gd name="T1" fmla="*/ 0 h 833717"/>
                <a:gd name="T2" fmla="*/ 2967691 w 3384545"/>
                <a:gd name="T3" fmla="*/ 0 h 833717"/>
                <a:gd name="T4" fmla="*/ 3384550 w 3384545"/>
                <a:gd name="T5" fmla="*/ 416719 h 833717"/>
                <a:gd name="T6" fmla="*/ 2967691 w 3384545"/>
                <a:gd name="T7" fmla="*/ 833437 h 833717"/>
                <a:gd name="T8" fmla="*/ 0 w 3384545"/>
                <a:gd name="T9" fmla="*/ 833437 h 833717"/>
                <a:gd name="T10" fmla="*/ 0 60000 65536"/>
                <a:gd name="T11" fmla="*/ 0 60000 65536"/>
                <a:gd name="T12" fmla="*/ 0 60000 65536"/>
                <a:gd name="T13" fmla="*/ 0 60000 65536"/>
                <a:gd name="T14" fmla="*/ 0 60000 65536"/>
                <a:gd name="T15" fmla="*/ 0 w 3384545"/>
                <a:gd name="T16" fmla="*/ 0 h 833717"/>
                <a:gd name="T17" fmla="*/ 3384545 w 3384545"/>
                <a:gd name="T18" fmla="*/ 833717 h 833717"/>
              </a:gdLst>
              <a:ahLst/>
              <a:cxnLst>
                <a:cxn ang="T10">
                  <a:pos x="T0" y="T1"/>
                </a:cxn>
                <a:cxn ang="T11">
                  <a:pos x="T2" y="T3"/>
                </a:cxn>
                <a:cxn ang="T12">
                  <a:pos x="T4" y="T5"/>
                </a:cxn>
                <a:cxn ang="T13">
                  <a:pos x="T6" y="T7"/>
                </a:cxn>
                <a:cxn ang="T14">
                  <a:pos x="T8" y="T9"/>
                </a:cxn>
              </a:cxnLst>
              <a:rect l="T15" t="T16" r="T17" b="T18"/>
              <a:pathLst>
                <a:path w="3384545" h="833717">
                  <a:moveTo>
                    <a:pt x="481347" y="0"/>
                  </a:moveTo>
                  <a:lnTo>
                    <a:pt x="2967687" y="0"/>
                  </a:lnTo>
                  <a:lnTo>
                    <a:pt x="3384545" y="416859"/>
                  </a:lnTo>
                  <a:lnTo>
                    <a:pt x="2967687" y="833717"/>
                  </a:lnTo>
                  <a:lnTo>
                    <a:pt x="0" y="833717"/>
                  </a:lnTo>
                  <a:lnTo>
                    <a:pt x="481347" y="0"/>
                  </a:lnTo>
                  <a:close/>
                </a:path>
              </a:pathLst>
            </a:custGeom>
            <a:solidFill>
              <a:schemeClr val="tx1">
                <a:lumMod val="65000"/>
                <a:lumOff val="3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186" name="组合 44"/>
            <p:cNvGrpSpPr/>
            <p:nvPr/>
          </p:nvGrpSpPr>
          <p:grpSpPr bwMode="auto">
            <a:xfrm>
              <a:off x="6827838" y="2465388"/>
              <a:ext cx="333375" cy="376237"/>
              <a:chOff x="0" y="0"/>
              <a:chExt cx="406393" cy="459645"/>
            </a:xfrm>
          </p:grpSpPr>
          <p:sp>
            <p:nvSpPr>
              <p:cNvPr id="188" name="Freeform 148"/>
              <p:cNvSpPr>
                <a:spLocks noEditPoints="1" noChangeArrowheads="1"/>
              </p:cNvSpPr>
              <p:nvPr/>
            </p:nvSpPr>
            <p:spPr bwMode="auto">
              <a:xfrm>
                <a:off x="55120" y="0"/>
                <a:ext cx="351273" cy="456842"/>
              </a:xfrm>
              <a:custGeom>
                <a:avLst/>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89" name="Freeform 149"/>
              <p:cNvSpPr>
                <a:spLocks noEditPoints="1" noChangeArrowheads="1"/>
              </p:cNvSpPr>
              <p:nvPr/>
            </p:nvSpPr>
            <p:spPr bwMode="auto">
              <a:xfrm>
                <a:off x="0" y="231691"/>
                <a:ext cx="231691" cy="227954"/>
              </a:xfrm>
              <a:custGeom>
                <a:avLst/>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90" name="Oval 150"/>
              <p:cNvSpPr>
                <a:spLocks noChangeArrowheads="1"/>
              </p:cNvSpPr>
              <p:nvPr/>
            </p:nvSpPr>
            <p:spPr bwMode="auto">
              <a:xfrm>
                <a:off x="97160" y="326983"/>
                <a:ext cx="37370" cy="37370"/>
              </a:xfrm>
              <a:prstGeom prst="ellipse">
                <a:avLst/>
              </a:pr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grpSp>
        <p:sp>
          <p:nvSpPr>
            <p:cNvPr id="187" name="文本框 18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4615382" y="2480595"/>
              <a:ext cx="2171700" cy="310919"/>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FFFFFF"/>
                  </a:solidFill>
                  <a:latin typeface="Arial" panose="020B0604020202020204" pitchFamily="34" charset="0"/>
                  <a:ea typeface="宋体" panose="02010600030101010101" pitchFamily="2" charset="-122"/>
                </a:rPr>
                <a:t>RELATED KEY WORDS</a:t>
              </a:r>
              <a:endParaRPr lang="zh-CN" altLang="en-US" b="1" dirty="0">
                <a:solidFill>
                  <a:srgbClr val="FFFFFF"/>
                </a:solidFill>
                <a:latin typeface="Arial" panose="020B0604020202020204" pitchFamily="34" charset="0"/>
                <a:ea typeface="宋体" panose="02010600030101010101" pitchFamily="2" charset="-122"/>
              </a:endParaRPr>
            </a:p>
          </p:txBody>
        </p:sp>
      </p:grpSp>
      <p:grpSp>
        <p:nvGrpSpPr>
          <p:cNvPr id="191" name="组合 190"/>
          <p:cNvGrpSpPr/>
          <p:nvPr/>
        </p:nvGrpSpPr>
        <p:grpSpPr>
          <a:xfrm>
            <a:off x="3373438" y="2774950"/>
            <a:ext cx="3378200" cy="835025"/>
            <a:chOff x="3690938" y="3092450"/>
            <a:chExt cx="3378200" cy="835025"/>
          </a:xfrm>
        </p:grpSpPr>
        <p:sp>
          <p:nvSpPr>
            <p:cNvPr id="192" name="任意多边形 33"/>
            <p:cNvSpPr>
              <a:spLocks noChangeArrowheads="1"/>
            </p:cNvSpPr>
            <p:nvPr/>
          </p:nvSpPr>
          <p:spPr bwMode="auto">
            <a:xfrm>
              <a:off x="3690938" y="3092450"/>
              <a:ext cx="3378200" cy="835025"/>
            </a:xfrm>
            <a:custGeom>
              <a:avLst/>
              <a:gdLst>
                <a:gd name="T0" fmla="*/ 481375 w 3378000"/>
                <a:gd name="T1" fmla="*/ 0 h 833717"/>
                <a:gd name="T2" fmla="*/ 2961317 w 3378000"/>
                <a:gd name="T3" fmla="*/ 0 h 833717"/>
                <a:gd name="T4" fmla="*/ 3378200 w 3378000"/>
                <a:gd name="T5" fmla="*/ 417513 h 833717"/>
                <a:gd name="T6" fmla="*/ 2961317 w 3378000"/>
                <a:gd name="T7" fmla="*/ 835025 h 833717"/>
                <a:gd name="T8" fmla="*/ 0 w 3378000"/>
                <a:gd name="T9" fmla="*/ 835025 h 833717"/>
                <a:gd name="T10" fmla="*/ 0 60000 65536"/>
                <a:gd name="T11" fmla="*/ 0 60000 65536"/>
                <a:gd name="T12" fmla="*/ 0 60000 65536"/>
                <a:gd name="T13" fmla="*/ 0 60000 65536"/>
                <a:gd name="T14" fmla="*/ 0 60000 65536"/>
                <a:gd name="T15" fmla="*/ 0 w 3378000"/>
                <a:gd name="T16" fmla="*/ 0 h 833717"/>
                <a:gd name="T17" fmla="*/ 3378000 w 3378000"/>
                <a:gd name="T18" fmla="*/ 833717 h 833717"/>
              </a:gdLst>
              <a:ahLst/>
              <a:cxnLst>
                <a:cxn ang="T10">
                  <a:pos x="T0" y="T1"/>
                </a:cxn>
                <a:cxn ang="T11">
                  <a:pos x="T2" y="T3"/>
                </a:cxn>
                <a:cxn ang="T12">
                  <a:pos x="T4" y="T5"/>
                </a:cxn>
                <a:cxn ang="T13">
                  <a:pos x="T6" y="T7"/>
                </a:cxn>
                <a:cxn ang="T14">
                  <a:pos x="T8" y="T9"/>
                </a:cxn>
              </a:cxnLst>
              <a:rect l="T15" t="T16" r="T17" b="T18"/>
              <a:pathLst>
                <a:path w="3378000" h="833717">
                  <a:moveTo>
                    <a:pt x="481347" y="0"/>
                  </a:moveTo>
                  <a:lnTo>
                    <a:pt x="2961142" y="0"/>
                  </a:lnTo>
                  <a:lnTo>
                    <a:pt x="3378000" y="416859"/>
                  </a:lnTo>
                  <a:lnTo>
                    <a:pt x="2961142" y="833717"/>
                  </a:lnTo>
                  <a:lnTo>
                    <a:pt x="0" y="833717"/>
                  </a:lnTo>
                  <a:lnTo>
                    <a:pt x="481347" y="0"/>
                  </a:lnTo>
                  <a:close/>
                </a:path>
              </a:pathLst>
            </a:cu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193" name="组合 57"/>
            <p:cNvGrpSpPr/>
            <p:nvPr/>
          </p:nvGrpSpPr>
          <p:grpSpPr bwMode="auto">
            <a:xfrm>
              <a:off x="6369050" y="3346450"/>
              <a:ext cx="320675" cy="344488"/>
              <a:chOff x="0" y="0"/>
              <a:chExt cx="466184" cy="501686"/>
            </a:xfrm>
          </p:grpSpPr>
          <p:sp>
            <p:nvSpPr>
              <p:cNvPr id="195" name="Freeform 154"/>
              <p:cNvSpPr>
                <a:spLocks noChangeArrowheads="1"/>
              </p:cNvSpPr>
              <p:nvPr/>
            </p:nvSpPr>
            <p:spPr bwMode="auto">
              <a:xfrm>
                <a:off x="141070" y="426012"/>
                <a:ext cx="50449" cy="46712"/>
              </a:xfrm>
              <a:custGeom>
                <a:avLst/>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96" name="Rectangle 155"/>
              <p:cNvSpPr>
                <a:spLocks noChangeArrowheads="1"/>
              </p:cNvSpPr>
              <p:nvPr/>
            </p:nvSpPr>
            <p:spPr bwMode="auto">
              <a:xfrm>
                <a:off x="160689" y="419472"/>
                <a:ext cx="9342" cy="32698"/>
              </a:xfrm>
              <a:prstGeom prst="rect">
                <a:avLst/>
              </a:pr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sp>
            <p:nvSpPr>
              <p:cNvPr id="197" name="Freeform 156"/>
              <p:cNvSpPr>
                <a:spLocks noEditPoints="1" noChangeArrowheads="1"/>
              </p:cNvSpPr>
              <p:nvPr/>
            </p:nvSpPr>
            <p:spPr bwMode="auto">
              <a:xfrm>
                <a:off x="39238" y="81278"/>
                <a:ext cx="260652" cy="260652"/>
              </a:xfrm>
              <a:custGeom>
                <a:avLst/>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98" name="Freeform 157"/>
              <p:cNvSpPr>
                <a:spLocks noEditPoints="1" noChangeArrowheads="1"/>
              </p:cNvSpPr>
              <p:nvPr/>
            </p:nvSpPr>
            <p:spPr bwMode="auto">
              <a:xfrm>
                <a:off x="0" y="0"/>
                <a:ext cx="338194" cy="501686"/>
              </a:xfrm>
              <a:custGeom>
                <a:avLst/>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99" name="Freeform 158"/>
              <p:cNvSpPr>
                <a:spLocks noEditPoints="1" noChangeArrowheads="1"/>
              </p:cNvSpPr>
              <p:nvPr/>
            </p:nvSpPr>
            <p:spPr bwMode="auto">
              <a:xfrm>
                <a:off x="275600" y="202729"/>
                <a:ext cx="190584" cy="190584"/>
              </a:xfrm>
              <a:custGeom>
                <a:avLst/>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sp>
          <p:nvSpPr>
            <p:cNvPr id="194" name="文本框 19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4183855" y="3404746"/>
              <a:ext cx="2171700" cy="310919"/>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FFFFFF"/>
                  </a:solidFill>
                  <a:latin typeface="Arial" panose="020B0604020202020204" pitchFamily="34" charset="0"/>
                  <a:ea typeface="宋体" panose="02010600030101010101" pitchFamily="2" charset="-122"/>
                </a:rPr>
                <a:t>RELATED KEY WORDS</a:t>
              </a:r>
              <a:endParaRPr lang="zh-CN" altLang="en-US" b="1" dirty="0">
                <a:solidFill>
                  <a:srgbClr val="FFFFFF"/>
                </a:solidFill>
                <a:latin typeface="Arial" panose="020B0604020202020204" pitchFamily="34" charset="0"/>
                <a:ea typeface="宋体" panose="02010600030101010101" pitchFamily="2" charset="-122"/>
              </a:endParaRPr>
            </a:p>
          </p:txBody>
        </p:sp>
      </p:grpSp>
      <p:grpSp>
        <p:nvGrpSpPr>
          <p:cNvPr id="200" name="组合 199"/>
          <p:cNvGrpSpPr/>
          <p:nvPr/>
        </p:nvGrpSpPr>
        <p:grpSpPr>
          <a:xfrm>
            <a:off x="3373438" y="3609975"/>
            <a:ext cx="3403600" cy="833438"/>
            <a:chOff x="3209925" y="3927475"/>
            <a:chExt cx="3403600" cy="833438"/>
          </a:xfrm>
        </p:grpSpPr>
        <p:sp>
          <p:nvSpPr>
            <p:cNvPr id="201" name="任意多边形 35"/>
            <p:cNvSpPr>
              <a:spLocks noChangeArrowheads="1"/>
            </p:cNvSpPr>
            <p:nvPr/>
          </p:nvSpPr>
          <p:spPr bwMode="auto">
            <a:xfrm>
              <a:off x="3209925" y="3927475"/>
              <a:ext cx="3403600" cy="833438"/>
            </a:xfrm>
            <a:custGeom>
              <a:avLst/>
              <a:gdLst>
                <a:gd name="T0" fmla="*/ 481324 w 3403756"/>
                <a:gd name="T1" fmla="*/ 0 h 833717"/>
                <a:gd name="T2" fmla="*/ 2986761 w 3403756"/>
                <a:gd name="T3" fmla="*/ 0 h 833717"/>
                <a:gd name="T4" fmla="*/ 3403600 w 3403756"/>
                <a:gd name="T5" fmla="*/ 416719 h 833717"/>
                <a:gd name="T6" fmla="*/ 2986761 w 3403756"/>
                <a:gd name="T7" fmla="*/ 833438 h 833717"/>
                <a:gd name="T8" fmla="*/ 0 w 3403756"/>
                <a:gd name="T9" fmla="*/ 833438 h 833717"/>
                <a:gd name="T10" fmla="*/ 0 60000 65536"/>
                <a:gd name="T11" fmla="*/ 0 60000 65536"/>
                <a:gd name="T12" fmla="*/ 0 60000 65536"/>
                <a:gd name="T13" fmla="*/ 0 60000 65536"/>
                <a:gd name="T14" fmla="*/ 0 60000 65536"/>
                <a:gd name="T15" fmla="*/ 0 w 3403756"/>
                <a:gd name="T16" fmla="*/ 0 h 833717"/>
                <a:gd name="T17" fmla="*/ 3403756 w 3403756"/>
                <a:gd name="T18" fmla="*/ 833717 h 833717"/>
              </a:gdLst>
              <a:ahLst/>
              <a:cxnLst>
                <a:cxn ang="T10">
                  <a:pos x="T0" y="T1"/>
                </a:cxn>
                <a:cxn ang="T11">
                  <a:pos x="T2" y="T3"/>
                </a:cxn>
                <a:cxn ang="T12">
                  <a:pos x="T4" y="T5"/>
                </a:cxn>
                <a:cxn ang="T13">
                  <a:pos x="T6" y="T7"/>
                </a:cxn>
                <a:cxn ang="T14">
                  <a:pos x="T8" y="T9"/>
                </a:cxn>
              </a:cxnLst>
              <a:rect l="T15" t="T16" r="T17" b="T18"/>
              <a:pathLst>
                <a:path w="3403756" h="833717">
                  <a:moveTo>
                    <a:pt x="481346" y="0"/>
                  </a:moveTo>
                  <a:lnTo>
                    <a:pt x="2986898" y="0"/>
                  </a:lnTo>
                  <a:lnTo>
                    <a:pt x="3403756" y="416859"/>
                  </a:lnTo>
                  <a:lnTo>
                    <a:pt x="2986898" y="833717"/>
                  </a:lnTo>
                  <a:lnTo>
                    <a:pt x="0" y="833717"/>
                  </a:lnTo>
                  <a:lnTo>
                    <a:pt x="481346" y="0"/>
                  </a:lnTo>
                  <a:close/>
                </a:path>
              </a:pathLst>
            </a:custGeom>
            <a:solidFill>
              <a:schemeClr val="tx1">
                <a:lumMod val="65000"/>
                <a:lumOff val="3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202" name="组合 54"/>
            <p:cNvGrpSpPr/>
            <p:nvPr/>
          </p:nvGrpSpPr>
          <p:grpSpPr bwMode="auto">
            <a:xfrm>
              <a:off x="5978525" y="4208463"/>
              <a:ext cx="271463" cy="268287"/>
              <a:chOff x="0" y="0"/>
              <a:chExt cx="453105" cy="448433"/>
            </a:xfrm>
          </p:grpSpPr>
          <p:sp>
            <p:nvSpPr>
              <p:cNvPr id="204" name="Freeform 136"/>
              <p:cNvSpPr>
                <a:spLocks noChangeArrowheads="1"/>
              </p:cNvSpPr>
              <p:nvPr/>
            </p:nvSpPr>
            <p:spPr bwMode="auto">
              <a:xfrm>
                <a:off x="0" y="251309"/>
                <a:ext cx="453105" cy="197124"/>
              </a:xfrm>
              <a:custGeom>
                <a:avLst/>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05" name="Freeform 137"/>
              <p:cNvSpPr>
                <a:spLocks noEditPoints="1" noChangeArrowheads="1"/>
              </p:cNvSpPr>
              <p:nvPr/>
            </p:nvSpPr>
            <p:spPr bwMode="auto">
              <a:xfrm>
                <a:off x="0" y="0"/>
                <a:ext cx="453105" cy="260652"/>
              </a:xfrm>
              <a:custGeom>
                <a:avLst/>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sp>
          <p:nvSpPr>
            <p:cNvPr id="203" name="文本框 20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3689503" y="4195398"/>
              <a:ext cx="2171700" cy="310919"/>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FFFFFF"/>
                  </a:solidFill>
                  <a:latin typeface="Arial" panose="020B0604020202020204" pitchFamily="34" charset="0"/>
                  <a:ea typeface="宋体" panose="02010600030101010101" pitchFamily="2" charset="-122"/>
                </a:rPr>
                <a:t>RELATED KEY WORDS</a:t>
              </a:r>
              <a:endParaRPr lang="zh-CN" altLang="en-US" b="1" dirty="0">
                <a:solidFill>
                  <a:srgbClr val="FFFFFF"/>
                </a:solidFill>
                <a:latin typeface="Arial" panose="020B0604020202020204" pitchFamily="34" charset="0"/>
                <a:ea typeface="宋体" panose="02010600030101010101" pitchFamily="2" charset="-122"/>
              </a:endParaRPr>
            </a:p>
          </p:txBody>
        </p:sp>
      </p:grpSp>
      <p:grpSp>
        <p:nvGrpSpPr>
          <p:cNvPr id="206" name="组合 205"/>
          <p:cNvGrpSpPr/>
          <p:nvPr/>
        </p:nvGrpSpPr>
        <p:grpSpPr>
          <a:xfrm>
            <a:off x="3373438" y="4435475"/>
            <a:ext cx="3430587" cy="833438"/>
            <a:chOff x="2738438" y="4752975"/>
            <a:chExt cx="3430587" cy="833438"/>
          </a:xfrm>
        </p:grpSpPr>
        <p:sp>
          <p:nvSpPr>
            <p:cNvPr id="207" name="任意多边形 37"/>
            <p:cNvSpPr>
              <a:spLocks noChangeArrowheads="1"/>
            </p:cNvSpPr>
            <p:nvPr/>
          </p:nvSpPr>
          <p:spPr bwMode="auto">
            <a:xfrm>
              <a:off x="2738438" y="4752975"/>
              <a:ext cx="3430587" cy="833438"/>
            </a:xfrm>
            <a:custGeom>
              <a:avLst/>
              <a:gdLst>
                <a:gd name="T0" fmla="*/ 481317 w 3430800"/>
                <a:gd name="T1" fmla="*/ 0 h 833717"/>
                <a:gd name="T2" fmla="*/ 3013755 w 3430800"/>
                <a:gd name="T3" fmla="*/ 0 h 833717"/>
                <a:gd name="T4" fmla="*/ 3430587 w 3430800"/>
                <a:gd name="T5" fmla="*/ 416719 h 833717"/>
                <a:gd name="T6" fmla="*/ 3013755 w 3430800"/>
                <a:gd name="T7" fmla="*/ 833438 h 833717"/>
                <a:gd name="T8" fmla="*/ 0 w 3430800"/>
                <a:gd name="T9" fmla="*/ 833438 h 833717"/>
                <a:gd name="T10" fmla="*/ 0 60000 65536"/>
                <a:gd name="T11" fmla="*/ 0 60000 65536"/>
                <a:gd name="T12" fmla="*/ 0 60000 65536"/>
                <a:gd name="T13" fmla="*/ 0 60000 65536"/>
                <a:gd name="T14" fmla="*/ 0 60000 65536"/>
                <a:gd name="T15" fmla="*/ 0 w 3430800"/>
                <a:gd name="T16" fmla="*/ 0 h 833717"/>
                <a:gd name="T17" fmla="*/ 3430800 w 3430800"/>
                <a:gd name="T18" fmla="*/ 833717 h 833717"/>
              </a:gdLst>
              <a:ahLst/>
              <a:cxnLst>
                <a:cxn ang="T10">
                  <a:pos x="T0" y="T1"/>
                </a:cxn>
                <a:cxn ang="T11">
                  <a:pos x="T2" y="T3"/>
                </a:cxn>
                <a:cxn ang="T12">
                  <a:pos x="T4" y="T5"/>
                </a:cxn>
                <a:cxn ang="T13">
                  <a:pos x="T6" y="T7"/>
                </a:cxn>
                <a:cxn ang="T14">
                  <a:pos x="T8" y="T9"/>
                </a:cxn>
              </a:cxnLst>
              <a:rect l="T15" t="T16" r="T17" b="T18"/>
              <a:pathLst>
                <a:path w="3430800" h="833717">
                  <a:moveTo>
                    <a:pt x="481347" y="0"/>
                  </a:moveTo>
                  <a:lnTo>
                    <a:pt x="3013942" y="0"/>
                  </a:lnTo>
                  <a:lnTo>
                    <a:pt x="3430800" y="416859"/>
                  </a:lnTo>
                  <a:lnTo>
                    <a:pt x="3013942" y="833717"/>
                  </a:lnTo>
                  <a:lnTo>
                    <a:pt x="0" y="833717"/>
                  </a:lnTo>
                  <a:lnTo>
                    <a:pt x="481347" y="0"/>
                  </a:lnTo>
                  <a:close/>
                </a:path>
              </a:pathLst>
            </a:cu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208" name="组合 48"/>
            <p:cNvGrpSpPr/>
            <p:nvPr/>
          </p:nvGrpSpPr>
          <p:grpSpPr bwMode="auto">
            <a:xfrm>
              <a:off x="5529263" y="5003800"/>
              <a:ext cx="312737" cy="350838"/>
              <a:chOff x="0" y="0"/>
              <a:chExt cx="402656" cy="450303"/>
            </a:xfrm>
          </p:grpSpPr>
          <p:sp>
            <p:nvSpPr>
              <p:cNvPr id="210" name="Freeform 108"/>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11" name="Freeform 109"/>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12" name="Freeform 110"/>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13" name="Freeform 111"/>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14" name="Freeform 112"/>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sp>
          <p:nvSpPr>
            <p:cNvPr id="209" name="文本框 20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3209925" y="4982798"/>
              <a:ext cx="2171700" cy="310919"/>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FFFFFF"/>
                  </a:solidFill>
                  <a:latin typeface="Arial" panose="020B0604020202020204" pitchFamily="34" charset="0"/>
                  <a:ea typeface="宋体" panose="02010600030101010101" pitchFamily="2" charset="-122"/>
                </a:rPr>
                <a:t>RELATED KEY WORDS</a:t>
              </a:r>
              <a:endParaRPr lang="zh-CN" altLang="en-US" b="1" dirty="0">
                <a:solidFill>
                  <a:srgbClr val="FFFFFF"/>
                </a:solidFill>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barn(inVertical)">
                                      <p:cBhvr>
                                        <p:cTn id="7" dur="500"/>
                                        <p:tgtEl>
                                          <p:spTgt spid="17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8"/>
                                        </p:tgtEl>
                                        <p:attrNameLst>
                                          <p:attrName>style.visibility</p:attrName>
                                        </p:attrNameLst>
                                      </p:cBhvr>
                                      <p:to>
                                        <p:strVal val="visible"/>
                                      </p:to>
                                    </p:set>
                                    <p:animEffect transition="in" filter="fade">
                                      <p:cBhvr>
                                        <p:cTn id="11" dur="1000"/>
                                        <p:tgtEl>
                                          <p:spTgt spid="178"/>
                                        </p:tgtEl>
                                      </p:cBhvr>
                                    </p:animEffect>
                                    <p:anim calcmode="lin" valueType="num">
                                      <p:cBhvr>
                                        <p:cTn id="12" dur="1000" fill="hold"/>
                                        <p:tgtEl>
                                          <p:spTgt spid="178"/>
                                        </p:tgtEl>
                                        <p:attrNameLst>
                                          <p:attrName>ppt_x</p:attrName>
                                        </p:attrNameLst>
                                      </p:cBhvr>
                                      <p:tavLst>
                                        <p:tav tm="0">
                                          <p:val>
                                            <p:strVal val="#ppt_x"/>
                                          </p:val>
                                        </p:tav>
                                        <p:tav tm="100000">
                                          <p:val>
                                            <p:strVal val="#ppt_x"/>
                                          </p:val>
                                        </p:tav>
                                      </p:tavLst>
                                    </p:anim>
                                    <p:anim calcmode="lin" valueType="num">
                                      <p:cBhvr>
                                        <p:cTn id="13" dur="1000" fill="hold"/>
                                        <p:tgtEl>
                                          <p:spTgt spid="1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79"/>
                                        </p:tgtEl>
                                        <p:attrNameLst>
                                          <p:attrName>style.visibility</p:attrName>
                                        </p:attrNameLst>
                                      </p:cBhvr>
                                      <p:to>
                                        <p:strVal val="visible"/>
                                      </p:to>
                                    </p:set>
                                    <p:anim calcmode="lin" valueType="num">
                                      <p:cBhvr additive="base">
                                        <p:cTn id="17" dur="500" fill="hold"/>
                                        <p:tgtEl>
                                          <p:spTgt spid="179"/>
                                        </p:tgtEl>
                                        <p:attrNameLst>
                                          <p:attrName>ppt_x</p:attrName>
                                        </p:attrNameLst>
                                      </p:cBhvr>
                                      <p:tavLst>
                                        <p:tav tm="0">
                                          <p:val>
                                            <p:strVal val="1+#ppt_w/2"/>
                                          </p:val>
                                        </p:tav>
                                        <p:tav tm="100000">
                                          <p:val>
                                            <p:strVal val="#ppt_x"/>
                                          </p:val>
                                        </p:tav>
                                      </p:tavLst>
                                    </p:anim>
                                    <p:anim calcmode="lin" valueType="num">
                                      <p:cBhvr additive="base">
                                        <p:cTn id="18" dur="500" fill="hold"/>
                                        <p:tgtEl>
                                          <p:spTgt spid="17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80"/>
                                        </p:tgtEl>
                                        <p:attrNameLst>
                                          <p:attrName>style.visibility</p:attrName>
                                        </p:attrNameLst>
                                      </p:cBhvr>
                                      <p:to>
                                        <p:strVal val="visible"/>
                                      </p:to>
                                    </p:set>
                                    <p:anim calcmode="lin" valueType="num">
                                      <p:cBhvr additive="base">
                                        <p:cTn id="21" dur="500" fill="hold"/>
                                        <p:tgtEl>
                                          <p:spTgt spid="180"/>
                                        </p:tgtEl>
                                        <p:attrNameLst>
                                          <p:attrName>ppt_x</p:attrName>
                                        </p:attrNameLst>
                                      </p:cBhvr>
                                      <p:tavLst>
                                        <p:tav tm="0">
                                          <p:val>
                                            <p:strVal val="1+#ppt_w/2"/>
                                          </p:val>
                                        </p:tav>
                                        <p:tav tm="100000">
                                          <p:val>
                                            <p:strVal val="#ppt_x"/>
                                          </p:val>
                                        </p:tav>
                                      </p:tavLst>
                                    </p:anim>
                                    <p:anim calcmode="lin" valueType="num">
                                      <p:cBhvr additive="base">
                                        <p:cTn id="22" dur="500" fill="hold"/>
                                        <p:tgtEl>
                                          <p:spTgt spid="18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81"/>
                                        </p:tgtEl>
                                        <p:attrNameLst>
                                          <p:attrName>style.visibility</p:attrName>
                                        </p:attrNameLst>
                                      </p:cBhvr>
                                      <p:to>
                                        <p:strVal val="visible"/>
                                      </p:to>
                                    </p:set>
                                    <p:anim calcmode="lin" valueType="num">
                                      <p:cBhvr additive="base">
                                        <p:cTn id="25" dur="500" fill="hold"/>
                                        <p:tgtEl>
                                          <p:spTgt spid="181"/>
                                        </p:tgtEl>
                                        <p:attrNameLst>
                                          <p:attrName>ppt_x</p:attrName>
                                        </p:attrNameLst>
                                      </p:cBhvr>
                                      <p:tavLst>
                                        <p:tav tm="0">
                                          <p:val>
                                            <p:strVal val="1+#ppt_w/2"/>
                                          </p:val>
                                        </p:tav>
                                        <p:tav tm="100000">
                                          <p:val>
                                            <p:strVal val="#ppt_x"/>
                                          </p:val>
                                        </p:tav>
                                      </p:tavLst>
                                    </p:anim>
                                    <p:anim calcmode="lin" valueType="num">
                                      <p:cBhvr additive="base">
                                        <p:cTn id="26" dur="500" fill="hold"/>
                                        <p:tgtEl>
                                          <p:spTgt spid="18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82"/>
                                        </p:tgtEl>
                                        <p:attrNameLst>
                                          <p:attrName>style.visibility</p:attrName>
                                        </p:attrNameLst>
                                      </p:cBhvr>
                                      <p:to>
                                        <p:strVal val="visible"/>
                                      </p:to>
                                    </p:set>
                                    <p:anim calcmode="lin" valueType="num">
                                      <p:cBhvr additive="base">
                                        <p:cTn id="29" dur="500" fill="hold"/>
                                        <p:tgtEl>
                                          <p:spTgt spid="182"/>
                                        </p:tgtEl>
                                        <p:attrNameLst>
                                          <p:attrName>ppt_x</p:attrName>
                                        </p:attrNameLst>
                                      </p:cBhvr>
                                      <p:tavLst>
                                        <p:tav tm="0">
                                          <p:val>
                                            <p:strVal val="1+#ppt_w/2"/>
                                          </p:val>
                                        </p:tav>
                                        <p:tav tm="100000">
                                          <p:val>
                                            <p:strVal val="#ppt_x"/>
                                          </p:val>
                                        </p:tav>
                                      </p:tavLst>
                                    </p:anim>
                                    <p:anim calcmode="lin" valueType="num">
                                      <p:cBhvr additive="base">
                                        <p:cTn id="30" dur="500" fill="hold"/>
                                        <p:tgtEl>
                                          <p:spTgt spid="182"/>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183"/>
                                        </p:tgtEl>
                                        <p:attrNameLst>
                                          <p:attrName>style.visibility</p:attrName>
                                        </p:attrNameLst>
                                      </p:cBhvr>
                                      <p:to>
                                        <p:strVal val="visible"/>
                                      </p:to>
                                    </p:set>
                                    <p:animEffect transition="in" filter="fade">
                                      <p:cBhvr>
                                        <p:cTn id="33" dur="500"/>
                                        <p:tgtEl>
                                          <p:spTgt spid="183"/>
                                        </p:tgtEl>
                                      </p:cBhvr>
                                    </p:animEffect>
                                  </p:childTnLst>
                                </p:cTn>
                              </p:par>
                            </p:childTnLst>
                          </p:cTn>
                        </p:par>
                        <p:par>
                          <p:cTn id="34" fill="hold">
                            <p:stCondLst>
                              <p:cond delay="2000"/>
                            </p:stCondLst>
                            <p:childTnLst>
                              <p:par>
                                <p:cTn id="35" presetID="2" presetClass="entr" presetSubtype="4" fill="hold" nodeType="afterEffect">
                                  <p:stCondLst>
                                    <p:cond delay="0"/>
                                  </p:stCondLst>
                                  <p:childTnLst>
                                    <p:set>
                                      <p:cBhvr>
                                        <p:cTn id="36" dur="1" fill="hold">
                                          <p:stCondLst>
                                            <p:cond delay="0"/>
                                          </p:stCondLst>
                                        </p:cTn>
                                        <p:tgtEl>
                                          <p:spTgt spid="184"/>
                                        </p:tgtEl>
                                        <p:attrNameLst>
                                          <p:attrName>style.visibility</p:attrName>
                                        </p:attrNameLst>
                                      </p:cBhvr>
                                      <p:to>
                                        <p:strVal val="visible"/>
                                      </p:to>
                                    </p:set>
                                    <p:anim calcmode="lin" valueType="num">
                                      <p:cBhvr additive="base">
                                        <p:cTn id="37" dur="500" fill="hold"/>
                                        <p:tgtEl>
                                          <p:spTgt spid="184"/>
                                        </p:tgtEl>
                                        <p:attrNameLst>
                                          <p:attrName>ppt_x</p:attrName>
                                        </p:attrNameLst>
                                      </p:cBhvr>
                                      <p:tavLst>
                                        <p:tav tm="0">
                                          <p:val>
                                            <p:strVal val="#ppt_x"/>
                                          </p:val>
                                        </p:tav>
                                        <p:tav tm="100000">
                                          <p:val>
                                            <p:strVal val="#ppt_x"/>
                                          </p:val>
                                        </p:tav>
                                      </p:tavLst>
                                    </p:anim>
                                    <p:anim calcmode="lin" valueType="num">
                                      <p:cBhvr additive="base">
                                        <p:cTn id="38" dur="500" fill="hold"/>
                                        <p:tgtEl>
                                          <p:spTgt spid="18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1"/>
                                        </p:tgtEl>
                                        <p:attrNameLst>
                                          <p:attrName>style.visibility</p:attrName>
                                        </p:attrNameLst>
                                      </p:cBhvr>
                                      <p:to>
                                        <p:strVal val="visible"/>
                                      </p:to>
                                    </p:set>
                                    <p:anim calcmode="lin" valueType="num">
                                      <p:cBhvr additive="base">
                                        <p:cTn id="41" dur="500" fill="hold"/>
                                        <p:tgtEl>
                                          <p:spTgt spid="191"/>
                                        </p:tgtEl>
                                        <p:attrNameLst>
                                          <p:attrName>ppt_x</p:attrName>
                                        </p:attrNameLst>
                                      </p:cBhvr>
                                      <p:tavLst>
                                        <p:tav tm="0">
                                          <p:val>
                                            <p:strVal val="#ppt_x"/>
                                          </p:val>
                                        </p:tav>
                                        <p:tav tm="100000">
                                          <p:val>
                                            <p:strVal val="#ppt_x"/>
                                          </p:val>
                                        </p:tav>
                                      </p:tavLst>
                                    </p:anim>
                                    <p:anim calcmode="lin" valueType="num">
                                      <p:cBhvr additive="base">
                                        <p:cTn id="42" dur="500" fill="hold"/>
                                        <p:tgtEl>
                                          <p:spTgt spid="19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0"/>
                                        </p:tgtEl>
                                        <p:attrNameLst>
                                          <p:attrName>style.visibility</p:attrName>
                                        </p:attrNameLst>
                                      </p:cBhvr>
                                      <p:to>
                                        <p:strVal val="visible"/>
                                      </p:to>
                                    </p:set>
                                    <p:anim calcmode="lin" valueType="num">
                                      <p:cBhvr additive="base">
                                        <p:cTn id="45" dur="500" fill="hold"/>
                                        <p:tgtEl>
                                          <p:spTgt spid="200"/>
                                        </p:tgtEl>
                                        <p:attrNameLst>
                                          <p:attrName>ppt_x</p:attrName>
                                        </p:attrNameLst>
                                      </p:cBhvr>
                                      <p:tavLst>
                                        <p:tav tm="0">
                                          <p:val>
                                            <p:strVal val="#ppt_x"/>
                                          </p:val>
                                        </p:tav>
                                        <p:tav tm="100000">
                                          <p:val>
                                            <p:strVal val="#ppt_x"/>
                                          </p:val>
                                        </p:tav>
                                      </p:tavLst>
                                    </p:anim>
                                    <p:anim calcmode="lin" valueType="num">
                                      <p:cBhvr additive="base">
                                        <p:cTn id="46" dur="500" fill="hold"/>
                                        <p:tgtEl>
                                          <p:spTgt spid="20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6"/>
                                        </p:tgtEl>
                                        <p:attrNameLst>
                                          <p:attrName>style.visibility</p:attrName>
                                        </p:attrNameLst>
                                      </p:cBhvr>
                                      <p:to>
                                        <p:strVal val="visible"/>
                                      </p:to>
                                    </p:set>
                                    <p:anim calcmode="lin" valueType="num">
                                      <p:cBhvr additive="base">
                                        <p:cTn id="49" dur="500" fill="hold"/>
                                        <p:tgtEl>
                                          <p:spTgt spid="206"/>
                                        </p:tgtEl>
                                        <p:attrNameLst>
                                          <p:attrName>ppt_x</p:attrName>
                                        </p:attrNameLst>
                                      </p:cBhvr>
                                      <p:tavLst>
                                        <p:tav tm="0">
                                          <p:val>
                                            <p:strVal val="#ppt_x"/>
                                          </p:val>
                                        </p:tav>
                                        <p:tav tm="100000">
                                          <p:val>
                                            <p:strVal val="#ppt_x"/>
                                          </p:val>
                                        </p:tav>
                                      </p:tavLst>
                                    </p:anim>
                                    <p:anim calcmode="lin" valueType="num">
                                      <p:cBhvr additive="base">
                                        <p:cTn id="50" dur="500" fill="hold"/>
                                        <p:tgtEl>
                                          <p:spTgt spid="206"/>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18" presetClass="entr" presetSubtype="6" fill="hold" grpId="1" nodeType="after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strips(downRight)">
                                      <p:cBhvr>
                                        <p:cTn id="54" dur="500"/>
                                        <p:tgtEl>
                                          <p:spTgt spid="179"/>
                                        </p:tgtEl>
                                      </p:cBhvr>
                                    </p:animEffect>
                                  </p:childTnLst>
                                </p:cTn>
                              </p:par>
                              <p:par>
                                <p:cTn id="55" presetID="18" presetClass="entr" presetSubtype="6" fill="hold" grpId="1"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strips(downRight)">
                                      <p:cBhvr>
                                        <p:cTn id="57" dur="500"/>
                                        <p:tgtEl>
                                          <p:spTgt spid="180"/>
                                        </p:tgtEl>
                                      </p:cBhvr>
                                    </p:animEffect>
                                  </p:childTnLst>
                                </p:cTn>
                              </p:par>
                              <p:par>
                                <p:cTn id="58" presetID="18" presetClass="entr" presetSubtype="6" fill="hold" grpId="1" nodeType="withEffect">
                                  <p:stCondLst>
                                    <p:cond delay="0"/>
                                  </p:stCondLst>
                                  <p:childTnLst>
                                    <p:set>
                                      <p:cBhvr>
                                        <p:cTn id="59" dur="1" fill="hold">
                                          <p:stCondLst>
                                            <p:cond delay="0"/>
                                          </p:stCondLst>
                                        </p:cTn>
                                        <p:tgtEl>
                                          <p:spTgt spid="181"/>
                                        </p:tgtEl>
                                        <p:attrNameLst>
                                          <p:attrName>style.visibility</p:attrName>
                                        </p:attrNameLst>
                                      </p:cBhvr>
                                      <p:to>
                                        <p:strVal val="visible"/>
                                      </p:to>
                                    </p:set>
                                    <p:animEffect transition="in" filter="strips(downRight)">
                                      <p:cBhvr>
                                        <p:cTn id="60" dur="500"/>
                                        <p:tgtEl>
                                          <p:spTgt spid="181"/>
                                        </p:tgtEl>
                                      </p:cBhvr>
                                    </p:animEffect>
                                  </p:childTnLst>
                                </p:cTn>
                              </p:par>
                              <p:par>
                                <p:cTn id="61" presetID="18" presetClass="entr" presetSubtype="6" fill="hold" grpId="1" nodeType="withEffect">
                                  <p:stCondLst>
                                    <p:cond delay="0"/>
                                  </p:stCondLst>
                                  <p:childTnLst>
                                    <p:set>
                                      <p:cBhvr>
                                        <p:cTn id="62" dur="1" fill="hold">
                                          <p:stCondLst>
                                            <p:cond delay="0"/>
                                          </p:stCondLst>
                                        </p:cTn>
                                        <p:tgtEl>
                                          <p:spTgt spid="182"/>
                                        </p:tgtEl>
                                        <p:attrNameLst>
                                          <p:attrName>style.visibility</p:attrName>
                                        </p:attrNameLst>
                                      </p:cBhvr>
                                      <p:to>
                                        <p:strVal val="visible"/>
                                      </p:to>
                                    </p:set>
                                    <p:animEffect transition="in" filter="strips(downRight)">
                                      <p:cBhvr>
                                        <p:cTn id="6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p:bldP spid="179" grpId="1"/>
      <p:bldP spid="180" grpId="0"/>
      <p:bldP spid="180" grpId="1"/>
      <p:bldP spid="181" grpId="0"/>
      <p:bldP spid="181" grpId="1"/>
      <p:bldP spid="182" grpId="0"/>
      <p:bldP spid="182" grpId="1"/>
      <p:bldP spid="1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
        <p:nvSpPr>
          <p:cNvPr id="59" name="Freeform 14"/>
          <p:cNvSpPr/>
          <p:nvPr/>
        </p:nvSpPr>
        <p:spPr bwMode="auto">
          <a:xfrm>
            <a:off x="4970803" y="2262122"/>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17" name="Freeform 15"/>
          <p:cNvSpPr/>
          <p:nvPr/>
        </p:nvSpPr>
        <p:spPr bwMode="auto">
          <a:xfrm>
            <a:off x="4970803" y="3034874"/>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18" name="Freeform 16"/>
          <p:cNvSpPr/>
          <p:nvPr/>
        </p:nvSpPr>
        <p:spPr bwMode="auto">
          <a:xfrm>
            <a:off x="4970803" y="3797905"/>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19" name="Freeform 17"/>
          <p:cNvSpPr/>
          <p:nvPr/>
        </p:nvSpPr>
        <p:spPr bwMode="auto">
          <a:xfrm>
            <a:off x="4970803" y="4527678"/>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20" name="Freeform 18"/>
          <p:cNvSpPr>
            <a:spLocks noEditPoints="1"/>
          </p:cNvSpPr>
          <p:nvPr/>
        </p:nvSpPr>
        <p:spPr bwMode="auto">
          <a:xfrm>
            <a:off x="5049360" y="3105753"/>
            <a:ext cx="262843" cy="262843"/>
          </a:xfrm>
          <a:custGeom>
            <a:avLst/>
            <a:gdLst>
              <a:gd name="T0" fmla="*/ 142 w 285"/>
              <a:gd name="T1" fmla="*/ 142 h 285"/>
              <a:gd name="T2" fmla="*/ 285 w 285"/>
              <a:gd name="T3" fmla="*/ 142 h 285"/>
              <a:gd name="T4" fmla="*/ 142 w 285"/>
              <a:gd name="T5" fmla="*/ 0 h 285"/>
              <a:gd name="T6" fmla="*/ 142 w 285"/>
              <a:gd name="T7" fmla="*/ 142 h 285"/>
              <a:gd name="T8" fmla="*/ 124 w 285"/>
              <a:gd name="T9" fmla="*/ 160 h 285"/>
              <a:gd name="T10" fmla="*/ 284 w 285"/>
              <a:gd name="T11" fmla="*/ 160 h 285"/>
              <a:gd name="T12" fmla="*/ 142 w 285"/>
              <a:gd name="T13" fmla="*/ 285 h 285"/>
              <a:gd name="T14" fmla="*/ 0 w 285"/>
              <a:gd name="T15" fmla="*/ 142 h 285"/>
              <a:gd name="T16" fmla="*/ 124 w 285"/>
              <a:gd name="T17" fmla="*/ 1 h 285"/>
              <a:gd name="T18" fmla="*/ 124 w 285"/>
              <a:gd name="T19" fmla="*/ 16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142"/>
                </a:moveTo>
                <a:cubicBezTo>
                  <a:pt x="285" y="142"/>
                  <a:pt x="285" y="142"/>
                  <a:pt x="285" y="142"/>
                </a:cubicBezTo>
                <a:cubicBezTo>
                  <a:pt x="285" y="63"/>
                  <a:pt x="221" y="0"/>
                  <a:pt x="142" y="0"/>
                </a:cubicBezTo>
                <a:cubicBezTo>
                  <a:pt x="142" y="142"/>
                  <a:pt x="142" y="142"/>
                  <a:pt x="142" y="142"/>
                </a:cubicBezTo>
                <a:close/>
                <a:moveTo>
                  <a:pt x="124" y="160"/>
                </a:moveTo>
                <a:cubicBezTo>
                  <a:pt x="284" y="160"/>
                  <a:pt x="284" y="160"/>
                  <a:pt x="284" y="160"/>
                </a:cubicBezTo>
                <a:cubicBezTo>
                  <a:pt x="275" y="230"/>
                  <a:pt x="215" y="285"/>
                  <a:pt x="142" y="285"/>
                </a:cubicBezTo>
                <a:cubicBezTo>
                  <a:pt x="63" y="285"/>
                  <a:pt x="0" y="221"/>
                  <a:pt x="0" y="142"/>
                </a:cubicBezTo>
                <a:cubicBezTo>
                  <a:pt x="0" y="70"/>
                  <a:pt x="54" y="10"/>
                  <a:pt x="124" y="1"/>
                </a:cubicBezTo>
                <a:lnTo>
                  <a:pt x="124" y="160"/>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1" name="Freeform 19"/>
          <p:cNvSpPr>
            <a:spLocks noEditPoints="1"/>
          </p:cNvSpPr>
          <p:nvPr/>
        </p:nvSpPr>
        <p:spPr bwMode="auto">
          <a:xfrm>
            <a:off x="5041592" y="3859766"/>
            <a:ext cx="278379" cy="280879"/>
          </a:xfrm>
          <a:custGeom>
            <a:avLst/>
            <a:gdLst>
              <a:gd name="T0" fmla="*/ 248 w 283"/>
              <a:gd name="T1" fmla="*/ 143 h 285"/>
              <a:gd name="T2" fmla="*/ 247 w 283"/>
              <a:gd name="T3" fmla="*/ 123 h 285"/>
              <a:gd name="T4" fmla="*/ 283 w 283"/>
              <a:gd name="T5" fmla="*/ 102 h 285"/>
              <a:gd name="T6" fmla="*/ 247 w 283"/>
              <a:gd name="T7" fmla="*/ 40 h 285"/>
              <a:gd name="T8" fmla="*/ 211 w 283"/>
              <a:gd name="T9" fmla="*/ 61 h 285"/>
              <a:gd name="T10" fmla="*/ 177 w 283"/>
              <a:gd name="T11" fmla="*/ 42 h 285"/>
              <a:gd name="T12" fmla="*/ 177 w 283"/>
              <a:gd name="T13" fmla="*/ 0 h 285"/>
              <a:gd name="T14" fmla="*/ 106 w 283"/>
              <a:gd name="T15" fmla="*/ 0 h 285"/>
              <a:gd name="T16" fmla="*/ 106 w 283"/>
              <a:gd name="T17" fmla="*/ 42 h 285"/>
              <a:gd name="T18" fmla="*/ 72 w 283"/>
              <a:gd name="T19" fmla="*/ 61 h 285"/>
              <a:gd name="T20" fmla="*/ 36 w 283"/>
              <a:gd name="T21" fmla="*/ 40 h 285"/>
              <a:gd name="T22" fmla="*/ 0 w 283"/>
              <a:gd name="T23" fmla="*/ 102 h 285"/>
              <a:gd name="T24" fmla="*/ 36 w 283"/>
              <a:gd name="T25" fmla="*/ 123 h 285"/>
              <a:gd name="T26" fmla="*/ 34 w 283"/>
              <a:gd name="T27" fmla="*/ 143 h 285"/>
              <a:gd name="T28" fmla="*/ 36 w 283"/>
              <a:gd name="T29" fmla="*/ 162 h 285"/>
              <a:gd name="T30" fmla="*/ 0 w 283"/>
              <a:gd name="T31" fmla="*/ 183 h 285"/>
              <a:gd name="T32" fmla="*/ 36 w 283"/>
              <a:gd name="T33" fmla="*/ 245 h 285"/>
              <a:gd name="T34" fmla="*/ 72 w 283"/>
              <a:gd name="T35" fmla="*/ 224 h 285"/>
              <a:gd name="T36" fmla="*/ 106 w 283"/>
              <a:gd name="T37" fmla="*/ 243 h 285"/>
              <a:gd name="T38" fmla="*/ 106 w 283"/>
              <a:gd name="T39" fmla="*/ 285 h 285"/>
              <a:gd name="T40" fmla="*/ 177 w 283"/>
              <a:gd name="T41" fmla="*/ 285 h 285"/>
              <a:gd name="T42" fmla="*/ 177 w 283"/>
              <a:gd name="T43" fmla="*/ 243 h 285"/>
              <a:gd name="T44" fmla="*/ 211 w 283"/>
              <a:gd name="T45" fmla="*/ 224 h 285"/>
              <a:gd name="T46" fmla="*/ 247 w 283"/>
              <a:gd name="T47" fmla="*/ 245 h 285"/>
              <a:gd name="T48" fmla="*/ 283 w 283"/>
              <a:gd name="T49" fmla="*/ 183 h 285"/>
              <a:gd name="T50" fmla="*/ 247 w 283"/>
              <a:gd name="T51" fmla="*/ 162 h 285"/>
              <a:gd name="T52" fmla="*/ 248 w 283"/>
              <a:gd name="T53" fmla="*/ 143 h 285"/>
              <a:gd name="T54" fmla="*/ 248 w 283"/>
              <a:gd name="T55" fmla="*/ 143 h 285"/>
              <a:gd name="T56" fmla="*/ 141 w 283"/>
              <a:gd name="T57" fmla="*/ 86 h 285"/>
              <a:gd name="T58" fmla="*/ 198 w 283"/>
              <a:gd name="T59" fmla="*/ 143 h 285"/>
              <a:gd name="T60" fmla="*/ 141 w 283"/>
              <a:gd name="T61" fmla="*/ 199 h 285"/>
              <a:gd name="T62" fmla="*/ 85 w 283"/>
              <a:gd name="T63" fmla="*/ 143 h 285"/>
              <a:gd name="T64" fmla="*/ 141 w 283"/>
              <a:gd name="T65" fmla="*/ 8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85">
                <a:moveTo>
                  <a:pt x="248" y="143"/>
                </a:moveTo>
                <a:cubicBezTo>
                  <a:pt x="248" y="136"/>
                  <a:pt x="248" y="129"/>
                  <a:pt x="247" y="123"/>
                </a:cubicBezTo>
                <a:cubicBezTo>
                  <a:pt x="283" y="102"/>
                  <a:pt x="283" y="102"/>
                  <a:pt x="283" y="102"/>
                </a:cubicBezTo>
                <a:cubicBezTo>
                  <a:pt x="247" y="40"/>
                  <a:pt x="247" y="40"/>
                  <a:pt x="247" y="40"/>
                </a:cubicBezTo>
                <a:cubicBezTo>
                  <a:pt x="211" y="61"/>
                  <a:pt x="211" y="61"/>
                  <a:pt x="211" y="61"/>
                </a:cubicBezTo>
                <a:cubicBezTo>
                  <a:pt x="201" y="53"/>
                  <a:pt x="190" y="46"/>
                  <a:pt x="177" y="42"/>
                </a:cubicBezTo>
                <a:cubicBezTo>
                  <a:pt x="177" y="0"/>
                  <a:pt x="177" y="0"/>
                  <a:pt x="177" y="0"/>
                </a:cubicBezTo>
                <a:cubicBezTo>
                  <a:pt x="106" y="0"/>
                  <a:pt x="106" y="0"/>
                  <a:pt x="106" y="0"/>
                </a:cubicBezTo>
                <a:cubicBezTo>
                  <a:pt x="106" y="42"/>
                  <a:pt x="106" y="42"/>
                  <a:pt x="106" y="42"/>
                </a:cubicBezTo>
                <a:cubicBezTo>
                  <a:pt x="93" y="46"/>
                  <a:pt x="82" y="53"/>
                  <a:pt x="72" y="61"/>
                </a:cubicBezTo>
                <a:cubicBezTo>
                  <a:pt x="36" y="40"/>
                  <a:pt x="36" y="40"/>
                  <a:pt x="36" y="40"/>
                </a:cubicBezTo>
                <a:cubicBezTo>
                  <a:pt x="0" y="102"/>
                  <a:pt x="0" y="102"/>
                  <a:pt x="0" y="102"/>
                </a:cubicBezTo>
                <a:cubicBezTo>
                  <a:pt x="36" y="123"/>
                  <a:pt x="36" y="123"/>
                  <a:pt x="36" y="123"/>
                </a:cubicBezTo>
                <a:cubicBezTo>
                  <a:pt x="35" y="129"/>
                  <a:pt x="34" y="136"/>
                  <a:pt x="34" y="143"/>
                </a:cubicBezTo>
                <a:cubicBezTo>
                  <a:pt x="34" y="149"/>
                  <a:pt x="35" y="156"/>
                  <a:pt x="36" y="162"/>
                </a:cubicBezTo>
                <a:cubicBezTo>
                  <a:pt x="0" y="183"/>
                  <a:pt x="0" y="183"/>
                  <a:pt x="0" y="183"/>
                </a:cubicBezTo>
                <a:cubicBezTo>
                  <a:pt x="36" y="245"/>
                  <a:pt x="36" y="245"/>
                  <a:pt x="36" y="245"/>
                </a:cubicBezTo>
                <a:cubicBezTo>
                  <a:pt x="72" y="224"/>
                  <a:pt x="72" y="224"/>
                  <a:pt x="72" y="224"/>
                </a:cubicBezTo>
                <a:cubicBezTo>
                  <a:pt x="82" y="232"/>
                  <a:pt x="93" y="239"/>
                  <a:pt x="106" y="243"/>
                </a:cubicBezTo>
                <a:cubicBezTo>
                  <a:pt x="106" y="285"/>
                  <a:pt x="106" y="285"/>
                  <a:pt x="106" y="285"/>
                </a:cubicBezTo>
                <a:cubicBezTo>
                  <a:pt x="177" y="285"/>
                  <a:pt x="177" y="285"/>
                  <a:pt x="177" y="285"/>
                </a:cubicBezTo>
                <a:cubicBezTo>
                  <a:pt x="177" y="243"/>
                  <a:pt x="177" y="243"/>
                  <a:pt x="177" y="243"/>
                </a:cubicBezTo>
                <a:cubicBezTo>
                  <a:pt x="190" y="239"/>
                  <a:pt x="201" y="232"/>
                  <a:pt x="211" y="224"/>
                </a:cubicBezTo>
                <a:cubicBezTo>
                  <a:pt x="247" y="245"/>
                  <a:pt x="247" y="245"/>
                  <a:pt x="247" y="245"/>
                </a:cubicBezTo>
                <a:cubicBezTo>
                  <a:pt x="283" y="183"/>
                  <a:pt x="283" y="183"/>
                  <a:pt x="283" y="183"/>
                </a:cubicBezTo>
                <a:cubicBezTo>
                  <a:pt x="247" y="162"/>
                  <a:pt x="247" y="162"/>
                  <a:pt x="247" y="162"/>
                </a:cubicBezTo>
                <a:cubicBezTo>
                  <a:pt x="248" y="156"/>
                  <a:pt x="248" y="149"/>
                  <a:pt x="248" y="143"/>
                </a:cubicBezTo>
                <a:cubicBezTo>
                  <a:pt x="248" y="143"/>
                  <a:pt x="248" y="143"/>
                  <a:pt x="248" y="143"/>
                </a:cubicBezTo>
                <a:close/>
                <a:moveTo>
                  <a:pt x="141" y="86"/>
                </a:moveTo>
                <a:cubicBezTo>
                  <a:pt x="173" y="86"/>
                  <a:pt x="198" y="111"/>
                  <a:pt x="198" y="143"/>
                </a:cubicBezTo>
                <a:cubicBezTo>
                  <a:pt x="198" y="174"/>
                  <a:pt x="173" y="199"/>
                  <a:pt x="141" y="199"/>
                </a:cubicBezTo>
                <a:cubicBezTo>
                  <a:pt x="110" y="199"/>
                  <a:pt x="85" y="174"/>
                  <a:pt x="85" y="143"/>
                </a:cubicBezTo>
                <a:cubicBezTo>
                  <a:pt x="85" y="111"/>
                  <a:pt x="110" y="86"/>
                  <a:pt x="141" y="86"/>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2" name="Freeform 20"/>
          <p:cNvSpPr/>
          <p:nvPr/>
        </p:nvSpPr>
        <p:spPr bwMode="auto">
          <a:xfrm>
            <a:off x="5030684" y="2330151"/>
            <a:ext cx="300194" cy="268542"/>
          </a:xfrm>
          <a:custGeom>
            <a:avLst/>
            <a:gdLst>
              <a:gd name="T0" fmla="*/ 248 w 257"/>
              <a:gd name="T1" fmla="*/ 193 h 230"/>
              <a:gd name="T2" fmla="*/ 231 w 257"/>
              <a:gd name="T3" fmla="*/ 178 h 230"/>
              <a:gd name="T4" fmla="*/ 188 w 257"/>
              <a:gd name="T5" fmla="*/ 161 h 230"/>
              <a:gd name="T6" fmla="*/ 186 w 257"/>
              <a:gd name="T7" fmla="*/ 160 h 230"/>
              <a:gd name="T8" fmla="*/ 186 w 257"/>
              <a:gd name="T9" fmla="*/ 160 h 230"/>
              <a:gd name="T10" fmla="*/ 169 w 257"/>
              <a:gd name="T11" fmla="*/ 148 h 230"/>
              <a:gd name="T12" fmla="*/ 169 w 257"/>
              <a:gd name="T13" fmla="*/ 148 h 230"/>
              <a:gd name="T14" fmla="*/ 169 w 257"/>
              <a:gd name="T15" fmla="*/ 148 h 230"/>
              <a:gd name="T16" fmla="*/ 169 w 257"/>
              <a:gd name="T17" fmla="*/ 147 h 230"/>
              <a:gd name="T18" fmla="*/ 168 w 257"/>
              <a:gd name="T19" fmla="*/ 147 h 230"/>
              <a:gd name="T20" fmla="*/ 168 w 257"/>
              <a:gd name="T21" fmla="*/ 147 h 230"/>
              <a:gd name="T22" fmla="*/ 168 w 257"/>
              <a:gd name="T23" fmla="*/ 147 h 230"/>
              <a:gd name="T24" fmla="*/ 168 w 257"/>
              <a:gd name="T25" fmla="*/ 147 h 230"/>
              <a:gd name="T26" fmla="*/ 165 w 257"/>
              <a:gd name="T27" fmla="*/ 145 h 230"/>
              <a:gd name="T28" fmla="*/ 165 w 257"/>
              <a:gd name="T29" fmla="*/ 145 h 230"/>
              <a:gd name="T30" fmla="*/ 165 w 257"/>
              <a:gd name="T31" fmla="*/ 145 h 230"/>
              <a:gd name="T32" fmla="*/ 165 w 257"/>
              <a:gd name="T33" fmla="*/ 145 h 230"/>
              <a:gd name="T34" fmla="*/ 165 w 257"/>
              <a:gd name="T35" fmla="*/ 145 h 230"/>
              <a:gd name="T36" fmla="*/ 165 w 257"/>
              <a:gd name="T37" fmla="*/ 145 h 230"/>
              <a:gd name="T38" fmla="*/ 165 w 257"/>
              <a:gd name="T39" fmla="*/ 145 h 230"/>
              <a:gd name="T40" fmla="*/ 163 w 257"/>
              <a:gd name="T41" fmla="*/ 144 h 230"/>
              <a:gd name="T42" fmla="*/ 160 w 257"/>
              <a:gd name="T43" fmla="*/ 134 h 230"/>
              <a:gd name="T44" fmla="*/ 159 w 257"/>
              <a:gd name="T45" fmla="*/ 132 h 230"/>
              <a:gd name="T46" fmla="*/ 159 w 257"/>
              <a:gd name="T47" fmla="*/ 123 h 230"/>
              <a:gd name="T48" fmla="*/ 161 w 257"/>
              <a:gd name="T49" fmla="*/ 121 h 230"/>
              <a:gd name="T50" fmla="*/ 165 w 257"/>
              <a:gd name="T51" fmla="*/ 108 h 230"/>
              <a:gd name="T52" fmla="*/ 172 w 257"/>
              <a:gd name="T53" fmla="*/ 96 h 230"/>
              <a:gd name="T54" fmla="*/ 175 w 257"/>
              <a:gd name="T55" fmla="*/ 72 h 230"/>
              <a:gd name="T56" fmla="*/ 172 w 257"/>
              <a:gd name="T57" fmla="*/ 74 h 230"/>
              <a:gd name="T58" fmla="*/ 174 w 257"/>
              <a:gd name="T59" fmla="*/ 56 h 230"/>
              <a:gd name="T60" fmla="*/ 169 w 257"/>
              <a:gd name="T61" fmla="*/ 21 h 230"/>
              <a:gd name="T62" fmla="*/ 155 w 257"/>
              <a:gd name="T63" fmla="*/ 9 h 230"/>
              <a:gd name="T64" fmla="*/ 146 w 257"/>
              <a:gd name="T65" fmla="*/ 4 h 230"/>
              <a:gd name="T66" fmla="*/ 104 w 257"/>
              <a:gd name="T67" fmla="*/ 4 h 230"/>
              <a:gd name="T68" fmla="*/ 83 w 257"/>
              <a:gd name="T69" fmla="*/ 19 h 230"/>
              <a:gd name="T70" fmla="*/ 77 w 257"/>
              <a:gd name="T71" fmla="*/ 56 h 230"/>
              <a:gd name="T72" fmla="*/ 80 w 257"/>
              <a:gd name="T73" fmla="*/ 69 h 230"/>
              <a:gd name="T74" fmla="*/ 80 w 257"/>
              <a:gd name="T75" fmla="*/ 72 h 230"/>
              <a:gd name="T76" fmla="*/ 79 w 257"/>
              <a:gd name="T77" fmla="*/ 72 h 230"/>
              <a:gd name="T78" fmla="*/ 82 w 257"/>
              <a:gd name="T79" fmla="*/ 96 h 230"/>
              <a:gd name="T80" fmla="*/ 89 w 257"/>
              <a:gd name="T81" fmla="*/ 108 h 230"/>
              <a:gd name="T82" fmla="*/ 93 w 257"/>
              <a:gd name="T83" fmla="*/ 121 h 230"/>
              <a:gd name="T84" fmla="*/ 95 w 257"/>
              <a:gd name="T85" fmla="*/ 124 h 230"/>
              <a:gd name="T86" fmla="*/ 96 w 257"/>
              <a:gd name="T87" fmla="*/ 130 h 230"/>
              <a:gd name="T88" fmla="*/ 97 w 257"/>
              <a:gd name="T89" fmla="*/ 134 h 230"/>
              <a:gd name="T90" fmla="*/ 95 w 257"/>
              <a:gd name="T91" fmla="*/ 134 h 230"/>
              <a:gd name="T92" fmla="*/ 91 w 257"/>
              <a:gd name="T93" fmla="*/ 145 h 230"/>
              <a:gd name="T94" fmla="*/ 91 w 257"/>
              <a:gd name="T95" fmla="*/ 144 h 230"/>
              <a:gd name="T96" fmla="*/ 87 w 257"/>
              <a:gd name="T97" fmla="*/ 147 h 230"/>
              <a:gd name="T98" fmla="*/ 69 w 257"/>
              <a:gd name="T99" fmla="*/ 159 h 230"/>
              <a:gd name="T100" fmla="*/ 69 w 257"/>
              <a:gd name="T101" fmla="*/ 159 h 230"/>
              <a:gd name="T102" fmla="*/ 69 w 257"/>
              <a:gd name="T103" fmla="*/ 160 h 230"/>
              <a:gd name="T104" fmla="*/ 69 w 257"/>
              <a:gd name="T105" fmla="*/ 160 h 230"/>
              <a:gd name="T106" fmla="*/ 67 w 257"/>
              <a:gd name="T107" fmla="*/ 161 h 230"/>
              <a:gd name="T108" fmla="*/ 24 w 257"/>
              <a:gd name="T109" fmla="*/ 178 h 230"/>
              <a:gd name="T110" fmla="*/ 8 w 257"/>
              <a:gd name="T111" fmla="*/ 193 h 230"/>
              <a:gd name="T112" fmla="*/ 0 w 257"/>
              <a:gd name="T113" fmla="*/ 230 h 230"/>
              <a:gd name="T114" fmla="*/ 257 w 257"/>
              <a:gd name="T115" fmla="*/ 230 h 230"/>
              <a:gd name="T116" fmla="*/ 248 w 257"/>
              <a:gd name="T117" fmla="*/ 1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230">
                <a:moveTo>
                  <a:pt x="248" y="193"/>
                </a:moveTo>
                <a:cubicBezTo>
                  <a:pt x="248" y="182"/>
                  <a:pt x="240" y="181"/>
                  <a:pt x="231" y="178"/>
                </a:cubicBezTo>
                <a:cubicBezTo>
                  <a:pt x="188" y="161"/>
                  <a:pt x="188" y="161"/>
                  <a:pt x="188" y="161"/>
                </a:cubicBezTo>
                <a:cubicBezTo>
                  <a:pt x="187" y="160"/>
                  <a:pt x="187" y="160"/>
                  <a:pt x="186" y="160"/>
                </a:cubicBezTo>
                <a:cubicBezTo>
                  <a:pt x="186" y="160"/>
                  <a:pt x="186" y="160"/>
                  <a:pt x="186" y="160"/>
                </a:cubicBezTo>
                <a:cubicBezTo>
                  <a:pt x="178" y="156"/>
                  <a:pt x="172" y="151"/>
                  <a:pt x="169" y="148"/>
                </a:cubicBezTo>
                <a:cubicBezTo>
                  <a:pt x="169" y="148"/>
                  <a:pt x="169" y="148"/>
                  <a:pt x="169" y="148"/>
                </a:cubicBezTo>
                <a:cubicBezTo>
                  <a:pt x="169" y="148"/>
                  <a:pt x="169" y="148"/>
                  <a:pt x="169" y="148"/>
                </a:cubicBezTo>
                <a:cubicBezTo>
                  <a:pt x="169" y="148"/>
                  <a:pt x="169" y="147"/>
                  <a:pt x="169" y="147"/>
                </a:cubicBezTo>
                <a:cubicBezTo>
                  <a:pt x="168" y="147"/>
                  <a:pt x="168" y="147"/>
                  <a:pt x="168" y="147"/>
                </a:cubicBezTo>
                <a:cubicBezTo>
                  <a:pt x="168" y="147"/>
                  <a:pt x="168" y="147"/>
                  <a:pt x="168" y="147"/>
                </a:cubicBezTo>
                <a:cubicBezTo>
                  <a:pt x="168" y="147"/>
                  <a:pt x="168" y="147"/>
                  <a:pt x="168" y="147"/>
                </a:cubicBezTo>
                <a:cubicBezTo>
                  <a:pt x="168" y="147"/>
                  <a:pt x="168" y="147"/>
                  <a:pt x="168" y="147"/>
                </a:cubicBezTo>
                <a:cubicBezTo>
                  <a:pt x="167" y="145"/>
                  <a:pt x="166" y="144"/>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4" y="145"/>
                  <a:pt x="164" y="145"/>
                  <a:pt x="163" y="144"/>
                </a:cubicBezTo>
                <a:cubicBezTo>
                  <a:pt x="162" y="140"/>
                  <a:pt x="160" y="134"/>
                  <a:pt x="160" y="134"/>
                </a:cubicBezTo>
                <a:cubicBezTo>
                  <a:pt x="160" y="132"/>
                  <a:pt x="158" y="136"/>
                  <a:pt x="159" y="132"/>
                </a:cubicBezTo>
                <a:cubicBezTo>
                  <a:pt x="159" y="123"/>
                  <a:pt x="159" y="123"/>
                  <a:pt x="159" y="123"/>
                </a:cubicBezTo>
                <a:cubicBezTo>
                  <a:pt x="160" y="123"/>
                  <a:pt x="161" y="122"/>
                  <a:pt x="161" y="121"/>
                </a:cubicBezTo>
                <a:cubicBezTo>
                  <a:pt x="164" y="118"/>
                  <a:pt x="164" y="110"/>
                  <a:pt x="165" y="108"/>
                </a:cubicBezTo>
                <a:cubicBezTo>
                  <a:pt x="167" y="106"/>
                  <a:pt x="170" y="105"/>
                  <a:pt x="172" y="96"/>
                </a:cubicBezTo>
                <a:cubicBezTo>
                  <a:pt x="175" y="86"/>
                  <a:pt x="179" y="72"/>
                  <a:pt x="175" y="72"/>
                </a:cubicBezTo>
                <a:cubicBezTo>
                  <a:pt x="174" y="72"/>
                  <a:pt x="173" y="73"/>
                  <a:pt x="172" y="74"/>
                </a:cubicBezTo>
                <a:cubicBezTo>
                  <a:pt x="173" y="70"/>
                  <a:pt x="174" y="62"/>
                  <a:pt x="174" y="56"/>
                </a:cubicBezTo>
                <a:cubicBezTo>
                  <a:pt x="175" y="48"/>
                  <a:pt x="173" y="29"/>
                  <a:pt x="169" y="21"/>
                </a:cubicBezTo>
                <a:cubicBezTo>
                  <a:pt x="166" y="17"/>
                  <a:pt x="161" y="12"/>
                  <a:pt x="155" y="9"/>
                </a:cubicBezTo>
                <a:cubicBezTo>
                  <a:pt x="152" y="7"/>
                  <a:pt x="149" y="5"/>
                  <a:pt x="146" y="4"/>
                </a:cubicBezTo>
                <a:cubicBezTo>
                  <a:pt x="138" y="0"/>
                  <a:pt x="112" y="2"/>
                  <a:pt x="104" y="4"/>
                </a:cubicBezTo>
                <a:cubicBezTo>
                  <a:pt x="94" y="6"/>
                  <a:pt x="87" y="12"/>
                  <a:pt x="83" y="19"/>
                </a:cubicBezTo>
                <a:cubicBezTo>
                  <a:pt x="78" y="27"/>
                  <a:pt x="76" y="49"/>
                  <a:pt x="77" y="56"/>
                </a:cubicBezTo>
                <a:cubicBezTo>
                  <a:pt x="77" y="60"/>
                  <a:pt x="79" y="66"/>
                  <a:pt x="80" y="69"/>
                </a:cubicBezTo>
                <a:cubicBezTo>
                  <a:pt x="80" y="71"/>
                  <a:pt x="80" y="71"/>
                  <a:pt x="80" y="72"/>
                </a:cubicBezTo>
                <a:cubicBezTo>
                  <a:pt x="80" y="72"/>
                  <a:pt x="80" y="72"/>
                  <a:pt x="79" y="72"/>
                </a:cubicBezTo>
                <a:cubicBezTo>
                  <a:pt x="76" y="72"/>
                  <a:pt x="79" y="86"/>
                  <a:pt x="82" y="96"/>
                </a:cubicBezTo>
                <a:cubicBezTo>
                  <a:pt x="85" y="105"/>
                  <a:pt x="87" y="106"/>
                  <a:pt x="89" y="108"/>
                </a:cubicBezTo>
                <a:cubicBezTo>
                  <a:pt x="90" y="110"/>
                  <a:pt x="90" y="118"/>
                  <a:pt x="93" y="121"/>
                </a:cubicBezTo>
                <a:cubicBezTo>
                  <a:pt x="94" y="122"/>
                  <a:pt x="94" y="123"/>
                  <a:pt x="95" y="124"/>
                </a:cubicBezTo>
                <a:cubicBezTo>
                  <a:pt x="96" y="130"/>
                  <a:pt x="96" y="130"/>
                  <a:pt x="96" y="130"/>
                </a:cubicBezTo>
                <a:cubicBezTo>
                  <a:pt x="97" y="134"/>
                  <a:pt x="97" y="134"/>
                  <a:pt x="97" y="134"/>
                </a:cubicBezTo>
                <a:cubicBezTo>
                  <a:pt x="96" y="133"/>
                  <a:pt x="95" y="132"/>
                  <a:pt x="95" y="134"/>
                </a:cubicBezTo>
                <a:cubicBezTo>
                  <a:pt x="94" y="137"/>
                  <a:pt x="93" y="141"/>
                  <a:pt x="91" y="145"/>
                </a:cubicBezTo>
                <a:cubicBezTo>
                  <a:pt x="91" y="144"/>
                  <a:pt x="91" y="144"/>
                  <a:pt x="91" y="144"/>
                </a:cubicBezTo>
                <a:cubicBezTo>
                  <a:pt x="90" y="143"/>
                  <a:pt x="88" y="144"/>
                  <a:pt x="87" y="147"/>
                </a:cubicBezTo>
                <a:cubicBezTo>
                  <a:pt x="85" y="150"/>
                  <a:pt x="78" y="155"/>
                  <a:pt x="69" y="159"/>
                </a:cubicBezTo>
                <a:cubicBezTo>
                  <a:pt x="69" y="159"/>
                  <a:pt x="69" y="159"/>
                  <a:pt x="69" y="159"/>
                </a:cubicBezTo>
                <a:cubicBezTo>
                  <a:pt x="69" y="160"/>
                  <a:pt x="69" y="160"/>
                  <a:pt x="69" y="160"/>
                </a:cubicBezTo>
                <a:cubicBezTo>
                  <a:pt x="69" y="160"/>
                  <a:pt x="69" y="160"/>
                  <a:pt x="69" y="160"/>
                </a:cubicBezTo>
                <a:cubicBezTo>
                  <a:pt x="69" y="160"/>
                  <a:pt x="68" y="160"/>
                  <a:pt x="67" y="161"/>
                </a:cubicBezTo>
                <a:cubicBezTo>
                  <a:pt x="24" y="178"/>
                  <a:pt x="24" y="178"/>
                  <a:pt x="24" y="178"/>
                </a:cubicBezTo>
                <a:cubicBezTo>
                  <a:pt x="15" y="181"/>
                  <a:pt x="8" y="182"/>
                  <a:pt x="8" y="193"/>
                </a:cubicBezTo>
                <a:cubicBezTo>
                  <a:pt x="0" y="230"/>
                  <a:pt x="0" y="230"/>
                  <a:pt x="0" y="230"/>
                </a:cubicBezTo>
                <a:cubicBezTo>
                  <a:pt x="257" y="230"/>
                  <a:pt x="257" y="230"/>
                  <a:pt x="257" y="230"/>
                </a:cubicBezTo>
                <a:cubicBezTo>
                  <a:pt x="248" y="193"/>
                  <a:pt x="248" y="193"/>
                  <a:pt x="248" y="193"/>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3" name="Freeform 21"/>
          <p:cNvSpPr>
            <a:spLocks noEditPoints="1"/>
          </p:cNvSpPr>
          <p:nvPr/>
        </p:nvSpPr>
        <p:spPr bwMode="auto">
          <a:xfrm>
            <a:off x="5049779" y="4598976"/>
            <a:ext cx="262005" cy="262005"/>
          </a:xfrm>
          <a:custGeom>
            <a:avLst/>
            <a:gdLst>
              <a:gd name="T0" fmla="*/ 278 w 288"/>
              <a:gd name="T1" fmla="*/ 11 h 288"/>
              <a:gd name="T2" fmla="*/ 278 w 288"/>
              <a:gd name="T3" fmla="*/ 48 h 288"/>
              <a:gd name="T4" fmla="*/ 265 w 288"/>
              <a:gd name="T5" fmla="*/ 61 h 288"/>
              <a:gd name="T6" fmla="*/ 227 w 288"/>
              <a:gd name="T7" fmla="*/ 23 h 288"/>
              <a:gd name="T8" fmla="*/ 240 w 288"/>
              <a:gd name="T9" fmla="*/ 11 h 288"/>
              <a:gd name="T10" fmla="*/ 278 w 288"/>
              <a:gd name="T11" fmla="*/ 11 h 288"/>
              <a:gd name="T12" fmla="*/ 89 w 288"/>
              <a:gd name="T13" fmla="*/ 162 h 288"/>
              <a:gd name="T14" fmla="*/ 89 w 288"/>
              <a:gd name="T15" fmla="*/ 162 h 288"/>
              <a:gd name="T16" fmla="*/ 76 w 288"/>
              <a:gd name="T17" fmla="*/ 212 h 288"/>
              <a:gd name="T18" fmla="*/ 126 w 288"/>
              <a:gd name="T19" fmla="*/ 200 h 288"/>
              <a:gd name="T20" fmla="*/ 253 w 288"/>
              <a:gd name="T21" fmla="*/ 74 h 288"/>
              <a:gd name="T22" fmla="*/ 215 w 288"/>
              <a:gd name="T23" fmla="*/ 36 h 288"/>
              <a:gd name="T24" fmla="*/ 89 w 288"/>
              <a:gd name="T25" fmla="*/ 162 h 288"/>
              <a:gd name="T26" fmla="*/ 214 w 288"/>
              <a:gd name="T27" fmla="*/ 137 h 288"/>
              <a:gd name="T28" fmla="*/ 214 w 288"/>
              <a:gd name="T29" fmla="*/ 137 h 288"/>
              <a:gd name="T30" fmla="*/ 214 w 288"/>
              <a:gd name="T31" fmla="*/ 252 h 288"/>
              <a:gd name="T32" fmla="*/ 36 w 288"/>
              <a:gd name="T33" fmla="*/ 252 h 288"/>
              <a:gd name="T34" fmla="*/ 36 w 288"/>
              <a:gd name="T35" fmla="*/ 74 h 288"/>
              <a:gd name="T36" fmla="*/ 151 w 288"/>
              <a:gd name="T37" fmla="*/ 74 h 288"/>
              <a:gd name="T38" fmla="*/ 187 w 288"/>
              <a:gd name="T39" fmla="*/ 38 h 288"/>
              <a:gd name="T40" fmla="*/ 0 w 288"/>
              <a:gd name="T41" fmla="*/ 38 h 288"/>
              <a:gd name="T42" fmla="*/ 0 w 288"/>
              <a:gd name="T43" fmla="*/ 288 h 288"/>
              <a:gd name="T44" fmla="*/ 250 w 288"/>
              <a:gd name="T45" fmla="*/ 288 h 288"/>
              <a:gd name="T46" fmla="*/ 250 w 288"/>
              <a:gd name="T47" fmla="*/ 101 h 288"/>
              <a:gd name="T48" fmla="*/ 214 w 288"/>
              <a:gd name="T49" fmla="*/ 13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8">
                <a:moveTo>
                  <a:pt x="278" y="11"/>
                </a:moveTo>
                <a:cubicBezTo>
                  <a:pt x="288" y="21"/>
                  <a:pt x="288" y="38"/>
                  <a:pt x="278" y="48"/>
                </a:cubicBezTo>
                <a:cubicBezTo>
                  <a:pt x="265" y="61"/>
                  <a:pt x="265" y="61"/>
                  <a:pt x="265" y="61"/>
                </a:cubicBezTo>
                <a:cubicBezTo>
                  <a:pt x="227" y="23"/>
                  <a:pt x="227" y="23"/>
                  <a:pt x="227" y="23"/>
                </a:cubicBezTo>
                <a:cubicBezTo>
                  <a:pt x="240" y="11"/>
                  <a:pt x="240" y="11"/>
                  <a:pt x="240" y="11"/>
                </a:cubicBezTo>
                <a:cubicBezTo>
                  <a:pt x="250" y="0"/>
                  <a:pt x="267" y="0"/>
                  <a:pt x="278" y="11"/>
                </a:cubicBezTo>
                <a:close/>
                <a:moveTo>
                  <a:pt x="89" y="162"/>
                </a:moveTo>
                <a:cubicBezTo>
                  <a:pt x="89" y="162"/>
                  <a:pt x="89" y="162"/>
                  <a:pt x="89" y="162"/>
                </a:cubicBezTo>
                <a:cubicBezTo>
                  <a:pt x="76" y="212"/>
                  <a:pt x="76" y="212"/>
                  <a:pt x="76" y="212"/>
                </a:cubicBezTo>
                <a:cubicBezTo>
                  <a:pt x="126" y="200"/>
                  <a:pt x="126" y="200"/>
                  <a:pt x="126" y="200"/>
                </a:cubicBezTo>
                <a:cubicBezTo>
                  <a:pt x="253" y="74"/>
                  <a:pt x="253" y="74"/>
                  <a:pt x="253" y="74"/>
                </a:cubicBezTo>
                <a:cubicBezTo>
                  <a:pt x="215" y="36"/>
                  <a:pt x="215" y="36"/>
                  <a:pt x="215" y="36"/>
                </a:cubicBezTo>
                <a:cubicBezTo>
                  <a:pt x="89" y="162"/>
                  <a:pt x="89" y="162"/>
                  <a:pt x="89" y="162"/>
                </a:cubicBezTo>
                <a:close/>
                <a:moveTo>
                  <a:pt x="214" y="137"/>
                </a:moveTo>
                <a:cubicBezTo>
                  <a:pt x="214" y="137"/>
                  <a:pt x="214" y="137"/>
                  <a:pt x="214" y="137"/>
                </a:cubicBezTo>
                <a:cubicBezTo>
                  <a:pt x="214" y="252"/>
                  <a:pt x="214" y="252"/>
                  <a:pt x="214" y="252"/>
                </a:cubicBezTo>
                <a:cubicBezTo>
                  <a:pt x="36" y="252"/>
                  <a:pt x="36" y="252"/>
                  <a:pt x="36" y="252"/>
                </a:cubicBezTo>
                <a:cubicBezTo>
                  <a:pt x="36" y="74"/>
                  <a:pt x="36" y="74"/>
                  <a:pt x="36" y="74"/>
                </a:cubicBezTo>
                <a:cubicBezTo>
                  <a:pt x="151" y="74"/>
                  <a:pt x="151" y="74"/>
                  <a:pt x="151" y="74"/>
                </a:cubicBezTo>
                <a:cubicBezTo>
                  <a:pt x="187" y="38"/>
                  <a:pt x="187" y="38"/>
                  <a:pt x="187" y="38"/>
                </a:cubicBezTo>
                <a:cubicBezTo>
                  <a:pt x="0" y="38"/>
                  <a:pt x="0" y="38"/>
                  <a:pt x="0" y="38"/>
                </a:cubicBezTo>
                <a:cubicBezTo>
                  <a:pt x="0" y="288"/>
                  <a:pt x="0" y="288"/>
                  <a:pt x="0" y="288"/>
                </a:cubicBezTo>
                <a:cubicBezTo>
                  <a:pt x="250" y="288"/>
                  <a:pt x="250" y="288"/>
                  <a:pt x="250" y="288"/>
                </a:cubicBezTo>
                <a:cubicBezTo>
                  <a:pt x="250" y="101"/>
                  <a:pt x="250" y="101"/>
                  <a:pt x="250" y="101"/>
                </a:cubicBezTo>
                <a:lnTo>
                  <a:pt x="214" y="137"/>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4" name="圆角矩形 123"/>
          <p:cNvSpPr/>
          <p:nvPr/>
        </p:nvSpPr>
        <p:spPr>
          <a:xfrm>
            <a:off x="5446313" y="2262822"/>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5" name="圆角矩形 124"/>
          <p:cNvSpPr/>
          <p:nvPr/>
        </p:nvSpPr>
        <p:spPr>
          <a:xfrm>
            <a:off x="5496032" y="2311422"/>
            <a:ext cx="3819564"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54531.74</a:t>
            </a:r>
            <a:endParaRPr lang="zh-CN" altLang="en-US">
              <a:solidFill>
                <a:schemeClr val="bg1"/>
              </a:solidFill>
              <a:cs typeface="+mn-ea"/>
              <a:sym typeface="+mn-lt"/>
            </a:endParaRPr>
          </a:p>
        </p:txBody>
      </p:sp>
      <p:sp>
        <p:nvSpPr>
          <p:cNvPr id="126" name="圆角矩形 125"/>
          <p:cNvSpPr/>
          <p:nvPr/>
        </p:nvSpPr>
        <p:spPr>
          <a:xfrm>
            <a:off x="5446313" y="3018007"/>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7" name="圆角矩形 126"/>
          <p:cNvSpPr/>
          <p:nvPr/>
        </p:nvSpPr>
        <p:spPr>
          <a:xfrm>
            <a:off x="5496032" y="3066607"/>
            <a:ext cx="2883460"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41586.23</a:t>
            </a:r>
            <a:endParaRPr lang="zh-CN" altLang="en-US">
              <a:solidFill>
                <a:schemeClr val="bg1"/>
              </a:solidFill>
              <a:cs typeface="+mn-ea"/>
              <a:sym typeface="+mn-lt"/>
            </a:endParaRPr>
          </a:p>
        </p:txBody>
      </p:sp>
      <p:sp>
        <p:nvSpPr>
          <p:cNvPr id="128" name="圆角矩形 127"/>
          <p:cNvSpPr/>
          <p:nvPr/>
        </p:nvSpPr>
        <p:spPr>
          <a:xfrm>
            <a:off x="5446313" y="3773192"/>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9" name="圆角矩形 128"/>
          <p:cNvSpPr/>
          <p:nvPr/>
        </p:nvSpPr>
        <p:spPr>
          <a:xfrm>
            <a:off x="5496032" y="3821792"/>
            <a:ext cx="2091372"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39668.79</a:t>
            </a:r>
            <a:endParaRPr lang="zh-CN" altLang="en-US">
              <a:solidFill>
                <a:schemeClr val="bg1"/>
              </a:solidFill>
              <a:cs typeface="+mn-ea"/>
              <a:sym typeface="+mn-lt"/>
            </a:endParaRPr>
          </a:p>
        </p:txBody>
      </p:sp>
      <p:sp>
        <p:nvSpPr>
          <p:cNvPr id="130" name="圆角矩形 129"/>
          <p:cNvSpPr/>
          <p:nvPr/>
        </p:nvSpPr>
        <p:spPr>
          <a:xfrm>
            <a:off x="5446313" y="4528378"/>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1" name="圆角矩形 130"/>
          <p:cNvSpPr/>
          <p:nvPr/>
        </p:nvSpPr>
        <p:spPr>
          <a:xfrm>
            <a:off x="5496032" y="4576978"/>
            <a:ext cx="4328382"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64149.63</a:t>
            </a:r>
            <a:endParaRPr lang="zh-CN" altLang="en-US">
              <a:solidFill>
                <a:schemeClr val="bg1"/>
              </a:solidFill>
              <a:cs typeface="+mn-ea"/>
              <a:sym typeface="+mn-lt"/>
            </a:endParaRPr>
          </a:p>
        </p:txBody>
      </p:sp>
      <p:sp>
        <p:nvSpPr>
          <p:cNvPr id="132" name="TextBox 25"/>
          <p:cNvSpPr txBox="1"/>
          <p:nvPr/>
        </p:nvSpPr>
        <p:spPr>
          <a:xfrm>
            <a:off x="1126654" y="2160380"/>
            <a:ext cx="2961066"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点击添加内容</a:t>
            </a:r>
          </a:p>
        </p:txBody>
      </p:sp>
      <p:sp>
        <p:nvSpPr>
          <p:cNvPr id="133" name="TextBox 26"/>
          <p:cNvSpPr txBox="1"/>
          <p:nvPr/>
        </p:nvSpPr>
        <p:spPr>
          <a:xfrm>
            <a:off x="1127589" y="2622045"/>
            <a:ext cx="2960131" cy="283923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1200" dirty="0">
              <a:solidFill>
                <a:schemeClr val="tx1">
                  <a:lumMod val="75000"/>
                  <a:lumOff val="25000"/>
                </a:schemeClr>
              </a:solidFill>
              <a:cs typeface="+mn-ea"/>
              <a:sym typeface="+mn-lt"/>
            </a:endParaRPr>
          </a:p>
        </p:txBody>
      </p:sp>
      <p:sp>
        <p:nvSpPr>
          <p:cNvPr id="134" name="TextBox 25"/>
          <p:cNvSpPr txBox="1"/>
          <p:nvPr/>
        </p:nvSpPr>
        <p:spPr>
          <a:xfrm>
            <a:off x="10511625" y="2238654"/>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p>
        </p:txBody>
      </p:sp>
      <p:sp>
        <p:nvSpPr>
          <p:cNvPr id="135" name="TextBox 25"/>
          <p:cNvSpPr txBox="1"/>
          <p:nvPr/>
        </p:nvSpPr>
        <p:spPr>
          <a:xfrm>
            <a:off x="10511625" y="2974924"/>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p>
        </p:txBody>
      </p:sp>
      <p:sp>
        <p:nvSpPr>
          <p:cNvPr id="136" name="TextBox 25"/>
          <p:cNvSpPr txBox="1"/>
          <p:nvPr/>
        </p:nvSpPr>
        <p:spPr>
          <a:xfrm>
            <a:off x="10511625" y="3711194"/>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p>
        </p:txBody>
      </p:sp>
      <p:sp>
        <p:nvSpPr>
          <p:cNvPr id="137" name="TextBox 25"/>
          <p:cNvSpPr txBox="1"/>
          <p:nvPr/>
        </p:nvSpPr>
        <p:spPr>
          <a:xfrm>
            <a:off x="10511625" y="4471215"/>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Effect transition="in" filter="wipe(left)">
                                      <p:cBhvr>
                                        <p:cTn id="11" dur="500"/>
                                        <p:tgtEl>
                                          <p:spTgt spid="132"/>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50000"/>
                                  </p:iterate>
                                  <p:childTnLst>
                                    <p:set>
                                      <p:cBhvr>
                                        <p:cTn id="14" dur="1" fill="hold">
                                          <p:stCondLst>
                                            <p:cond delay="0"/>
                                          </p:stCondLst>
                                        </p:cTn>
                                        <p:tgtEl>
                                          <p:spTgt spid="133"/>
                                        </p:tgtEl>
                                        <p:attrNameLst>
                                          <p:attrName>style.visibility</p:attrName>
                                        </p:attrNameLst>
                                      </p:cBhvr>
                                      <p:to>
                                        <p:strVal val="visible"/>
                                      </p:to>
                                    </p:set>
                                    <p:animEffect transition="in" filter="wipe(left)">
                                      <p:cBhvr>
                                        <p:cTn id="15" dur="30"/>
                                        <p:tgtEl>
                                          <p:spTgt spid="1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500"/>
                                        <p:tgtEl>
                                          <p:spTgt spid="1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fade">
                                      <p:cBhvr>
                                        <p:cTn id="33" dur="500"/>
                                        <p:tgtEl>
                                          <p:spTgt spid="1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fade">
                                      <p:cBhvr>
                                        <p:cTn id="36" dur="500"/>
                                        <p:tgtEl>
                                          <p:spTgt spid="1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
                                        </p:tgtEl>
                                        <p:attrNameLst>
                                          <p:attrName>style.visibility</p:attrName>
                                        </p:attrNameLst>
                                      </p:cBhvr>
                                      <p:to>
                                        <p:strVal val="visible"/>
                                      </p:to>
                                    </p:set>
                                    <p:animEffect transition="in" filter="fade">
                                      <p:cBhvr>
                                        <p:cTn id="39" dur="500"/>
                                        <p:tgtEl>
                                          <p:spTgt spid="123"/>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26"/>
                                        </p:tgtEl>
                                        <p:attrNameLst>
                                          <p:attrName>style.visibility</p:attrName>
                                        </p:attrNameLst>
                                      </p:cBhvr>
                                      <p:to>
                                        <p:strVal val="visible"/>
                                      </p:to>
                                    </p:set>
                                    <p:animEffect transition="in" filter="fade">
                                      <p:cBhvr>
                                        <p:cTn id="42" dur="500"/>
                                        <p:tgtEl>
                                          <p:spTgt spid="126"/>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500"/>
                                        <p:tgtEl>
                                          <p:spTgt spid="128"/>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130"/>
                                        </p:tgtEl>
                                        <p:attrNameLst>
                                          <p:attrName>style.visibility</p:attrName>
                                        </p:attrNameLst>
                                      </p:cBhvr>
                                      <p:to>
                                        <p:strVal val="visible"/>
                                      </p:to>
                                    </p:set>
                                    <p:animEffect transition="in" filter="fade">
                                      <p:cBhvr>
                                        <p:cTn id="48" dur="500"/>
                                        <p:tgtEl>
                                          <p:spTgt spid="130"/>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24"/>
                                        </p:tgtEl>
                                        <p:attrNameLst>
                                          <p:attrName>style.visibility</p:attrName>
                                        </p:attrNameLst>
                                      </p:cBhvr>
                                      <p:to>
                                        <p:strVal val="visible"/>
                                      </p:to>
                                    </p:set>
                                    <p:animEffect transition="in" filter="fade">
                                      <p:cBhvr>
                                        <p:cTn id="51" dur="500"/>
                                        <p:tgtEl>
                                          <p:spTgt spid="124"/>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34"/>
                                        </p:tgtEl>
                                        <p:attrNameLst>
                                          <p:attrName>style.visibility</p:attrName>
                                        </p:attrNameLst>
                                      </p:cBhvr>
                                      <p:to>
                                        <p:strVal val="visible"/>
                                      </p:to>
                                    </p:set>
                                    <p:animEffect transition="in" filter="wipe(left)">
                                      <p:cBhvr>
                                        <p:cTn id="54" dur="500"/>
                                        <p:tgtEl>
                                          <p:spTgt spid="134"/>
                                        </p:tgtEl>
                                      </p:cBhvr>
                                    </p:animEffect>
                                  </p:childTnLst>
                                </p:cTn>
                              </p:par>
                              <p:par>
                                <p:cTn id="55" presetID="22" presetClass="entr" presetSubtype="8" fill="hold" grpId="0" nodeType="withEffect">
                                  <p:stCondLst>
                                    <p:cond delay="500"/>
                                  </p:stCondLst>
                                  <p:childTnLst>
                                    <p:set>
                                      <p:cBhvr>
                                        <p:cTn id="56" dur="1" fill="hold">
                                          <p:stCondLst>
                                            <p:cond delay="0"/>
                                          </p:stCondLst>
                                        </p:cTn>
                                        <p:tgtEl>
                                          <p:spTgt spid="135"/>
                                        </p:tgtEl>
                                        <p:attrNameLst>
                                          <p:attrName>style.visibility</p:attrName>
                                        </p:attrNameLst>
                                      </p:cBhvr>
                                      <p:to>
                                        <p:strVal val="visible"/>
                                      </p:to>
                                    </p:set>
                                    <p:animEffect transition="in" filter="wipe(left)">
                                      <p:cBhvr>
                                        <p:cTn id="57" dur="500"/>
                                        <p:tgtEl>
                                          <p:spTgt spid="135"/>
                                        </p:tgtEl>
                                      </p:cBhvr>
                                    </p:animEffect>
                                  </p:childTnLst>
                                </p:cTn>
                              </p:par>
                              <p:par>
                                <p:cTn id="58" presetID="22" presetClass="entr" presetSubtype="8" fill="hold" grpId="0" nodeType="withEffect">
                                  <p:stCondLst>
                                    <p:cond delay="500"/>
                                  </p:stCondLst>
                                  <p:childTnLst>
                                    <p:set>
                                      <p:cBhvr>
                                        <p:cTn id="59" dur="1" fill="hold">
                                          <p:stCondLst>
                                            <p:cond delay="0"/>
                                          </p:stCondLst>
                                        </p:cTn>
                                        <p:tgtEl>
                                          <p:spTgt spid="136"/>
                                        </p:tgtEl>
                                        <p:attrNameLst>
                                          <p:attrName>style.visibility</p:attrName>
                                        </p:attrNameLst>
                                      </p:cBhvr>
                                      <p:to>
                                        <p:strVal val="visible"/>
                                      </p:to>
                                    </p:set>
                                    <p:animEffect transition="in" filter="wipe(left)">
                                      <p:cBhvr>
                                        <p:cTn id="60" dur="500"/>
                                        <p:tgtEl>
                                          <p:spTgt spid="136"/>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137"/>
                                        </p:tgtEl>
                                        <p:attrNameLst>
                                          <p:attrName>style.visibility</p:attrName>
                                        </p:attrNameLst>
                                      </p:cBhvr>
                                      <p:to>
                                        <p:strVal val="visible"/>
                                      </p:to>
                                    </p:set>
                                    <p:animEffect transition="in" filter="wipe(left)">
                                      <p:cBhvr>
                                        <p:cTn id="63" dur="500"/>
                                        <p:tgtEl>
                                          <p:spTgt spid="137"/>
                                        </p:tgtEl>
                                      </p:cBhvr>
                                    </p:animEffect>
                                  </p:childTnLst>
                                </p:cTn>
                              </p:par>
                              <p:par>
                                <p:cTn id="64" presetID="22" presetClass="entr" presetSubtype="8" fill="hold" grpId="0" nodeType="withEffect">
                                  <p:stCondLst>
                                    <p:cond delay="1000"/>
                                  </p:stCondLst>
                                  <p:childTnLst>
                                    <p:set>
                                      <p:cBhvr>
                                        <p:cTn id="65" dur="1" fill="hold">
                                          <p:stCondLst>
                                            <p:cond delay="0"/>
                                          </p:stCondLst>
                                        </p:cTn>
                                        <p:tgtEl>
                                          <p:spTgt spid="125"/>
                                        </p:tgtEl>
                                        <p:attrNameLst>
                                          <p:attrName>style.visibility</p:attrName>
                                        </p:attrNameLst>
                                      </p:cBhvr>
                                      <p:to>
                                        <p:strVal val="visible"/>
                                      </p:to>
                                    </p:set>
                                    <p:animEffect transition="in" filter="wipe(left)">
                                      <p:cBhvr>
                                        <p:cTn id="66" dur="1000"/>
                                        <p:tgtEl>
                                          <p:spTgt spid="125"/>
                                        </p:tgtEl>
                                      </p:cBhvr>
                                    </p:animEffect>
                                  </p:childTnLst>
                                </p:cTn>
                              </p:par>
                              <p:par>
                                <p:cTn id="67" presetID="22" presetClass="entr" presetSubtype="8" fill="hold" grpId="0" nodeType="withEffect">
                                  <p:stCondLst>
                                    <p:cond delay="1200"/>
                                  </p:stCondLst>
                                  <p:childTnLst>
                                    <p:set>
                                      <p:cBhvr>
                                        <p:cTn id="68" dur="1" fill="hold">
                                          <p:stCondLst>
                                            <p:cond delay="0"/>
                                          </p:stCondLst>
                                        </p:cTn>
                                        <p:tgtEl>
                                          <p:spTgt spid="127"/>
                                        </p:tgtEl>
                                        <p:attrNameLst>
                                          <p:attrName>style.visibility</p:attrName>
                                        </p:attrNameLst>
                                      </p:cBhvr>
                                      <p:to>
                                        <p:strVal val="visible"/>
                                      </p:to>
                                    </p:set>
                                    <p:animEffect transition="in" filter="wipe(left)">
                                      <p:cBhvr>
                                        <p:cTn id="69" dur="1000"/>
                                        <p:tgtEl>
                                          <p:spTgt spid="127"/>
                                        </p:tgtEl>
                                      </p:cBhvr>
                                    </p:animEffect>
                                  </p:childTnLst>
                                </p:cTn>
                              </p:par>
                              <p:par>
                                <p:cTn id="70" presetID="22" presetClass="entr" presetSubtype="8" fill="hold" grpId="0" nodeType="withEffect">
                                  <p:stCondLst>
                                    <p:cond delay="1400"/>
                                  </p:stCondLst>
                                  <p:childTnLst>
                                    <p:set>
                                      <p:cBhvr>
                                        <p:cTn id="71" dur="1" fill="hold">
                                          <p:stCondLst>
                                            <p:cond delay="0"/>
                                          </p:stCondLst>
                                        </p:cTn>
                                        <p:tgtEl>
                                          <p:spTgt spid="129"/>
                                        </p:tgtEl>
                                        <p:attrNameLst>
                                          <p:attrName>style.visibility</p:attrName>
                                        </p:attrNameLst>
                                      </p:cBhvr>
                                      <p:to>
                                        <p:strVal val="visible"/>
                                      </p:to>
                                    </p:set>
                                    <p:animEffect transition="in" filter="wipe(left)">
                                      <p:cBhvr>
                                        <p:cTn id="72" dur="1000"/>
                                        <p:tgtEl>
                                          <p:spTgt spid="129"/>
                                        </p:tgtEl>
                                      </p:cBhvr>
                                    </p:animEffect>
                                  </p:childTnLst>
                                </p:cTn>
                              </p:par>
                              <p:par>
                                <p:cTn id="73" presetID="22" presetClass="entr" presetSubtype="8" fill="hold" grpId="0" nodeType="withEffect">
                                  <p:stCondLst>
                                    <p:cond delay="1600"/>
                                  </p:stCondLst>
                                  <p:childTnLst>
                                    <p:set>
                                      <p:cBhvr>
                                        <p:cTn id="74" dur="1" fill="hold">
                                          <p:stCondLst>
                                            <p:cond delay="0"/>
                                          </p:stCondLst>
                                        </p:cTn>
                                        <p:tgtEl>
                                          <p:spTgt spid="131"/>
                                        </p:tgtEl>
                                        <p:attrNameLst>
                                          <p:attrName>style.visibility</p:attrName>
                                        </p:attrNameLst>
                                      </p:cBhvr>
                                      <p:to>
                                        <p:strVal val="visible"/>
                                      </p:to>
                                    </p:set>
                                    <p:animEffect transition="in" filter="wipe(left)">
                                      <p:cBhvr>
                                        <p:cTn id="75"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9"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grpSp>
        <p:nvGrpSpPr>
          <p:cNvPr id="45" name="组合 44"/>
          <p:cNvGrpSpPr/>
          <p:nvPr/>
        </p:nvGrpSpPr>
        <p:grpSpPr>
          <a:xfrm>
            <a:off x="1069646" y="1554079"/>
            <a:ext cx="3512658" cy="3905700"/>
            <a:chOff x="1069646" y="1866900"/>
            <a:chExt cx="3512658" cy="3905700"/>
          </a:xfrm>
        </p:grpSpPr>
        <p:sp>
          <p:nvSpPr>
            <p:cNvPr id="46" name="椭圆 45"/>
            <p:cNvSpPr/>
            <p:nvPr/>
          </p:nvSpPr>
          <p:spPr>
            <a:xfrm>
              <a:off x="1385975" y="2379750"/>
              <a:ext cx="2880000" cy="2880000"/>
            </a:xfrm>
            <a:prstGeom prst="ellipse">
              <a:avLst/>
            </a:prstGeom>
            <a:noFill/>
            <a:ln w="38100" cap="flat" cmpd="sng" algn="ctr">
              <a:solidFill>
                <a:srgbClr val="A5A5A5">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47" name="组合 46"/>
            <p:cNvGrpSpPr/>
            <p:nvPr/>
          </p:nvGrpSpPr>
          <p:grpSpPr>
            <a:xfrm>
              <a:off x="1069646" y="4067175"/>
              <a:ext cx="972000" cy="972000"/>
              <a:chOff x="1863396" y="4029075"/>
              <a:chExt cx="972000" cy="972000"/>
            </a:xfrm>
          </p:grpSpPr>
          <p:sp>
            <p:nvSpPr>
              <p:cNvPr id="63" name="椭圆 62"/>
              <p:cNvSpPr/>
              <p:nvPr/>
            </p:nvSpPr>
            <p:spPr>
              <a:xfrm>
                <a:off x="1863396" y="4029075"/>
                <a:ext cx="972000" cy="9720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4" name="任意多边形 63"/>
              <p:cNvSpPr/>
              <p:nvPr/>
            </p:nvSpPr>
            <p:spPr>
              <a:xfrm>
                <a:off x="2156323" y="4331955"/>
                <a:ext cx="386146" cy="366240"/>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48" name="组合 47"/>
            <p:cNvGrpSpPr/>
            <p:nvPr/>
          </p:nvGrpSpPr>
          <p:grpSpPr>
            <a:xfrm>
              <a:off x="3610304" y="4067175"/>
              <a:ext cx="972000" cy="972000"/>
              <a:chOff x="4404054" y="4029075"/>
              <a:chExt cx="972000" cy="972000"/>
            </a:xfrm>
          </p:grpSpPr>
          <p:sp>
            <p:nvSpPr>
              <p:cNvPr id="61" name="椭圆 60"/>
              <p:cNvSpPr/>
              <p:nvPr/>
            </p:nvSpPr>
            <p:spPr>
              <a:xfrm>
                <a:off x="4404054" y="4029075"/>
                <a:ext cx="972000" cy="9720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小米兰亭_GB外压缩"/>
                  <a:ea typeface="小米兰亭_GB外压缩"/>
                </a:endParaRPr>
              </a:p>
            </p:txBody>
          </p:sp>
          <p:sp>
            <p:nvSpPr>
              <p:cNvPr id="62" name="任意多边形 61"/>
              <p:cNvSpPr/>
              <p:nvPr/>
            </p:nvSpPr>
            <p:spPr bwMode="auto">
              <a:xfrm>
                <a:off x="4697529" y="4323790"/>
                <a:ext cx="385050" cy="382570"/>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a:ea typeface="小米兰亭_GB外压缩"/>
                </a:endParaRPr>
              </a:p>
            </p:txBody>
          </p:sp>
        </p:grpSp>
        <p:grpSp>
          <p:nvGrpSpPr>
            <p:cNvPr id="49" name="组合 48"/>
            <p:cNvGrpSpPr/>
            <p:nvPr/>
          </p:nvGrpSpPr>
          <p:grpSpPr>
            <a:xfrm>
              <a:off x="1069646" y="2600325"/>
              <a:ext cx="972000" cy="972000"/>
              <a:chOff x="1863396" y="2562225"/>
              <a:chExt cx="972000" cy="972000"/>
            </a:xfrm>
          </p:grpSpPr>
          <p:sp>
            <p:nvSpPr>
              <p:cNvPr id="59" name="椭圆 58"/>
              <p:cNvSpPr/>
              <p:nvPr/>
            </p:nvSpPr>
            <p:spPr>
              <a:xfrm>
                <a:off x="1863396" y="2562225"/>
                <a:ext cx="972000" cy="972000"/>
              </a:xfrm>
              <a:prstGeom prst="ellipse">
                <a:avLst/>
              </a:prstGeom>
              <a:solidFill>
                <a:srgbClr val="29303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0" name="任意多边形 59"/>
              <p:cNvSpPr/>
              <p:nvPr/>
            </p:nvSpPr>
            <p:spPr>
              <a:xfrm>
                <a:off x="2214555" y="2856610"/>
                <a:ext cx="269682" cy="38323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50" name="组合 49"/>
            <p:cNvGrpSpPr/>
            <p:nvPr/>
          </p:nvGrpSpPr>
          <p:grpSpPr>
            <a:xfrm>
              <a:off x="2339975" y="1866900"/>
              <a:ext cx="972000" cy="972000"/>
              <a:chOff x="3133725" y="1828800"/>
              <a:chExt cx="972000" cy="972000"/>
            </a:xfrm>
          </p:grpSpPr>
          <p:sp>
            <p:nvSpPr>
              <p:cNvPr id="57" name="椭圆 56"/>
              <p:cNvSpPr/>
              <p:nvPr/>
            </p:nvSpPr>
            <p:spPr>
              <a:xfrm>
                <a:off x="3133725" y="1828800"/>
                <a:ext cx="972000" cy="9720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小米兰亭_GB外压缩"/>
                  <a:ea typeface="小米兰亭_GB外压缩"/>
                </a:endParaRPr>
              </a:p>
            </p:txBody>
          </p:sp>
          <p:sp>
            <p:nvSpPr>
              <p:cNvPr id="58" name="任意多边形 57"/>
              <p:cNvSpPr/>
              <p:nvPr/>
            </p:nvSpPr>
            <p:spPr bwMode="auto">
              <a:xfrm>
                <a:off x="3410747" y="2105933"/>
                <a:ext cx="417956" cy="417734"/>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a:ea typeface="小米兰亭_GB外压缩"/>
                </a:endParaRPr>
              </a:p>
            </p:txBody>
          </p:sp>
        </p:grpSp>
        <p:grpSp>
          <p:nvGrpSpPr>
            <p:cNvPr id="51" name="组合 50"/>
            <p:cNvGrpSpPr/>
            <p:nvPr/>
          </p:nvGrpSpPr>
          <p:grpSpPr>
            <a:xfrm>
              <a:off x="3610304" y="2600325"/>
              <a:ext cx="972000" cy="972000"/>
              <a:chOff x="4404054" y="2562225"/>
              <a:chExt cx="972000" cy="972000"/>
            </a:xfrm>
          </p:grpSpPr>
          <p:sp>
            <p:nvSpPr>
              <p:cNvPr id="55" name="椭圆 54"/>
              <p:cNvSpPr/>
              <p:nvPr/>
            </p:nvSpPr>
            <p:spPr>
              <a:xfrm>
                <a:off x="4404054" y="2562225"/>
                <a:ext cx="972000" cy="972000"/>
              </a:xfrm>
              <a:prstGeom prst="ellipse">
                <a:avLst/>
              </a:prstGeom>
              <a:solidFill>
                <a:srgbClr val="29303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6" name="Freeform 6"/>
              <p:cNvSpPr/>
              <p:nvPr/>
            </p:nvSpPr>
            <p:spPr bwMode="auto">
              <a:xfrm>
                <a:off x="4696980" y="2874450"/>
                <a:ext cx="386148" cy="347550"/>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a:ea typeface="小米兰亭_GB外压缩"/>
                </a:endParaRPr>
              </a:p>
            </p:txBody>
          </p:sp>
        </p:grpSp>
        <p:grpSp>
          <p:nvGrpSpPr>
            <p:cNvPr id="52" name="组合 51"/>
            <p:cNvGrpSpPr/>
            <p:nvPr/>
          </p:nvGrpSpPr>
          <p:grpSpPr>
            <a:xfrm>
              <a:off x="2339975" y="4800600"/>
              <a:ext cx="972000" cy="972000"/>
              <a:chOff x="3133725" y="4762500"/>
              <a:chExt cx="972000" cy="972000"/>
            </a:xfrm>
          </p:grpSpPr>
          <p:sp>
            <p:nvSpPr>
              <p:cNvPr id="53" name="椭圆 52"/>
              <p:cNvSpPr/>
              <p:nvPr/>
            </p:nvSpPr>
            <p:spPr>
              <a:xfrm>
                <a:off x="3133725" y="4762500"/>
                <a:ext cx="972000" cy="972000"/>
              </a:xfrm>
              <a:prstGeom prst="ellipse">
                <a:avLst/>
              </a:prstGeom>
              <a:solidFill>
                <a:srgbClr val="29303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4" name="任意多边形 53"/>
              <p:cNvSpPr/>
              <p:nvPr/>
            </p:nvSpPr>
            <p:spPr bwMode="auto">
              <a:xfrm>
                <a:off x="3431319" y="5060182"/>
                <a:ext cx="376812" cy="376636"/>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a:ea typeface="小米兰亭_GB外压缩"/>
                </a:endParaRPr>
              </a:p>
            </p:txBody>
          </p:sp>
        </p:grpSp>
      </p:grpSp>
      <p:sp>
        <p:nvSpPr>
          <p:cNvPr id="65" name="文本框 64"/>
          <p:cNvSpPr txBox="1"/>
          <p:nvPr/>
        </p:nvSpPr>
        <p:spPr>
          <a:xfrm>
            <a:off x="5419746" y="1698839"/>
            <a:ext cx="5919704" cy="1323439"/>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chemeClr val="tx1">
                    <a:lumMod val="75000"/>
                    <a:lumOff val="25000"/>
                  </a:schemeClr>
                </a:solidFill>
                <a:latin typeface="小米兰亭_GB外压缩"/>
                <a:ea typeface="小米兰亭_GB外压缩"/>
              </a:rPr>
              <a:t>Please insert title here</a:t>
            </a:r>
          </a:p>
          <a:p>
            <a:pPr algn="just"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小米兰亭_GB外压缩"/>
                <a:ea typeface="小米兰亭_GB外压缩"/>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endParaRPr lang="en-US" altLang="zh-CN" sz="1000" b="1" dirty="0">
              <a:solidFill>
                <a:schemeClr val="tx1">
                  <a:lumMod val="75000"/>
                  <a:lumOff val="25000"/>
                </a:schemeClr>
              </a:solidFill>
              <a:latin typeface="小米兰亭_GB外压缩"/>
              <a:ea typeface="小米兰亭_GB外压缩"/>
            </a:endParaRPr>
          </a:p>
        </p:txBody>
      </p:sp>
      <p:sp>
        <p:nvSpPr>
          <p:cNvPr id="67" name="任意多边形 66"/>
          <p:cNvSpPr/>
          <p:nvPr/>
        </p:nvSpPr>
        <p:spPr bwMode="auto">
          <a:xfrm>
            <a:off x="5036364" y="3243105"/>
            <a:ext cx="338592" cy="338412"/>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rgbClr val="293036"/>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a:ea typeface="小米兰亭_GB外压缩"/>
            </a:endParaRPr>
          </a:p>
        </p:txBody>
      </p:sp>
      <p:sp>
        <p:nvSpPr>
          <p:cNvPr id="69" name="Freeform 6"/>
          <p:cNvSpPr/>
          <p:nvPr/>
        </p:nvSpPr>
        <p:spPr bwMode="auto">
          <a:xfrm>
            <a:off x="8465504" y="3271533"/>
            <a:ext cx="312824" cy="281556"/>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rgbClr val="29303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a:ea typeface="小米兰亭_GB外压缩"/>
            </a:endParaRPr>
          </a:p>
        </p:txBody>
      </p:sp>
      <p:grpSp>
        <p:nvGrpSpPr>
          <p:cNvPr id="2" name="组合 1"/>
          <p:cNvGrpSpPr/>
          <p:nvPr/>
        </p:nvGrpSpPr>
        <p:grpSpPr>
          <a:xfrm>
            <a:off x="5438939" y="3129390"/>
            <a:ext cx="2507129" cy="824458"/>
            <a:chOff x="5438939" y="3129390"/>
            <a:chExt cx="2507129" cy="824458"/>
          </a:xfrm>
        </p:grpSpPr>
        <p:sp>
          <p:nvSpPr>
            <p:cNvPr id="68" name="文本框 67"/>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Please insert title here</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sp>
          <p:nvSpPr>
            <p:cNvPr id="70" name="文本框 69"/>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我们坚持以客户为中心，快速响应客户需求持续为客户创造长期价值进而成就客户</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grpSp>
      <p:sp>
        <p:nvSpPr>
          <p:cNvPr id="72" name="任意多边形 71"/>
          <p:cNvSpPr/>
          <p:nvPr/>
        </p:nvSpPr>
        <p:spPr bwMode="auto">
          <a:xfrm>
            <a:off x="5049692" y="4205596"/>
            <a:ext cx="311936" cy="309926"/>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rgbClr val="C0000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a:ea typeface="小米兰亭_GB外压缩"/>
            </a:endParaRPr>
          </a:p>
        </p:txBody>
      </p:sp>
      <p:sp>
        <p:nvSpPr>
          <p:cNvPr id="74" name="任意多边形 73"/>
          <p:cNvSpPr/>
          <p:nvPr/>
        </p:nvSpPr>
        <p:spPr bwMode="auto">
          <a:xfrm>
            <a:off x="8469285" y="4205596"/>
            <a:ext cx="305262" cy="305118"/>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rgbClr val="C0000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a:ea typeface="小米兰亭_GB外压缩"/>
            </a:endParaRPr>
          </a:p>
        </p:txBody>
      </p:sp>
      <p:sp>
        <p:nvSpPr>
          <p:cNvPr id="77" name="任意多边形 76"/>
          <p:cNvSpPr/>
          <p:nvPr/>
        </p:nvSpPr>
        <p:spPr>
          <a:xfrm>
            <a:off x="5049249" y="5136502"/>
            <a:ext cx="312822" cy="296696"/>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a:ea typeface="小米兰亭_GB外压缩"/>
            </a:endParaRPr>
          </a:p>
        </p:txBody>
      </p:sp>
      <p:sp>
        <p:nvSpPr>
          <p:cNvPr id="79" name="任意多边形 78"/>
          <p:cNvSpPr/>
          <p:nvPr/>
        </p:nvSpPr>
        <p:spPr>
          <a:xfrm>
            <a:off x="8512679" y="5136502"/>
            <a:ext cx="218474" cy="31046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rgbClr val="29303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a:ea typeface="小米兰亭_GB外压缩"/>
            </a:endParaRPr>
          </a:p>
        </p:txBody>
      </p:sp>
      <p:sp>
        <p:nvSpPr>
          <p:cNvPr id="81" name="文本框 80"/>
          <p:cNvSpPr txBox="1"/>
          <p:nvPr/>
        </p:nvSpPr>
        <p:spPr>
          <a:xfrm>
            <a:off x="2329686" y="3245319"/>
            <a:ext cx="992579" cy="523220"/>
          </a:xfrm>
          <a:prstGeom prst="rect">
            <a:avLst/>
          </a:prstGeom>
          <a:noFill/>
        </p:spPr>
        <p:txBody>
          <a:bodyPr wrap="none" rtlCol="0">
            <a:spAutoFit/>
          </a:bodyPr>
          <a:lstStyle/>
          <a:p>
            <a:pPr algn="ctr" fontAlgn="auto">
              <a:spcBef>
                <a:spcPts val="0"/>
              </a:spcBef>
              <a:spcAft>
                <a:spcPts val="0"/>
              </a:spcAft>
            </a:pPr>
            <a:r>
              <a:rPr lang="en-US" altLang="zh-CN" dirty="0">
                <a:solidFill>
                  <a:srgbClr val="F23C00"/>
                </a:solidFill>
                <a:latin typeface="小米兰亭_GB外压缩"/>
                <a:ea typeface="小米兰亭_GB外压缩"/>
              </a:rPr>
              <a:t>MEDICAL</a:t>
            </a:r>
          </a:p>
          <a:p>
            <a:pPr algn="ctr" fontAlgn="auto">
              <a:spcBef>
                <a:spcPts val="0"/>
              </a:spcBef>
              <a:spcAft>
                <a:spcPts val="0"/>
              </a:spcAft>
            </a:pPr>
            <a:r>
              <a:rPr lang="en-US" altLang="zh-CN" sz="1000" dirty="0">
                <a:solidFill>
                  <a:srgbClr val="F23C00"/>
                </a:solidFill>
                <a:latin typeface="小米兰亭_GB外压缩"/>
                <a:ea typeface="小米兰亭_GB外压缩"/>
              </a:rPr>
              <a:t>INFOGRAPHICS</a:t>
            </a:r>
            <a:endParaRPr lang="zh-CN" altLang="en-US" sz="1000" dirty="0">
              <a:solidFill>
                <a:srgbClr val="F23C00"/>
              </a:solidFill>
              <a:latin typeface="小米兰亭_GB外压缩"/>
              <a:ea typeface="小米兰亭_GB外压缩"/>
            </a:endParaRPr>
          </a:p>
        </p:txBody>
      </p:sp>
      <p:grpSp>
        <p:nvGrpSpPr>
          <p:cNvPr id="82" name="组合 81"/>
          <p:cNvGrpSpPr/>
          <p:nvPr/>
        </p:nvGrpSpPr>
        <p:grpSpPr>
          <a:xfrm>
            <a:off x="8982239" y="3129390"/>
            <a:ext cx="2507129" cy="824458"/>
            <a:chOff x="5438939" y="3129390"/>
            <a:chExt cx="2507129" cy="824458"/>
          </a:xfrm>
        </p:grpSpPr>
        <p:sp>
          <p:nvSpPr>
            <p:cNvPr id="83" name="文本框 82"/>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Please insert title here</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sp>
          <p:nvSpPr>
            <p:cNvPr id="84" name="文本框 83"/>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我们坚持以客户为中心，快速响应客户需求持续为客户创造长期价值进而成就客户</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grpSp>
      <p:grpSp>
        <p:nvGrpSpPr>
          <p:cNvPr id="85" name="组合 84"/>
          <p:cNvGrpSpPr/>
          <p:nvPr/>
        </p:nvGrpSpPr>
        <p:grpSpPr>
          <a:xfrm>
            <a:off x="5438939" y="4056490"/>
            <a:ext cx="2507129" cy="824458"/>
            <a:chOff x="5438939" y="3129390"/>
            <a:chExt cx="2507129" cy="824458"/>
          </a:xfrm>
        </p:grpSpPr>
        <p:sp>
          <p:nvSpPr>
            <p:cNvPr id="86" name="文本框 85"/>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Please insert title here</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sp>
          <p:nvSpPr>
            <p:cNvPr id="87" name="文本框 86"/>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我们坚持以客户为中心，快速响应客户需求持续为客户创造长期价值进而成就客户</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grpSp>
      <p:grpSp>
        <p:nvGrpSpPr>
          <p:cNvPr id="88" name="组合 87"/>
          <p:cNvGrpSpPr/>
          <p:nvPr/>
        </p:nvGrpSpPr>
        <p:grpSpPr>
          <a:xfrm>
            <a:off x="8982239" y="4056490"/>
            <a:ext cx="2507129" cy="824458"/>
            <a:chOff x="5438939" y="3129390"/>
            <a:chExt cx="2507129" cy="824458"/>
          </a:xfrm>
        </p:grpSpPr>
        <p:sp>
          <p:nvSpPr>
            <p:cNvPr id="89" name="文本框 88"/>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Please insert title here</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sp>
          <p:nvSpPr>
            <p:cNvPr id="90" name="文本框 89"/>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我们坚持以客户为中心，快速响应客户需求持续为客户创造长期价值进而成就客户</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grpSp>
      <p:grpSp>
        <p:nvGrpSpPr>
          <p:cNvPr id="91" name="组合 90"/>
          <p:cNvGrpSpPr/>
          <p:nvPr/>
        </p:nvGrpSpPr>
        <p:grpSpPr>
          <a:xfrm>
            <a:off x="5438939" y="4983590"/>
            <a:ext cx="2507129" cy="824458"/>
            <a:chOff x="5438939" y="3129390"/>
            <a:chExt cx="2507129" cy="824458"/>
          </a:xfrm>
        </p:grpSpPr>
        <p:sp>
          <p:nvSpPr>
            <p:cNvPr id="92" name="文本框 91"/>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Please insert title here</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sp>
          <p:nvSpPr>
            <p:cNvPr id="93" name="文本框 92"/>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我们坚持以客户为中心，快速响应客户需求持续为客户创造长期价值进而成就客户</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grpSp>
      <p:grpSp>
        <p:nvGrpSpPr>
          <p:cNvPr id="94" name="组合 93"/>
          <p:cNvGrpSpPr/>
          <p:nvPr/>
        </p:nvGrpSpPr>
        <p:grpSpPr>
          <a:xfrm>
            <a:off x="8982239" y="4983590"/>
            <a:ext cx="2507129" cy="824458"/>
            <a:chOff x="5438939" y="3129390"/>
            <a:chExt cx="2507129" cy="824458"/>
          </a:xfrm>
        </p:grpSpPr>
        <p:sp>
          <p:nvSpPr>
            <p:cNvPr id="95" name="文本框 94"/>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Please insert title here</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sp>
          <p:nvSpPr>
            <p:cNvPr id="96" name="文本框 95"/>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rPr>
                <a:t>我们坚持以客户为中心，快速响应客户需求持续为客户创造长期价值进而成就客户</a:t>
              </a:r>
              <a:endParaRPr kumimoji="0" lang="en-US" altLang="zh-CN" sz="1000" b="1" i="0" u="none" strike="noStrike" kern="0" cap="none" spc="0" normalizeH="0" baseline="0" noProof="0" dirty="0">
                <a:ln>
                  <a:noFill/>
                </a:ln>
                <a:solidFill>
                  <a:schemeClr val="tx1">
                    <a:lumMod val="75000"/>
                    <a:lumOff val="25000"/>
                  </a:schemeClr>
                </a:solidFill>
                <a:effectLst/>
                <a:uLnTx/>
                <a:uFillTx/>
                <a:latin typeface="小米兰亭_GB外压缩"/>
                <a:ea typeface="小米兰亭_GB外压缩"/>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1000" fill="hold"/>
                                        <p:tgtEl>
                                          <p:spTgt spid="45"/>
                                        </p:tgtEl>
                                        <p:attrNameLst>
                                          <p:attrName>ppt_w</p:attrName>
                                        </p:attrNameLst>
                                      </p:cBhvr>
                                      <p:tavLst>
                                        <p:tav tm="0">
                                          <p:val>
                                            <p:fltVal val="0"/>
                                          </p:val>
                                        </p:tav>
                                        <p:tav tm="100000">
                                          <p:val>
                                            <p:strVal val="#ppt_w"/>
                                          </p:val>
                                        </p:tav>
                                      </p:tavLst>
                                    </p:anim>
                                    <p:anim calcmode="lin" valueType="num">
                                      <p:cBhvr>
                                        <p:cTn id="12" dur="1000" fill="hold"/>
                                        <p:tgtEl>
                                          <p:spTgt spid="45"/>
                                        </p:tgtEl>
                                        <p:attrNameLst>
                                          <p:attrName>ppt_h</p:attrName>
                                        </p:attrNameLst>
                                      </p:cBhvr>
                                      <p:tavLst>
                                        <p:tav tm="0">
                                          <p:val>
                                            <p:fltVal val="0"/>
                                          </p:val>
                                        </p:tav>
                                        <p:tav tm="100000">
                                          <p:val>
                                            <p:strVal val="#ppt_h"/>
                                          </p:val>
                                        </p:tav>
                                      </p:tavLst>
                                    </p:anim>
                                    <p:anim calcmode="lin" valueType="num">
                                      <p:cBhvr>
                                        <p:cTn id="13" dur="1000" fill="hold"/>
                                        <p:tgtEl>
                                          <p:spTgt spid="45"/>
                                        </p:tgtEl>
                                        <p:attrNameLst>
                                          <p:attrName>style.rotation</p:attrName>
                                        </p:attrNameLst>
                                      </p:cBhvr>
                                      <p:tavLst>
                                        <p:tav tm="0">
                                          <p:val>
                                            <p:fltVal val="360"/>
                                          </p:val>
                                        </p:tav>
                                        <p:tav tm="100000">
                                          <p:val>
                                            <p:fltVal val="0"/>
                                          </p:val>
                                        </p:tav>
                                      </p:tavLst>
                                    </p:anim>
                                    <p:animEffect transition="in" filter="fade">
                                      <p:cBhvr>
                                        <p:cTn id="14" dur="1000"/>
                                        <p:tgtEl>
                                          <p:spTgt spid="4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1"/>
                                        </p:tgtEl>
                                        <p:attrNameLst>
                                          <p:attrName>style.visibility</p:attrName>
                                        </p:attrNameLst>
                                      </p:cBhvr>
                                      <p:to>
                                        <p:strVal val="visible"/>
                                      </p:to>
                                    </p:set>
                                    <p:anim calcmode="lin" valueType="num">
                                      <p:cBhvr>
                                        <p:cTn id="17" dur="500" fill="hold"/>
                                        <p:tgtEl>
                                          <p:spTgt spid="81"/>
                                        </p:tgtEl>
                                        <p:attrNameLst>
                                          <p:attrName>ppt_w</p:attrName>
                                        </p:attrNameLst>
                                      </p:cBhvr>
                                      <p:tavLst>
                                        <p:tav tm="0">
                                          <p:val>
                                            <p:fltVal val="0"/>
                                          </p:val>
                                        </p:tav>
                                        <p:tav tm="100000">
                                          <p:val>
                                            <p:strVal val="#ppt_w"/>
                                          </p:val>
                                        </p:tav>
                                      </p:tavLst>
                                    </p:anim>
                                    <p:anim calcmode="lin" valueType="num">
                                      <p:cBhvr>
                                        <p:cTn id="18" dur="500" fill="hold"/>
                                        <p:tgtEl>
                                          <p:spTgt spid="81"/>
                                        </p:tgtEl>
                                        <p:attrNameLst>
                                          <p:attrName>ppt_h</p:attrName>
                                        </p:attrNameLst>
                                      </p:cBhvr>
                                      <p:tavLst>
                                        <p:tav tm="0">
                                          <p:val>
                                            <p:fltVal val="0"/>
                                          </p:val>
                                        </p:tav>
                                        <p:tav tm="100000">
                                          <p:val>
                                            <p:strVal val="#ppt_h"/>
                                          </p:val>
                                        </p:tav>
                                      </p:tavLst>
                                    </p:anim>
                                    <p:animEffect transition="in" filter="fade">
                                      <p:cBhvr>
                                        <p:cTn id="19" dur="500"/>
                                        <p:tgtEl>
                                          <p:spTgt spid="81"/>
                                        </p:tgtEl>
                                      </p:cBhvr>
                                    </p:animEffect>
                                  </p:childTnLst>
                                </p:cTn>
                              </p:par>
                            </p:childTnLst>
                          </p:cTn>
                        </p:par>
                        <p:par>
                          <p:cTn id="20" fill="hold">
                            <p:stCondLst>
                              <p:cond delay="1500"/>
                            </p:stCondLst>
                            <p:childTnLst>
                              <p:par>
                                <p:cTn id="21" presetID="37"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900" decel="100000" fill="hold"/>
                                        <p:tgtEl>
                                          <p:spTgt spid="6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Effect transition="in" filter="fade">
                                      <p:cBhvr>
                                        <p:cTn id="32" dur="500"/>
                                        <p:tgtEl>
                                          <p:spTgt spid="6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fltVal val="0"/>
                                          </p:val>
                                        </p:tav>
                                        <p:tav tm="100000">
                                          <p:val>
                                            <p:strVal val="#ppt_w"/>
                                          </p:val>
                                        </p:tav>
                                      </p:tavLst>
                                    </p:anim>
                                    <p:anim calcmode="lin" valueType="num">
                                      <p:cBhvr>
                                        <p:cTn id="36" dur="500" fill="hold"/>
                                        <p:tgtEl>
                                          <p:spTgt spid="72"/>
                                        </p:tgtEl>
                                        <p:attrNameLst>
                                          <p:attrName>ppt_h</p:attrName>
                                        </p:attrNameLst>
                                      </p:cBhvr>
                                      <p:tavLst>
                                        <p:tav tm="0">
                                          <p:val>
                                            <p:fltVal val="0"/>
                                          </p:val>
                                        </p:tav>
                                        <p:tav tm="100000">
                                          <p:val>
                                            <p:strVal val="#ppt_h"/>
                                          </p:val>
                                        </p:tav>
                                      </p:tavLst>
                                    </p:anim>
                                    <p:animEffect transition="in" filter="fade">
                                      <p:cBhvr>
                                        <p:cTn id="37" dur="500"/>
                                        <p:tgtEl>
                                          <p:spTgt spid="7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p:cTn id="50" dur="500" fill="hold"/>
                                        <p:tgtEl>
                                          <p:spTgt spid="74"/>
                                        </p:tgtEl>
                                        <p:attrNameLst>
                                          <p:attrName>ppt_w</p:attrName>
                                        </p:attrNameLst>
                                      </p:cBhvr>
                                      <p:tavLst>
                                        <p:tav tm="0">
                                          <p:val>
                                            <p:fltVal val="0"/>
                                          </p:val>
                                        </p:tav>
                                        <p:tav tm="100000">
                                          <p:val>
                                            <p:strVal val="#ppt_w"/>
                                          </p:val>
                                        </p:tav>
                                      </p:tavLst>
                                    </p:anim>
                                    <p:anim calcmode="lin" valueType="num">
                                      <p:cBhvr>
                                        <p:cTn id="51" dur="500" fill="hold"/>
                                        <p:tgtEl>
                                          <p:spTgt spid="74"/>
                                        </p:tgtEl>
                                        <p:attrNameLst>
                                          <p:attrName>ppt_h</p:attrName>
                                        </p:attrNameLst>
                                      </p:cBhvr>
                                      <p:tavLst>
                                        <p:tav tm="0">
                                          <p:val>
                                            <p:fltVal val="0"/>
                                          </p:val>
                                        </p:tav>
                                        <p:tav tm="100000">
                                          <p:val>
                                            <p:strVal val="#ppt_h"/>
                                          </p:val>
                                        </p:tav>
                                      </p:tavLst>
                                    </p:anim>
                                    <p:animEffect transition="in" filter="fade">
                                      <p:cBhvr>
                                        <p:cTn id="52" dur="500"/>
                                        <p:tgtEl>
                                          <p:spTgt spid="7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p:cTn id="55" dur="500" fill="hold"/>
                                        <p:tgtEl>
                                          <p:spTgt spid="79"/>
                                        </p:tgtEl>
                                        <p:attrNameLst>
                                          <p:attrName>ppt_w</p:attrName>
                                        </p:attrNameLst>
                                      </p:cBhvr>
                                      <p:tavLst>
                                        <p:tav tm="0">
                                          <p:val>
                                            <p:fltVal val="0"/>
                                          </p:val>
                                        </p:tav>
                                        <p:tav tm="100000">
                                          <p:val>
                                            <p:strVal val="#ppt_w"/>
                                          </p:val>
                                        </p:tav>
                                      </p:tavLst>
                                    </p:anim>
                                    <p:anim calcmode="lin" valueType="num">
                                      <p:cBhvr>
                                        <p:cTn id="56" dur="500" fill="hold"/>
                                        <p:tgtEl>
                                          <p:spTgt spid="79"/>
                                        </p:tgtEl>
                                        <p:attrNameLst>
                                          <p:attrName>ppt_h</p:attrName>
                                        </p:attrNameLst>
                                      </p:cBhvr>
                                      <p:tavLst>
                                        <p:tav tm="0">
                                          <p:val>
                                            <p:fltVal val="0"/>
                                          </p:val>
                                        </p:tav>
                                        <p:tav tm="100000">
                                          <p:val>
                                            <p:strVal val="#ppt_h"/>
                                          </p:val>
                                        </p:tav>
                                      </p:tavLst>
                                    </p:anim>
                                    <p:animEffect transition="in" filter="fade">
                                      <p:cBhvr>
                                        <p:cTn id="57" dur="500"/>
                                        <p:tgtEl>
                                          <p:spTgt spid="79"/>
                                        </p:tgtEl>
                                      </p:cBhvr>
                                    </p:animEffect>
                                  </p:child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up)">
                                      <p:cBhvr>
                                        <p:cTn id="61" dur="500"/>
                                        <p:tgtEl>
                                          <p:spTgt spid="2"/>
                                        </p:tgtEl>
                                      </p:cBhvr>
                                    </p:animEffect>
                                  </p:childTnLst>
                                </p:cTn>
                              </p:par>
                              <p:par>
                                <p:cTn id="62" presetID="22" presetClass="entr" presetSubtype="1" fill="hold"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wipe(up)">
                                      <p:cBhvr>
                                        <p:cTn id="64" dur="500"/>
                                        <p:tgtEl>
                                          <p:spTgt spid="82"/>
                                        </p:tgtEl>
                                      </p:cBhvr>
                                    </p:animEffect>
                                  </p:childTnLst>
                                </p:cTn>
                              </p:par>
                              <p:par>
                                <p:cTn id="65" presetID="22" presetClass="entr" presetSubtype="1"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up)">
                                      <p:cBhvr>
                                        <p:cTn id="67" dur="500"/>
                                        <p:tgtEl>
                                          <p:spTgt spid="85"/>
                                        </p:tgtEl>
                                      </p:cBhvr>
                                    </p:animEffect>
                                  </p:childTnLst>
                                </p:cTn>
                              </p:par>
                              <p:par>
                                <p:cTn id="68" presetID="22" presetClass="entr" presetSubtype="1" fill="hold"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par>
                                <p:cTn id="71" presetID="22" presetClass="entr" presetSubtype="1" fill="hold"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wipe(up)">
                                      <p:cBhvr>
                                        <p:cTn id="73" dur="500"/>
                                        <p:tgtEl>
                                          <p:spTgt spid="91"/>
                                        </p:tgtEl>
                                      </p:cBhvr>
                                    </p:animEffect>
                                  </p:childTnLst>
                                </p:cTn>
                              </p:par>
                              <p:par>
                                <p:cTn id="74" presetID="22" presetClass="entr" presetSubtype="1" fill="hold" nodeType="with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wipe(up)">
                                      <p:cBhvr>
                                        <p:cTn id="7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5" grpId="0"/>
      <p:bldP spid="67" grpId="0" animBg="1"/>
      <p:bldP spid="69" grpId="0" animBg="1"/>
      <p:bldP spid="72" grpId="0" animBg="1"/>
      <p:bldP spid="74" grpId="0" animBg="1"/>
      <p:bldP spid="77" grpId="0" animBg="1"/>
      <p:bldP spid="79" grpId="0" animBg="1"/>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grpSp>
        <p:nvGrpSpPr>
          <p:cNvPr id="18" name="组合 17"/>
          <p:cNvGrpSpPr/>
          <p:nvPr/>
        </p:nvGrpSpPr>
        <p:grpSpPr>
          <a:xfrm>
            <a:off x="3585210" y="1518731"/>
            <a:ext cx="2220595" cy="2218690"/>
            <a:chOff x="5886" y="4209"/>
            <a:chExt cx="3497" cy="3494"/>
          </a:xfrm>
        </p:grpSpPr>
        <p:sp>
          <p:nvSpPr>
            <p:cNvPr id="19" name="圆角矩形 2"/>
            <p:cNvSpPr/>
            <p:nvPr/>
          </p:nvSpPr>
          <p:spPr>
            <a:xfrm>
              <a:off x="5886" y="4209"/>
              <a:ext cx="3497" cy="3494"/>
            </a:xfrm>
            <a:prstGeom prst="roundRect">
              <a:avLst/>
            </a:prstGeom>
            <a:solidFill>
              <a:srgbClr val="C000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nvGrpSpPr>
            <p:cNvPr id="20" name="组合 15"/>
            <p:cNvGrpSpPr/>
            <p:nvPr/>
          </p:nvGrpSpPr>
          <p:grpSpPr>
            <a:xfrm>
              <a:off x="6930" y="5425"/>
              <a:ext cx="1207" cy="1034"/>
              <a:chOff x="8931824" y="4622801"/>
              <a:chExt cx="333375" cy="285750"/>
            </a:xfrm>
            <a:solidFill>
              <a:sysClr val="window" lastClr="FFFFFF"/>
            </a:solidFill>
          </p:grpSpPr>
          <p:sp>
            <p:nvSpPr>
              <p:cNvPr id="21" name="Freeform 890"/>
              <p:cNvSpPr>
                <a:spLocks noEditPoints="1"/>
              </p:cNvSpPr>
              <p:nvPr/>
            </p:nvSpPr>
            <p:spPr bwMode="auto">
              <a:xfrm>
                <a:off x="8931824"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22" name="Rectangle 891"/>
              <p:cNvSpPr>
                <a:spLocks noChangeArrowheads="1"/>
              </p:cNvSpPr>
              <p:nvPr/>
            </p:nvSpPr>
            <p:spPr bwMode="auto">
              <a:xfrm>
                <a:off x="9031288" y="4668838"/>
                <a:ext cx="88900" cy="88900"/>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23" name="Rectangle 892"/>
              <p:cNvSpPr>
                <a:spLocks noChangeArrowheads="1"/>
              </p:cNvSpPr>
              <p:nvPr/>
            </p:nvSpPr>
            <p:spPr bwMode="auto">
              <a:xfrm>
                <a:off x="9148763" y="4681538"/>
                <a:ext cx="73025" cy="14288"/>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24" name="Rectangle 893"/>
              <p:cNvSpPr>
                <a:spLocks noChangeArrowheads="1"/>
              </p:cNvSpPr>
              <p:nvPr/>
            </p:nvSpPr>
            <p:spPr bwMode="auto">
              <a:xfrm>
                <a:off x="9148763" y="4725988"/>
                <a:ext cx="73025" cy="15875"/>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25" name="Rectangle 894"/>
              <p:cNvSpPr>
                <a:spLocks noChangeArrowheads="1"/>
              </p:cNvSpPr>
              <p:nvPr/>
            </p:nvSpPr>
            <p:spPr bwMode="auto">
              <a:xfrm>
                <a:off x="9031288" y="4787901"/>
                <a:ext cx="190500" cy="14288"/>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26" name="Rectangle 895"/>
              <p:cNvSpPr>
                <a:spLocks noChangeArrowheads="1"/>
              </p:cNvSpPr>
              <p:nvPr/>
            </p:nvSpPr>
            <p:spPr bwMode="auto">
              <a:xfrm>
                <a:off x="9031288" y="4833938"/>
                <a:ext cx="190500" cy="15875"/>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grpSp>
        <p:nvGrpSpPr>
          <p:cNvPr id="27" name="组合 26"/>
          <p:cNvGrpSpPr/>
          <p:nvPr/>
        </p:nvGrpSpPr>
        <p:grpSpPr>
          <a:xfrm>
            <a:off x="9038590" y="1519366"/>
            <a:ext cx="2220595" cy="2218690"/>
            <a:chOff x="13714" y="4209"/>
            <a:chExt cx="3497" cy="3494"/>
          </a:xfrm>
        </p:grpSpPr>
        <p:sp>
          <p:nvSpPr>
            <p:cNvPr id="28" name="圆角矩形 11"/>
            <p:cNvSpPr/>
            <p:nvPr/>
          </p:nvSpPr>
          <p:spPr>
            <a:xfrm>
              <a:off x="13714" y="4209"/>
              <a:ext cx="3497" cy="3494"/>
            </a:xfrm>
            <a:prstGeom prst="roundRect">
              <a:avLst/>
            </a:prstGeom>
            <a:solidFill>
              <a:srgbClr val="C000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nvGrpSpPr>
            <p:cNvPr id="29" name="组合 22"/>
            <p:cNvGrpSpPr/>
            <p:nvPr/>
          </p:nvGrpSpPr>
          <p:grpSpPr>
            <a:xfrm>
              <a:off x="14922" y="5411"/>
              <a:ext cx="1017" cy="1111"/>
              <a:chOff x="930276" y="5935664"/>
              <a:chExt cx="306388" cy="334963"/>
            </a:xfrm>
            <a:solidFill>
              <a:sysClr val="window" lastClr="FFFFFF"/>
            </a:solidFill>
          </p:grpSpPr>
          <p:sp>
            <p:nvSpPr>
              <p:cNvPr id="30"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1" name="Rectangle 666"/>
              <p:cNvSpPr>
                <a:spLocks noChangeArrowheads="1"/>
              </p:cNvSpPr>
              <p:nvPr/>
            </p:nvSpPr>
            <p:spPr bwMode="auto">
              <a:xfrm>
                <a:off x="957264" y="6189664"/>
                <a:ext cx="44450" cy="80963"/>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2" name="Rectangle 667"/>
              <p:cNvSpPr>
                <a:spLocks noChangeArrowheads="1"/>
              </p:cNvSpPr>
              <p:nvPr/>
            </p:nvSpPr>
            <p:spPr bwMode="auto">
              <a:xfrm>
                <a:off x="1030289" y="6149976"/>
                <a:ext cx="44450" cy="120650"/>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3" name="Rectangle 668"/>
              <p:cNvSpPr>
                <a:spLocks noChangeArrowheads="1"/>
              </p:cNvSpPr>
              <p:nvPr/>
            </p:nvSpPr>
            <p:spPr bwMode="auto">
              <a:xfrm>
                <a:off x="1104901" y="6110289"/>
                <a:ext cx="44450" cy="160338"/>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4" name="Rectangle 669"/>
              <p:cNvSpPr>
                <a:spLocks noChangeArrowheads="1"/>
              </p:cNvSpPr>
              <p:nvPr/>
            </p:nvSpPr>
            <p:spPr bwMode="auto">
              <a:xfrm>
                <a:off x="1177926" y="6070601"/>
                <a:ext cx="44450" cy="200025"/>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grpSp>
        <p:nvGrpSpPr>
          <p:cNvPr id="35" name="组合 34"/>
          <p:cNvGrpSpPr/>
          <p:nvPr/>
        </p:nvGrpSpPr>
        <p:grpSpPr>
          <a:xfrm>
            <a:off x="859155" y="1485076"/>
            <a:ext cx="2219325" cy="2219325"/>
            <a:chOff x="2024" y="4208"/>
            <a:chExt cx="3495" cy="3495"/>
          </a:xfrm>
        </p:grpSpPr>
        <p:sp>
          <p:nvSpPr>
            <p:cNvPr id="36" name="圆角矩形 19"/>
            <p:cNvSpPr/>
            <p:nvPr/>
          </p:nvSpPr>
          <p:spPr>
            <a:xfrm>
              <a:off x="2024" y="4208"/>
              <a:ext cx="3495" cy="3495"/>
            </a:xfrm>
            <a:prstGeom prst="roundRect">
              <a:avLst/>
            </a:prstGeom>
            <a:noFill/>
            <a:ln w="25400" cap="flat" cmpd="sng" algn="ctr">
              <a:solidFill>
                <a:srgbClr val="293036"/>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7" name="Freeform 802"/>
            <p:cNvSpPr>
              <a:spLocks noEditPoints="1"/>
            </p:cNvSpPr>
            <p:nvPr/>
          </p:nvSpPr>
          <p:spPr>
            <a:xfrm>
              <a:off x="3211" y="5264"/>
              <a:ext cx="1119" cy="1173"/>
            </a:xfrm>
            <a:custGeom>
              <a:avLst/>
              <a:gdLst>
                <a:gd name="txL" fmla="*/ 0 w 274"/>
                <a:gd name="txT" fmla="*/ 0 h 288"/>
                <a:gd name="txR" fmla="*/ 274 w 274"/>
                <a:gd name="txB" fmla="*/ 288 h 288"/>
              </a:gdLst>
              <a:ahLst/>
              <a:cxnLst>
                <a:cxn ang="0">
                  <a:pos x="426398" y="216587"/>
                </a:cxn>
                <a:cxn ang="0">
                  <a:pos x="495055" y="167855"/>
                </a:cxn>
                <a:cxn ang="0">
                  <a:pos x="451692" y="92049"/>
                </a:cxn>
                <a:cxn ang="0">
                  <a:pos x="372195" y="126342"/>
                </a:cxn>
                <a:cxn ang="0">
                  <a:pos x="299924" y="84830"/>
                </a:cxn>
                <a:cxn ang="0">
                  <a:pos x="290890" y="0"/>
                </a:cxn>
                <a:cxn ang="0">
                  <a:pos x="204165" y="0"/>
                </a:cxn>
                <a:cxn ang="0">
                  <a:pos x="195131" y="84830"/>
                </a:cxn>
                <a:cxn ang="0">
                  <a:pos x="121054" y="126342"/>
                </a:cxn>
                <a:cxn ang="0">
                  <a:pos x="43362" y="92049"/>
                </a:cxn>
                <a:cxn ang="0">
                  <a:pos x="0" y="167855"/>
                </a:cxn>
                <a:cxn ang="0">
                  <a:pos x="68657" y="216587"/>
                </a:cxn>
                <a:cxn ang="0">
                  <a:pos x="68657" y="303221"/>
                </a:cxn>
                <a:cxn ang="0">
                  <a:pos x="0" y="351953"/>
                </a:cxn>
                <a:cxn ang="0">
                  <a:pos x="43362" y="427759"/>
                </a:cxn>
                <a:cxn ang="0">
                  <a:pos x="122860" y="393466"/>
                </a:cxn>
                <a:cxn ang="0">
                  <a:pos x="195131" y="434978"/>
                </a:cxn>
                <a:cxn ang="0">
                  <a:pos x="204165" y="519808"/>
                </a:cxn>
                <a:cxn ang="0">
                  <a:pos x="290890" y="519808"/>
                </a:cxn>
                <a:cxn ang="0">
                  <a:pos x="299924" y="434978"/>
                </a:cxn>
                <a:cxn ang="0">
                  <a:pos x="372195" y="393466"/>
                </a:cxn>
                <a:cxn ang="0">
                  <a:pos x="451692" y="427759"/>
                </a:cxn>
                <a:cxn ang="0">
                  <a:pos x="495055" y="351953"/>
                </a:cxn>
                <a:cxn ang="0">
                  <a:pos x="426398" y="303221"/>
                </a:cxn>
                <a:cxn ang="0">
                  <a:pos x="426398" y="216587"/>
                </a:cxn>
                <a:cxn ang="0">
                  <a:pos x="285470" y="324880"/>
                </a:cxn>
                <a:cxn ang="0">
                  <a:pos x="209585" y="324880"/>
                </a:cxn>
                <a:cxn ang="0">
                  <a:pos x="173450" y="259904"/>
                </a:cxn>
                <a:cxn ang="0">
                  <a:pos x="209585" y="194928"/>
                </a:cxn>
                <a:cxn ang="0">
                  <a:pos x="285470" y="194928"/>
                </a:cxn>
                <a:cxn ang="0">
                  <a:pos x="323412" y="259904"/>
                </a:cxn>
                <a:cxn ang="0">
                  <a:pos x="285470" y="324880"/>
                </a:cxn>
              </a:cxnLst>
              <a:rect l="txL" t="txT" r="txR" b="tx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tx1">
                <a:lumMod val="75000"/>
                <a:lumOff val="25000"/>
              </a:schemeClr>
            </a:solidFill>
            <a:ln w="9525">
              <a:noFill/>
            </a:ln>
          </p:spPr>
          <p:txBody>
            <a:bodyPr/>
            <a:lstStyle/>
            <a:p>
              <a:pPr lvl="0"/>
              <a:endParaRPr lang="zh-CN" altLang="en-US" dirty="0">
                <a:solidFill>
                  <a:schemeClr val="tx1">
                    <a:lumMod val="75000"/>
                    <a:lumOff val="25000"/>
                  </a:schemeClr>
                </a:solidFill>
                <a:latin typeface="Calibri" panose="020F0502020204030204" pitchFamily="34" charset="0"/>
                <a:ea typeface="宋体" panose="02010600030101010101" pitchFamily="2" charset="-122"/>
              </a:endParaRPr>
            </a:p>
          </p:txBody>
        </p:sp>
      </p:grpSp>
      <p:grpSp>
        <p:nvGrpSpPr>
          <p:cNvPr id="38" name="组合 37"/>
          <p:cNvGrpSpPr/>
          <p:nvPr/>
        </p:nvGrpSpPr>
        <p:grpSpPr>
          <a:xfrm>
            <a:off x="6312535" y="1520636"/>
            <a:ext cx="2219325" cy="2219325"/>
            <a:chOff x="9852" y="4209"/>
            <a:chExt cx="3495" cy="3495"/>
          </a:xfrm>
          <a:solidFill>
            <a:srgbClr val="C00000"/>
          </a:solidFill>
        </p:grpSpPr>
        <p:sp>
          <p:nvSpPr>
            <p:cNvPr id="39" name="圆角矩形 22"/>
            <p:cNvSpPr/>
            <p:nvPr/>
          </p:nvSpPr>
          <p:spPr>
            <a:xfrm>
              <a:off x="9852" y="4209"/>
              <a:ext cx="3495" cy="3495"/>
            </a:xfrm>
            <a:prstGeom prst="roundRect">
              <a:avLst/>
            </a:prstGeom>
            <a:noFill/>
            <a:ln w="25400" cap="flat" cmpd="sng" algn="ctr">
              <a:solidFill>
                <a:srgbClr val="293036"/>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nvGrpSpPr>
            <p:cNvPr id="40" name="组合 32"/>
            <p:cNvGrpSpPr/>
            <p:nvPr/>
          </p:nvGrpSpPr>
          <p:grpSpPr>
            <a:xfrm>
              <a:off x="10941" y="5327"/>
              <a:ext cx="1316" cy="1007"/>
              <a:chOff x="4260851" y="2590812"/>
              <a:chExt cx="331788" cy="254004"/>
            </a:xfrm>
            <a:grpFill/>
          </p:grpSpPr>
          <p:sp>
            <p:nvSpPr>
              <p:cNvPr id="41" name="Freeform 819"/>
              <p:cNvSpPr>
                <a:spLocks noEditPoints="1"/>
              </p:cNvSpPr>
              <p:nvPr/>
            </p:nvSpPr>
            <p:spPr bwMode="auto">
              <a:xfrm>
                <a:off x="4297364" y="2590812"/>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2" name="Freeform 820"/>
              <p:cNvSpPr>
                <a:spLocks noEditPoints="1"/>
              </p:cNvSpPr>
              <p:nvPr/>
            </p:nvSpPr>
            <p:spPr bwMode="auto">
              <a:xfrm>
                <a:off x="4260851" y="2779728"/>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3" name="Freeform 821"/>
              <p:cNvSpPr/>
              <p:nvPr/>
            </p:nvSpPr>
            <p:spPr bwMode="auto">
              <a:xfrm>
                <a:off x="4260851" y="2832116"/>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grpSp>
        <p:nvGrpSpPr>
          <p:cNvPr id="44" name="组合 43"/>
          <p:cNvGrpSpPr/>
          <p:nvPr/>
        </p:nvGrpSpPr>
        <p:grpSpPr>
          <a:xfrm>
            <a:off x="832363" y="3901900"/>
            <a:ext cx="2434019" cy="1577804"/>
            <a:chOff x="832363" y="3901900"/>
            <a:chExt cx="2434019" cy="1577804"/>
          </a:xfrm>
        </p:grpSpPr>
        <p:sp>
          <p:nvSpPr>
            <p:cNvPr id="45"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832363" y="4240454"/>
              <a:ext cx="2434019" cy="1239250"/>
            </a:xfrm>
            <a:prstGeom prst="rect">
              <a:avLst/>
            </a:prstGeom>
            <a:noFill/>
            <a:ln>
              <a:noFill/>
            </a:ln>
            <a:effectLst/>
          </p:spPr>
          <p:txBody>
            <a:bodyPr lIns="0" tIns="0" rIns="0" bIns="0">
              <a:spAutoFit/>
            </a:bodyPr>
            <a:lstStyle/>
            <a:p>
              <a:pPr>
                <a:lnSpc>
                  <a:spcPct val="150000"/>
                </a:lnSpc>
              </a:pPr>
              <a:r>
                <a:rPr lang="zh-CN" altLang="en-US" sz="1100" dirty="0"/>
                <a:t>此处添加内容此处添加内容此处添加内容此处添加内容此处添加内容此处添加内容此处添加内容此处添加内容此处添加内容此处添加内容此处添加内容此处添加内容</a:t>
              </a:r>
              <a:endParaRPr lang="en-US" altLang="zh-CN" sz="1100" dirty="0"/>
            </a:p>
          </p:txBody>
        </p:sp>
        <p:sp>
          <p:nvSpPr>
            <p:cNvPr id="46" name="文本框 4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832363" y="3901900"/>
              <a:ext cx="2434019" cy="338554"/>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r>
                <a:rPr lang="zh-CN" altLang="en-US" b="1" dirty="0">
                  <a:solidFill>
                    <a:schemeClr val="tx1">
                      <a:lumMod val="75000"/>
                      <a:lumOff val="25000"/>
                    </a:schemeClr>
                  </a:solidFill>
                </a:rPr>
                <a:t>主题关键词输入</a:t>
              </a:r>
            </a:p>
          </p:txBody>
        </p:sp>
      </p:grpSp>
      <p:grpSp>
        <p:nvGrpSpPr>
          <p:cNvPr id="47" name="组合 46"/>
          <p:cNvGrpSpPr/>
          <p:nvPr/>
        </p:nvGrpSpPr>
        <p:grpSpPr>
          <a:xfrm>
            <a:off x="3473963" y="3901900"/>
            <a:ext cx="2434019" cy="1577804"/>
            <a:chOff x="832363" y="3901900"/>
            <a:chExt cx="2434019" cy="1577804"/>
          </a:xfrm>
        </p:grpSpPr>
        <p:sp>
          <p:nvSpPr>
            <p:cNvPr id="48"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832363" y="4240454"/>
              <a:ext cx="2434019" cy="1239250"/>
            </a:xfrm>
            <a:prstGeom prst="rect">
              <a:avLst/>
            </a:prstGeom>
            <a:noFill/>
            <a:ln>
              <a:noFill/>
            </a:ln>
            <a:effectLst/>
          </p:spPr>
          <p:txBody>
            <a:bodyPr lIns="0" tIns="0" rIns="0" bIns="0">
              <a:spAutoFit/>
            </a:bodyPr>
            <a:lstStyle/>
            <a:p>
              <a:pPr>
                <a:lnSpc>
                  <a:spcPct val="150000"/>
                </a:lnSpc>
              </a:pPr>
              <a:r>
                <a:rPr lang="zh-CN" altLang="en-US" sz="1100" dirty="0"/>
                <a:t>此处添加内容此处添加内容此处添加内容此处添加内容此处添加内容此处添加内容此处添加内容此处添加内容此处添加内容此处添加内容此处添加内容此处添加内容</a:t>
              </a:r>
              <a:endParaRPr lang="en-US" altLang="zh-CN" sz="1100" dirty="0"/>
            </a:p>
          </p:txBody>
        </p:sp>
        <p:sp>
          <p:nvSpPr>
            <p:cNvPr id="49" name="文本框 4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832363" y="3901900"/>
              <a:ext cx="2434019" cy="338554"/>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r>
                <a:rPr lang="zh-CN" altLang="en-US" b="1" dirty="0">
                  <a:solidFill>
                    <a:schemeClr val="tx1">
                      <a:lumMod val="75000"/>
                      <a:lumOff val="25000"/>
                    </a:schemeClr>
                  </a:solidFill>
                </a:rPr>
                <a:t>主题关键词输入</a:t>
              </a:r>
            </a:p>
          </p:txBody>
        </p:sp>
      </p:grpSp>
      <p:grpSp>
        <p:nvGrpSpPr>
          <p:cNvPr id="50" name="组合 49"/>
          <p:cNvGrpSpPr/>
          <p:nvPr/>
        </p:nvGrpSpPr>
        <p:grpSpPr>
          <a:xfrm>
            <a:off x="6280663" y="3901900"/>
            <a:ext cx="2434019" cy="1577804"/>
            <a:chOff x="832363" y="3901900"/>
            <a:chExt cx="2434019" cy="1577804"/>
          </a:xfrm>
        </p:grpSpPr>
        <p:sp>
          <p:nvSpPr>
            <p:cNvPr id="51"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832363" y="4240454"/>
              <a:ext cx="2434019" cy="1239250"/>
            </a:xfrm>
            <a:prstGeom prst="rect">
              <a:avLst/>
            </a:prstGeom>
            <a:noFill/>
            <a:ln>
              <a:noFill/>
            </a:ln>
            <a:effectLst/>
          </p:spPr>
          <p:txBody>
            <a:bodyPr lIns="0" tIns="0" rIns="0" bIns="0">
              <a:spAutoFit/>
            </a:bodyPr>
            <a:lstStyle/>
            <a:p>
              <a:pPr>
                <a:lnSpc>
                  <a:spcPct val="150000"/>
                </a:lnSpc>
              </a:pPr>
              <a:r>
                <a:rPr lang="zh-CN" altLang="en-US" sz="1100" dirty="0"/>
                <a:t>此处添加内容此处添加内容此处添加内容此处添加内容此处添加内容此处添加内容此处添加内容此处添加内容此处添加内容此处添加内容此处添加内容此处添加内容</a:t>
              </a:r>
              <a:endParaRPr lang="en-US" altLang="zh-CN" sz="1100" dirty="0"/>
            </a:p>
          </p:txBody>
        </p:sp>
        <p:sp>
          <p:nvSpPr>
            <p:cNvPr id="52" name="文本框 5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832363" y="3901900"/>
              <a:ext cx="2434019" cy="338554"/>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r>
                <a:rPr lang="zh-CN" altLang="en-US" b="1" dirty="0">
                  <a:solidFill>
                    <a:schemeClr val="tx1">
                      <a:lumMod val="75000"/>
                      <a:lumOff val="25000"/>
                    </a:schemeClr>
                  </a:solidFill>
                </a:rPr>
                <a:t>主题关键词输入</a:t>
              </a:r>
            </a:p>
          </p:txBody>
        </p:sp>
      </p:grpSp>
      <p:grpSp>
        <p:nvGrpSpPr>
          <p:cNvPr id="53" name="组合 52"/>
          <p:cNvGrpSpPr/>
          <p:nvPr/>
        </p:nvGrpSpPr>
        <p:grpSpPr>
          <a:xfrm>
            <a:off x="9036563" y="3901900"/>
            <a:ext cx="2434019" cy="1577804"/>
            <a:chOff x="832363" y="3901900"/>
            <a:chExt cx="2434019" cy="1577804"/>
          </a:xfrm>
        </p:grpSpPr>
        <p:sp>
          <p:nvSpPr>
            <p:cNvPr id="54"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832363" y="4240454"/>
              <a:ext cx="2434019" cy="1239250"/>
            </a:xfrm>
            <a:prstGeom prst="rect">
              <a:avLst/>
            </a:prstGeom>
            <a:noFill/>
            <a:ln>
              <a:noFill/>
            </a:ln>
            <a:effectLst/>
          </p:spPr>
          <p:txBody>
            <a:bodyPr lIns="0" tIns="0" rIns="0" bIns="0">
              <a:spAutoFit/>
            </a:bodyPr>
            <a:lstStyle/>
            <a:p>
              <a:pPr>
                <a:lnSpc>
                  <a:spcPct val="150000"/>
                </a:lnSpc>
              </a:pPr>
              <a:r>
                <a:rPr lang="zh-CN" altLang="en-US" sz="1100" dirty="0"/>
                <a:t>此处添加内容此处添加内容此处添加内容此处添加内容此处添加内容此处添加内容此处添加内容此处添加内容此处添加内容此处添加内容此处添加内容此处添加内容</a:t>
              </a:r>
              <a:endParaRPr lang="en-US" altLang="zh-CN" sz="1100" dirty="0"/>
            </a:p>
          </p:txBody>
        </p:sp>
        <p:sp>
          <p:nvSpPr>
            <p:cNvPr id="55" name="文本框 5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832363" y="3901900"/>
              <a:ext cx="2434019" cy="338554"/>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r>
                <a:rPr lang="zh-CN" altLang="en-US" b="1" dirty="0">
                  <a:solidFill>
                    <a:schemeClr val="tx1">
                      <a:lumMod val="75000"/>
                      <a:lumOff val="25000"/>
                    </a:schemeClr>
                  </a:solidFill>
                </a:rPr>
                <a:t>主题关键词输入</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par>
                                <p:cTn id="19" presetID="53" presetClass="entr" presetSubtype="16"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par>
                                <p:cTn id="24" presetID="53" presetClass="entr" presetSubtype="16"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1000"/>
                                        <p:tgtEl>
                                          <p:spTgt spid="50"/>
                                        </p:tgtEl>
                                      </p:cBhvr>
                                    </p:animEffect>
                                    <p:anim calcmode="lin" valueType="num">
                                      <p:cBhvr>
                                        <p:cTn id="45" dur="1000" fill="hold"/>
                                        <p:tgtEl>
                                          <p:spTgt spid="50"/>
                                        </p:tgtEl>
                                        <p:attrNameLst>
                                          <p:attrName>ppt_x</p:attrName>
                                        </p:attrNameLst>
                                      </p:cBhvr>
                                      <p:tavLst>
                                        <p:tav tm="0">
                                          <p:val>
                                            <p:strVal val="#ppt_x"/>
                                          </p:val>
                                        </p:tav>
                                        <p:tav tm="100000">
                                          <p:val>
                                            <p:strVal val="#ppt_x"/>
                                          </p:val>
                                        </p:tav>
                                      </p:tavLst>
                                    </p:anim>
                                    <p:anim calcmode="lin" valueType="num">
                                      <p:cBhvr>
                                        <p:cTn id="46" dur="1000" fill="hold"/>
                                        <p:tgtEl>
                                          <p:spTgt spid="50"/>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64"/>
          <p:cNvSpPr txBox="1"/>
          <p:nvPr/>
        </p:nvSpPr>
        <p:spPr>
          <a:xfrm>
            <a:off x="1907168" y="3266452"/>
            <a:ext cx="984179" cy="338554"/>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en-US" altLang="zh-CN" sz="1600" dirty="0">
                <a:latin typeface="+mj-ea"/>
                <a:ea typeface="+mj-ea"/>
              </a:rPr>
              <a:t>PART 01</a:t>
            </a:r>
            <a:endParaRPr lang="zh-CN" altLang="en-US" sz="1600" dirty="0">
              <a:latin typeface="+mj-ea"/>
              <a:ea typeface="+mj-ea"/>
            </a:endParaRPr>
          </a:p>
        </p:txBody>
      </p:sp>
      <p:sp>
        <p:nvSpPr>
          <p:cNvPr id="16" name="TextBox 66"/>
          <p:cNvSpPr txBox="1"/>
          <p:nvPr/>
        </p:nvSpPr>
        <p:spPr>
          <a:xfrm>
            <a:off x="4347374" y="3266452"/>
            <a:ext cx="98417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j-ea"/>
                <a:ea typeface="+mj-ea"/>
              </a:rPr>
              <a:t>PART 02</a:t>
            </a:r>
            <a:endParaRPr lang="zh-CN" altLang="en-US" sz="1600" spc="100" dirty="0">
              <a:solidFill>
                <a:schemeClr val="tx1">
                  <a:lumMod val="75000"/>
                  <a:lumOff val="25000"/>
                </a:schemeClr>
              </a:solidFill>
              <a:latin typeface="+mj-ea"/>
              <a:ea typeface="+mj-ea"/>
            </a:endParaRPr>
          </a:p>
        </p:txBody>
      </p:sp>
      <p:sp>
        <p:nvSpPr>
          <p:cNvPr id="24" name="TextBox 67"/>
          <p:cNvSpPr txBox="1"/>
          <p:nvPr/>
        </p:nvSpPr>
        <p:spPr>
          <a:xfrm>
            <a:off x="9227786" y="3266452"/>
            <a:ext cx="98417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j-ea"/>
                <a:ea typeface="+mj-ea"/>
              </a:rPr>
              <a:t>PART 04</a:t>
            </a:r>
            <a:endParaRPr lang="zh-CN" altLang="en-US" sz="1600" spc="100" dirty="0">
              <a:solidFill>
                <a:schemeClr val="tx1">
                  <a:lumMod val="75000"/>
                  <a:lumOff val="25000"/>
                </a:schemeClr>
              </a:solidFill>
              <a:latin typeface="+mj-ea"/>
              <a:ea typeface="+mj-ea"/>
            </a:endParaRPr>
          </a:p>
        </p:txBody>
      </p:sp>
      <p:sp>
        <p:nvSpPr>
          <p:cNvPr id="25" name="TextBox 66"/>
          <p:cNvSpPr txBox="1"/>
          <p:nvPr/>
        </p:nvSpPr>
        <p:spPr>
          <a:xfrm>
            <a:off x="6787580" y="3266452"/>
            <a:ext cx="98417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j-ea"/>
                <a:ea typeface="+mj-ea"/>
              </a:rPr>
              <a:t>PART 03</a:t>
            </a:r>
            <a:endParaRPr lang="zh-CN" altLang="en-US" sz="1600" spc="100" dirty="0">
              <a:solidFill>
                <a:schemeClr val="tx1">
                  <a:lumMod val="75000"/>
                  <a:lumOff val="25000"/>
                </a:schemeClr>
              </a:solidFill>
              <a:latin typeface="+mj-ea"/>
              <a:ea typeface="+mj-ea"/>
            </a:endParaRPr>
          </a:p>
        </p:txBody>
      </p:sp>
      <p:sp>
        <p:nvSpPr>
          <p:cNvPr id="26" name="TextBox 64"/>
          <p:cNvSpPr txBox="1"/>
          <p:nvPr/>
        </p:nvSpPr>
        <p:spPr>
          <a:xfrm>
            <a:off x="1383597" y="3587988"/>
            <a:ext cx="2031325" cy="46166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基本工作概述</a:t>
            </a:r>
          </a:p>
        </p:txBody>
      </p:sp>
      <p:sp>
        <p:nvSpPr>
          <p:cNvPr id="27" name="TextBox 66"/>
          <p:cNvSpPr txBox="1"/>
          <p:nvPr/>
        </p:nvSpPr>
        <p:spPr>
          <a:xfrm>
            <a:off x="3759683" y="3587988"/>
            <a:ext cx="2108269" cy="461665"/>
          </a:xfrm>
          <a:prstGeom prst="rect">
            <a:avLst/>
          </a:prstGeom>
          <a:noFill/>
        </p:spPr>
        <p:txBody>
          <a:bodyPr wrap="none" rtlCol="0">
            <a:spAutoFit/>
          </a:bodyPr>
          <a:lstStyle/>
          <a:p>
            <a:pPr algn="ctr"/>
            <a:r>
              <a:rPr lang="zh-CN" altLang="en-US" sz="2400" b="1" spc="100" dirty="0">
                <a:solidFill>
                  <a:srgbClr val="C00000"/>
                </a:solidFill>
                <a:latin typeface="微软雅黑" panose="020B0503020204020204" pitchFamily="34" charset="-122"/>
                <a:ea typeface="微软雅黑" panose="020B0503020204020204" pitchFamily="34" charset="-122"/>
              </a:rPr>
              <a:t>医疗成果展示</a:t>
            </a:r>
          </a:p>
        </p:txBody>
      </p:sp>
      <p:sp>
        <p:nvSpPr>
          <p:cNvPr id="28" name="TextBox 67"/>
          <p:cNvSpPr txBox="1"/>
          <p:nvPr/>
        </p:nvSpPr>
        <p:spPr>
          <a:xfrm>
            <a:off x="8665743" y="3587988"/>
            <a:ext cx="2108270" cy="461665"/>
          </a:xfrm>
          <a:prstGeom prst="rect">
            <a:avLst/>
          </a:prstGeom>
          <a:noFill/>
        </p:spPr>
        <p:txBody>
          <a:bodyPr wrap="none" rtlCol="0">
            <a:spAutoFit/>
          </a:bodyPr>
          <a:lstStyle/>
          <a:p>
            <a:pPr algn="ctr"/>
            <a:r>
              <a:rPr lang="zh-CN" altLang="en-US" sz="2400" b="1" spc="100" dirty="0">
                <a:solidFill>
                  <a:srgbClr val="C00000"/>
                </a:solidFill>
                <a:latin typeface="微软雅黑" panose="020B0503020204020204" pitchFamily="34" charset="-122"/>
                <a:ea typeface="微软雅黑" panose="020B0503020204020204" pitchFamily="34" charset="-122"/>
              </a:rPr>
              <a:t>未来工作计划</a:t>
            </a:r>
          </a:p>
        </p:txBody>
      </p:sp>
      <p:sp>
        <p:nvSpPr>
          <p:cNvPr id="29" name="TextBox 66"/>
          <p:cNvSpPr txBox="1"/>
          <p:nvPr/>
        </p:nvSpPr>
        <p:spPr>
          <a:xfrm>
            <a:off x="6212713" y="3587988"/>
            <a:ext cx="2108270" cy="461665"/>
          </a:xfrm>
          <a:prstGeom prst="rect">
            <a:avLst/>
          </a:prstGeom>
          <a:noFill/>
        </p:spPr>
        <p:txBody>
          <a:bodyPr wrap="none" rtlCol="0">
            <a:spAutoFit/>
          </a:bodyPr>
          <a:lstStyle/>
          <a:p>
            <a:pPr algn="ctr"/>
            <a:r>
              <a:rPr lang="zh-CN" altLang="en-US" sz="2400" b="1" spc="100" dirty="0">
                <a:solidFill>
                  <a:srgbClr val="C00000"/>
                </a:solidFill>
                <a:latin typeface="微软雅黑" panose="020B0503020204020204" pitchFamily="34" charset="-122"/>
                <a:ea typeface="微软雅黑" panose="020B0503020204020204" pitchFamily="34" charset="-122"/>
              </a:rPr>
              <a:t>目前状况分析</a:t>
            </a:r>
          </a:p>
        </p:txBody>
      </p:sp>
      <p:grpSp>
        <p:nvGrpSpPr>
          <p:cNvPr id="30" name="组合 29"/>
          <p:cNvGrpSpPr/>
          <p:nvPr/>
        </p:nvGrpSpPr>
        <p:grpSpPr>
          <a:xfrm>
            <a:off x="6547446" y="1686059"/>
            <a:ext cx="1464448" cy="1464432"/>
            <a:chOff x="6152330" y="1122184"/>
            <a:chExt cx="1872208" cy="1872189"/>
          </a:xfrm>
        </p:grpSpPr>
        <p:grpSp>
          <p:nvGrpSpPr>
            <p:cNvPr id="31" name="组合 30"/>
            <p:cNvGrpSpPr/>
            <p:nvPr/>
          </p:nvGrpSpPr>
          <p:grpSpPr>
            <a:xfrm>
              <a:off x="6152330" y="1122184"/>
              <a:ext cx="1872208" cy="1872189"/>
              <a:chOff x="1517330" y="1125257"/>
              <a:chExt cx="2204282" cy="2204282"/>
            </a:xfrm>
          </p:grpSpPr>
          <p:sp>
            <p:nvSpPr>
              <p:cNvPr id="33" name="椭圆 32"/>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4" name="椭圆 33"/>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32" name="任意多边形 31"/>
            <p:cNvSpPr/>
            <p:nvPr/>
          </p:nvSpPr>
          <p:spPr bwMode="auto">
            <a:xfrm>
              <a:off x="6614884" y="1646166"/>
              <a:ext cx="947100" cy="824225"/>
            </a:xfrm>
            <a:custGeom>
              <a:avLst/>
              <a:gdLst>
                <a:gd name="connsiteX0" fmla="*/ 5202238 w 7880351"/>
                <a:gd name="connsiteY0" fmla="*/ 4306888 h 6858000"/>
                <a:gd name="connsiteX1" fmla="*/ 7473951 w 7880351"/>
                <a:gd name="connsiteY1" fmla="*/ 4306888 h 6858000"/>
                <a:gd name="connsiteX2" fmla="*/ 7494589 w 7880351"/>
                <a:gd name="connsiteY2" fmla="*/ 4306888 h 6858000"/>
                <a:gd name="connsiteX3" fmla="*/ 7516020 w 7880351"/>
                <a:gd name="connsiteY3" fmla="*/ 4308475 h 6858000"/>
                <a:gd name="connsiteX4" fmla="*/ 7535863 w 7880351"/>
                <a:gd name="connsiteY4" fmla="*/ 4311648 h 6858000"/>
                <a:gd name="connsiteX5" fmla="*/ 7556501 w 7880351"/>
                <a:gd name="connsiteY5" fmla="*/ 4314821 h 6858000"/>
                <a:gd name="connsiteX6" fmla="*/ 7574757 w 7880351"/>
                <a:gd name="connsiteY6" fmla="*/ 4319581 h 6858000"/>
                <a:gd name="connsiteX7" fmla="*/ 7595395 w 7880351"/>
                <a:gd name="connsiteY7" fmla="*/ 4323548 h 6858000"/>
                <a:gd name="connsiteX8" fmla="*/ 7613651 w 7880351"/>
                <a:gd name="connsiteY8" fmla="*/ 4329894 h 6858000"/>
                <a:gd name="connsiteX9" fmla="*/ 7631907 w 7880351"/>
                <a:gd name="connsiteY9" fmla="*/ 4337828 h 6858000"/>
                <a:gd name="connsiteX10" fmla="*/ 7650957 w 7880351"/>
                <a:gd name="connsiteY10" fmla="*/ 4345761 h 6858000"/>
                <a:gd name="connsiteX11" fmla="*/ 7667626 w 7880351"/>
                <a:gd name="connsiteY11" fmla="*/ 4354487 h 6858000"/>
                <a:gd name="connsiteX12" fmla="*/ 7685089 w 7880351"/>
                <a:gd name="connsiteY12" fmla="*/ 4365594 h 6858000"/>
                <a:gd name="connsiteX13" fmla="*/ 7701757 w 7880351"/>
                <a:gd name="connsiteY13" fmla="*/ 4375113 h 6858000"/>
                <a:gd name="connsiteX14" fmla="*/ 7717632 w 7880351"/>
                <a:gd name="connsiteY14" fmla="*/ 4387013 h 6858000"/>
                <a:gd name="connsiteX15" fmla="*/ 7732713 w 7880351"/>
                <a:gd name="connsiteY15" fmla="*/ 4399706 h 6858000"/>
                <a:gd name="connsiteX16" fmla="*/ 7747001 w 7880351"/>
                <a:gd name="connsiteY16" fmla="*/ 4412399 h 6858000"/>
                <a:gd name="connsiteX17" fmla="*/ 7761289 w 7880351"/>
                <a:gd name="connsiteY17" fmla="*/ 4424299 h 6858000"/>
                <a:gd name="connsiteX18" fmla="*/ 7774782 w 7880351"/>
                <a:gd name="connsiteY18" fmla="*/ 4440165 h 6858000"/>
                <a:gd name="connsiteX19" fmla="*/ 7787482 w 7880351"/>
                <a:gd name="connsiteY19" fmla="*/ 4454445 h 6858000"/>
                <a:gd name="connsiteX20" fmla="*/ 7799389 w 7880351"/>
                <a:gd name="connsiteY20" fmla="*/ 4469518 h 6858000"/>
                <a:gd name="connsiteX21" fmla="*/ 7810501 w 7880351"/>
                <a:gd name="connsiteY21" fmla="*/ 4485384 h 6858000"/>
                <a:gd name="connsiteX22" fmla="*/ 7821613 w 7880351"/>
                <a:gd name="connsiteY22" fmla="*/ 4502044 h 6858000"/>
                <a:gd name="connsiteX23" fmla="*/ 7831932 w 7880351"/>
                <a:gd name="connsiteY23" fmla="*/ 4519497 h 6858000"/>
                <a:gd name="connsiteX24" fmla="*/ 7839870 w 7880351"/>
                <a:gd name="connsiteY24" fmla="*/ 4536157 h 6858000"/>
                <a:gd name="connsiteX25" fmla="*/ 7849395 w 7880351"/>
                <a:gd name="connsiteY25" fmla="*/ 4555196 h 6858000"/>
                <a:gd name="connsiteX26" fmla="*/ 7855745 w 7880351"/>
                <a:gd name="connsiteY26" fmla="*/ 4573442 h 6858000"/>
                <a:gd name="connsiteX27" fmla="*/ 7862095 w 7880351"/>
                <a:gd name="connsiteY27" fmla="*/ 4591689 h 6858000"/>
                <a:gd name="connsiteX28" fmla="*/ 7867651 w 7880351"/>
                <a:gd name="connsiteY28" fmla="*/ 4612315 h 6858000"/>
                <a:gd name="connsiteX29" fmla="*/ 7872413 w 7880351"/>
                <a:gd name="connsiteY29" fmla="*/ 4630561 h 6858000"/>
                <a:gd name="connsiteX30" fmla="*/ 7875589 w 7880351"/>
                <a:gd name="connsiteY30" fmla="*/ 4651187 h 6858000"/>
                <a:gd name="connsiteX31" fmla="*/ 7878763 w 7880351"/>
                <a:gd name="connsiteY31" fmla="*/ 4671020 h 6858000"/>
                <a:gd name="connsiteX32" fmla="*/ 7880351 w 7880351"/>
                <a:gd name="connsiteY32" fmla="*/ 4692440 h 6858000"/>
                <a:gd name="connsiteX33" fmla="*/ 7880351 w 7880351"/>
                <a:gd name="connsiteY33" fmla="*/ 4713066 h 6858000"/>
                <a:gd name="connsiteX34" fmla="*/ 7880351 w 7880351"/>
                <a:gd name="connsiteY34" fmla="*/ 5756276 h 6858000"/>
                <a:gd name="connsiteX35" fmla="*/ 7260432 w 7880351"/>
                <a:gd name="connsiteY35" fmla="*/ 5756276 h 6858000"/>
                <a:gd name="connsiteX36" fmla="*/ 7260432 w 7880351"/>
                <a:gd name="connsiteY36" fmla="*/ 5154943 h 6858000"/>
                <a:gd name="connsiteX37" fmla="*/ 7258845 w 7880351"/>
                <a:gd name="connsiteY37" fmla="*/ 5131143 h 6858000"/>
                <a:gd name="connsiteX38" fmla="*/ 7255670 w 7880351"/>
                <a:gd name="connsiteY38" fmla="*/ 5109724 h 6858000"/>
                <a:gd name="connsiteX39" fmla="*/ 7250907 w 7880351"/>
                <a:gd name="connsiteY39" fmla="*/ 5086718 h 6858000"/>
                <a:gd name="connsiteX40" fmla="*/ 7242970 w 7880351"/>
                <a:gd name="connsiteY40" fmla="*/ 5066091 h 6858000"/>
                <a:gd name="connsiteX41" fmla="*/ 7231857 w 7880351"/>
                <a:gd name="connsiteY41" fmla="*/ 5046259 h 6858000"/>
                <a:gd name="connsiteX42" fmla="*/ 7221538 w 7880351"/>
                <a:gd name="connsiteY42" fmla="*/ 5027219 h 6858000"/>
                <a:gd name="connsiteX43" fmla="*/ 7207251 w 7880351"/>
                <a:gd name="connsiteY43" fmla="*/ 5008973 h 6858000"/>
                <a:gd name="connsiteX44" fmla="*/ 7193757 w 7880351"/>
                <a:gd name="connsiteY44" fmla="*/ 4993106 h 6858000"/>
                <a:gd name="connsiteX45" fmla="*/ 7176295 w 7880351"/>
                <a:gd name="connsiteY45" fmla="*/ 4978033 h 6858000"/>
                <a:gd name="connsiteX46" fmla="*/ 7159626 w 7880351"/>
                <a:gd name="connsiteY46" fmla="*/ 4965340 h 6858000"/>
                <a:gd name="connsiteX47" fmla="*/ 7140576 w 7880351"/>
                <a:gd name="connsiteY47" fmla="*/ 4955027 h 6858000"/>
                <a:gd name="connsiteX48" fmla="*/ 7120732 w 7880351"/>
                <a:gd name="connsiteY48" fmla="*/ 4943921 h 6858000"/>
                <a:gd name="connsiteX49" fmla="*/ 7098507 w 7880351"/>
                <a:gd name="connsiteY49" fmla="*/ 4935988 h 6858000"/>
                <a:gd name="connsiteX50" fmla="*/ 7077076 w 7880351"/>
                <a:gd name="connsiteY50" fmla="*/ 4931228 h 6858000"/>
                <a:gd name="connsiteX51" fmla="*/ 7055645 w 7880351"/>
                <a:gd name="connsiteY51" fmla="*/ 4926468 h 6858000"/>
                <a:gd name="connsiteX52" fmla="*/ 7031832 w 7880351"/>
                <a:gd name="connsiteY52" fmla="*/ 4926468 h 6858000"/>
                <a:gd name="connsiteX53" fmla="*/ 5202238 w 7880351"/>
                <a:gd name="connsiteY53" fmla="*/ 4926468 h 6858000"/>
                <a:gd name="connsiteX54" fmla="*/ 5202238 w 7880351"/>
                <a:gd name="connsiteY54" fmla="*/ 2654300 h 6858000"/>
                <a:gd name="connsiteX55" fmla="*/ 7353301 w 7880351"/>
                <a:gd name="connsiteY55" fmla="*/ 2654300 h 6858000"/>
                <a:gd name="connsiteX56" fmla="*/ 7381082 w 7880351"/>
                <a:gd name="connsiteY56" fmla="*/ 2655888 h 6858000"/>
                <a:gd name="connsiteX57" fmla="*/ 7407276 w 7880351"/>
                <a:gd name="connsiteY57" fmla="*/ 2657476 h 6858000"/>
                <a:gd name="connsiteX58" fmla="*/ 7433470 w 7880351"/>
                <a:gd name="connsiteY58" fmla="*/ 2660651 h 6858000"/>
                <a:gd name="connsiteX59" fmla="*/ 7460457 w 7880351"/>
                <a:gd name="connsiteY59" fmla="*/ 2665413 h 6858000"/>
                <a:gd name="connsiteX60" fmla="*/ 7485063 w 7880351"/>
                <a:gd name="connsiteY60" fmla="*/ 2671763 h 6858000"/>
                <a:gd name="connsiteX61" fmla="*/ 7509670 w 7880351"/>
                <a:gd name="connsiteY61" fmla="*/ 2677319 h 6858000"/>
                <a:gd name="connsiteX62" fmla="*/ 7534276 w 7880351"/>
                <a:gd name="connsiteY62" fmla="*/ 2686844 h 6858000"/>
                <a:gd name="connsiteX63" fmla="*/ 7559676 w 7880351"/>
                <a:gd name="connsiteY63" fmla="*/ 2696369 h 6858000"/>
                <a:gd name="connsiteX64" fmla="*/ 7582695 w 7880351"/>
                <a:gd name="connsiteY64" fmla="*/ 2706688 h 6858000"/>
                <a:gd name="connsiteX65" fmla="*/ 7604126 w 7880351"/>
                <a:gd name="connsiteY65" fmla="*/ 2717801 h 6858000"/>
                <a:gd name="connsiteX66" fmla="*/ 7627939 w 7880351"/>
                <a:gd name="connsiteY66" fmla="*/ 2730500 h 6858000"/>
                <a:gd name="connsiteX67" fmla="*/ 7647782 w 7880351"/>
                <a:gd name="connsiteY67" fmla="*/ 2743994 h 6858000"/>
                <a:gd name="connsiteX68" fmla="*/ 7669213 w 7880351"/>
                <a:gd name="connsiteY68" fmla="*/ 2759869 h 6858000"/>
                <a:gd name="connsiteX69" fmla="*/ 7689851 w 7880351"/>
                <a:gd name="connsiteY69" fmla="*/ 2774950 h 6858000"/>
                <a:gd name="connsiteX70" fmla="*/ 7708107 w 7880351"/>
                <a:gd name="connsiteY70" fmla="*/ 2792413 h 6858000"/>
                <a:gd name="connsiteX71" fmla="*/ 7727157 w 7880351"/>
                <a:gd name="connsiteY71" fmla="*/ 2809082 h 6858000"/>
                <a:gd name="connsiteX72" fmla="*/ 7743826 w 7880351"/>
                <a:gd name="connsiteY72" fmla="*/ 2828132 h 6858000"/>
                <a:gd name="connsiteX73" fmla="*/ 7761289 w 7880351"/>
                <a:gd name="connsiteY73" fmla="*/ 2846388 h 6858000"/>
                <a:gd name="connsiteX74" fmla="*/ 7776370 w 7880351"/>
                <a:gd name="connsiteY74" fmla="*/ 2867025 h 6858000"/>
                <a:gd name="connsiteX75" fmla="*/ 7790657 w 7880351"/>
                <a:gd name="connsiteY75" fmla="*/ 2886869 h 6858000"/>
                <a:gd name="connsiteX76" fmla="*/ 7804151 w 7880351"/>
                <a:gd name="connsiteY76" fmla="*/ 2909094 h 6858000"/>
                <a:gd name="connsiteX77" fmla="*/ 7816851 w 7880351"/>
                <a:gd name="connsiteY77" fmla="*/ 2930525 h 6858000"/>
                <a:gd name="connsiteX78" fmla="*/ 7829551 w 7880351"/>
                <a:gd name="connsiteY78" fmla="*/ 2953544 h 6858000"/>
                <a:gd name="connsiteX79" fmla="*/ 7839870 w 7880351"/>
                <a:gd name="connsiteY79" fmla="*/ 2976563 h 6858000"/>
                <a:gd name="connsiteX80" fmla="*/ 7849395 w 7880351"/>
                <a:gd name="connsiteY80" fmla="*/ 3000375 h 6858000"/>
                <a:gd name="connsiteX81" fmla="*/ 7857332 w 7880351"/>
                <a:gd name="connsiteY81" fmla="*/ 3024982 h 6858000"/>
                <a:gd name="connsiteX82" fmla="*/ 7864476 w 7880351"/>
                <a:gd name="connsiteY82" fmla="*/ 3049588 h 6858000"/>
                <a:gd name="connsiteX83" fmla="*/ 7869239 w 7880351"/>
                <a:gd name="connsiteY83" fmla="*/ 3076576 h 6858000"/>
                <a:gd name="connsiteX84" fmla="*/ 7874001 w 7880351"/>
                <a:gd name="connsiteY84" fmla="*/ 3101182 h 6858000"/>
                <a:gd name="connsiteX85" fmla="*/ 7878763 w 7880351"/>
                <a:gd name="connsiteY85" fmla="*/ 3128963 h 6858000"/>
                <a:gd name="connsiteX86" fmla="*/ 7880351 w 7880351"/>
                <a:gd name="connsiteY86" fmla="*/ 3155157 h 6858000"/>
                <a:gd name="connsiteX87" fmla="*/ 7880351 w 7880351"/>
                <a:gd name="connsiteY87" fmla="*/ 3181351 h 6858000"/>
                <a:gd name="connsiteX88" fmla="*/ 7880351 w 7880351"/>
                <a:gd name="connsiteY88" fmla="*/ 3925888 h 6858000"/>
                <a:gd name="connsiteX89" fmla="*/ 5202238 w 7880351"/>
                <a:gd name="connsiteY89" fmla="*/ 3925888 h 6858000"/>
                <a:gd name="connsiteX90" fmla="*/ 3041431 w 7880351"/>
                <a:gd name="connsiteY90" fmla="*/ 2654300 h 6858000"/>
                <a:gd name="connsiteX91" fmla="*/ 3371850 w 7880351"/>
                <a:gd name="connsiteY91" fmla="*/ 2654300 h 6858000"/>
                <a:gd name="connsiteX92" fmla="*/ 3371850 w 7880351"/>
                <a:gd name="connsiteY92" fmla="*/ 3925888 h 6858000"/>
                <a:gd name="connsiteX93" fmla="*/ 2514031 w 7880351"/>
                <a:gd name="connsiteY93" fmla="*/ 3925888 h 6858000"/>
                <a:gd name="connsiteX94" fmla="*/ 1350416 w 7880351"/>
                <a:gd name="connsiteY94" fmla="*/ 3925888 h 6858000"/>
                <a:gd name="connsiteX95" fmla="*/ 1329765 w 7880351"/>
                <a:gd name="connsiteY95" fmla="*/ 3925888 h 6858000"/>
                <a:gd name="connsiteX96" fmla="*/ 1311497 w 7880351"/>
                <a:gd name="connsiteY96" fmla="*/ 3924301 h 6858000"/>
                <a:gd name="connsiteX97" fmla="*/ 1292434 w 7880351"/>
                <a:gd name="connsiteY97" fmla="*/ 3922713 h 6858000"/>
                <a:gd name="connsiteX98" fmla="*/ 1274166 w 7880351"/>
                <a:gd name="connsiteY98" fmla="*/ 3919538 h 6858000"/>
                <a:gd name="connsiteX99" fmla="*/ 1238424 w 7880351"/>
                <a:gd name="connsiteY99" fmla="*/ 3910807 h 6858000"/>
                <a:gd name="connsiteX100" fmla="*/ 1204269 w 7880351"/>
                <a:gd name="connsiteY100" fmla="*/ 3898107 h 6858000"/>
                <a:gd name="connsiteX101" fmla="*/ 1171704 w 7880351"/>
                <a:gd name="connsiteY101" fmla="*/ 3881438 h 6858000"/>
                <a:gd name="connsiteX102" fmla="*/ 1140727 w 7880351"/>
                <a:gd name="connsiteY102" fmla="*/ 3862388 h 6858000"/>
                <a:gd name="connsiteX103" fmla="*/ 1112927 w 7880351"/>
                <a:gd name="connsiteY103" fmla="*/ 3842544 h 6858000"/>
                <a:gd name="connsiteX104" fmla="*/ 1085922 w 7880351"/>
                <a:gd name="connsiteY104" fmla="*/ 3817144 h 6858000"/>
                <a:gd name="connsiteX105" fmla="*/ 1061299 w 7880351"/>
                <a:gd name="connsiteY105" fmla="*/ 3790951 h 6858000"/>
                <a:gd name="connsiteX106" fmla="*/ 1041443 w 7880351"/>
                <a:gd name="connsiteY106" fmla="*/ 3763169 h 6858000"/>
                <a:gd name="connsiteX107" fmla="*/ 1022380 w 7880351"/>
                <a:gd name="connsiteY107" fmla="*/ 3732213 h 6858000"/>
                <a:gd name="connsiteX108" fmla="*/ 1005701 w 7880351"/>
                <a:gd name="connsiteY108" fmla="*/ 3699669 h 6858000"/>
                <a:gd name="connsiteX109" fmla="*/ 992992 w 7880351"/>
                <a:gd name="connsiteY109" fmla="*/ 3665538 h 6858000"/>
                <a:gd name="connsiteX110" fmla="*/ 984254 w 7880351"/>
                <a:gd name="connsiteY110" fmla="*/ 3629819 h 6858000"/>
                <a:gd name="connsiteX111" fmla="*/ 981078 w 7880351"/>
                <a:gd name="connsiteY111" fmla="*/ 3611563 h 6858000"/>
                <a:gd name="connsiteX112" fmla="*/ 979489 w 7880351"/>
                <a:gd name="connsiteY112" fmla="*/ 3592513 h 6858000"/>
                <a:gd name="connsiteX113" fmla="*/ 977901 w 7880351"/>
                <a:gd name="connsiteY113" fmla="*/ 3574257 h 6858000"/>
                <a:gd name="connsiteX114" fmla="*/ 977901 w 7880351"/>
                <a:gd name="connsiteY114" fmla="*/ 3553619 h 6858000"/>
                <a:gd name="connsiteX115" fmla="*/ 977901 w 7880351"/>
                <a:gd name="connsiteY115" fmla="*/ 3535363 h 6858000"/>
                <a:gd name="connsiteX116" fmla="*/ 979489 w 7880351"/>
                <a:gd name="connsiteY116" fmla="*/ 3516313 h 6858000"/>
                <a:gd name="connsiteX117" fmla="*/ 981078 w 7880351"/>
                <a:gd name="connsiteY117" fmla="*/ 3498057 h 6858000"/>
                <a:gd name="connsiteX118" fmla="*/ 984254 w 7880351"/>
                <a:gd name="connsiteY118" fmla="*/ 3479800 h 6858000"/>
                <a:gd name="connsiteX119" fmla="*/ 992992 w 7880351"/>
                <a:gd name="connsiteY119" fmla="*/ 3444082 h 6858000"/>
                <a:gd name="connsiteX120" fmla="*/ 1005701 w 7880351"/>
                <a:gd name="connsiteY120" fmla="*/ 3409951 h 6858000"/>
                <a:gd name="connsiteX121" fmla="*/ 1022380 w 7880351"/>
                <a:gd name="connsiteY121" fmla="*/ 3377407 h 6858000"/>
                <a:gd name="connsiteX122" fmla="*/ 1041443 w 7880351"/>
                <a:gd name="connsiteY122" fmla="*/ 3345657 h 6858000"/>
                <a:gd name="connsiteX123" fmla="*/ 1061299 w 7880351"/>
                <a:gd name="connsiteY123" fmla="*/ 3317875 h 6858000"/>
                <a:gd name="connsiteX124" fmla="*/ 1085922 w 7880351"/>
                <a:gd name="connsiteY124" fmla="*/ 3291682 h 6858000"/>
                <a:gd name="connsiteX125" fmla="*/ 1112927 w 7880351"/>
                <a:gd name="connsiteY125" fmla="*/ 3267076 h 6858000"/>
                <a:gd name="connsiteX126" fmla="*/ 1140727 w 7880351"/>
                <a:gd name="connsiteY126" fmla="*/ 3244851 h 6858000"/>
                <a:gd name="connsiteX127" fmla="*/ 1171704 w 7880351"/>
                <a:gd name="connsiteY127" fmla="*/ 3226594 h 6858000"/>
                <a:gd name="connsiteX128" fmla="*/ 1204269 w 7880351"/>
                <a:gd name="connsiteY128" fmla="*/ 3211513 h 6858000"/>
                <a:gd name="connsiteX129" fmla="*/ 1238424 w 7880351"/>
                <a:gd name="connsiteY129" fmla="*/ 3198813 h 6858000"/>
                <a:gd name="connsiteX130" fmla="*/ 1274166 w 7880351"/>
                <a:gd name="connsiteY130" fmla="*/ 3189288 h 6858000"/>
                <a:gd name="connsiteX131" fmla="*/ 1292434 w 7880351"/>
                <a:gd name="connsiteY131" fmla="*/ 3186114 h 6858000"/>
                <a:gd name="connsiteX132" fmla="*/ 1311497 w 7880351"/>
                <a:gd name="connsiteY132" fmla="*/ 3184526 h 6858000"/>
                <a:gd name="connsiteX133" fmla="*/ 1329765 w 7880351"/>
                <a:gd name="connsiteY133" fmla="*/ 3182938 h 6858000"/>
                <a:gd name="connsiteX134" fmla="*/ 1350416 w 7880351"/>
                <a:gd name="connsiteY134" fmla="*/ 3181351 h 6858000"/>
                <a:gd name="connsiteX135" fmla="*/ 2514031 w 7880351"/>
                <a:gd name="connsiteY135" fmla="*/ 3181351 h 6858000"/>
                <a:gd name="connsiteX136" fmla="*/ 2514031 w 7880351"/>
                <a:gd name="connsiteY136" fmla="*/ 3155157 h 6858000"/>
                <a:gd name="connsiteX137" fmla="*/ 2517208 w 7880351"/>
                <a:gd name="connsiteY137" fmla="*/ 3128963 h 6858000"/>
                <a:gd name="connsiteX138" fmla="*/ 2520386 w 7880351"/>
                <a:gd name="connsiteY138" fmla="*/ 3101182 h 6858000"/>
                <a:gd name="connsiteX139" fmla="*/ 2524357 w 7880351"/>
                <a:gd name="connsiteY139" fmla="*/ 3076576 h 6858000"/>
                <a:gd name="connsiteX140" fmla="*/ 2530711 w 7880351"/>
                <a:gd name="connsiteY140" fmla="*/ 3049588 h 6858000"/>
                <a:gd name="connsiteX141" fmla="*/ 2537065 w 7880351"/>
                <a:gd name="connsiteY141" fmla="*/ 3024982 h 6858000"/>
                <a:gd name="connsiteX142" fmla="*/ 2546597 w 7880351"/>
                <a:gd name="connsiteY142" fmla="*/ 3000375 h 6858000"/>
                <a:gd name="connsiteX143" fmla="*/ 2555334 w 7880351"/>
                <a:gd name="connsiteY143" fmla="*/ 2976563 h 6858000"/>
                <a:gd name="connsiteX144" fmla="*/ 2566454 w 7880351"/>
                <a:gd name="connsiteY144" fmla="*/ 2953544 h 6858000"/>
                <a:gd name="connsiteX145" fmla="*/ 2577573 w 7880351"/>
                <a:gd name="connsiteY145" fmla="*/ 2930525 h 6858000"/>
                <a:gd name="connsiteX146" fmla="*/ 2589488 w 7880351"/>
                <a:gd name="connsiteY146" fmla="*/ 2909094 h 6858000"/>
                <a:gd name="connsiteX147" fmla="*/ 2603785 w 7880351"/>
                <a:gd name="connsiteY147" fmla="*/ 2886869 h 6858000"/>
                <a:gd name="connsiteX148" fmla="*/ 2619670 w 7880351"/>
                <a:gd name="connsiteY148" fmla="*/ 2867025 h 6858000"/>
                <a:gd name="connsiteX149" fmla="*/ 2634761 w 7880351"/>
                <a:gd name="connsiteY149" fmla="*/ 2846388 h 6858000"/>
                <a:gd name="connsiteX150" fmla="*/ 2650647 w 7880351"/>
                <a:gd name="connsiteY150" fmla="*/ 2828132 h 6858000"/>
                <a:gd name="connsiteX151" fmla="*/ 2668915 w 7880351"/>
                <a:gd name="connsiteY151" fmla="*/ 2809082 h 6858000"/>
                <a:gd name="connsiteX152" fmla="*/ 2686389 w 7880351"/>
                <a:gd name="connsiteY152" fmla="*/ 2792413 h 6858000"/>
                <a:gd name="connsiteX153" fmla="*/ 2706246 w 7880351"/>
                <a:gd name="connsiteY153" fmla="*/ 2774950 h 6858000"/>
                <a:gd name="connsiteX154" fmla="*/ 2726103 w 7880351"/>
                <a:gd name="connsiteY154" fmla="*/ 2759869 h 6858000"/>
                <a:gd name="connsiteX155" fmla="*/ 2746754 w 7880351"/>
                <a:gd name="connsiteY155" fmla="*/ 2743994 h 6858000"/>
                <a:gd name="connsiteX156" fmla="*/ 2768200 w 7880351"/>
                <a:gd name="connsiteY156" fmla="*/ 2730500 h 6858000"/>
                <a:gd name="connsiteX157" fmla="*/ 2789645 w 7880351"/>
                <a:gd name="connsiteY157" fmla="*/ 2717801 h 6858000"/>
                <a:gd name="connsiteX158" fmla="*/ 2813474 w 7880351"/>
                <a:gd name="connsiteY158" fmla="*/ 2706688 h 6858000"/>
                <a:gd name="connsiteX159" fmla="*/ 2836508 w 7880351"/>
                <a:gd name="connsiteY159" fmla="*/ 2696369 h 6858000"/>
                <a:gd name="connsiteX160" fmla="*/ 2859542 w 7880351"/>
                <a:gd name="connsiteY160" fmla="*/ 2686844 h 6858000"/>
                <a:gd name="connsiteX161" fmla="*/ 2884959 w 7880351"/>
                <a:gd name="connsiteY161" fmla="*/ 2677319 h 6858000"/>
                <a:gd name="connsiteX162" fmla="*/ 2909581 w 7880351"/>
                <a:gd name="connsiteY162" fmla="*/ 2671763 h 6858000"/>
                <a:gd name="connsiteX163" fmla="*/ 2935792 w 7880351"/>
                <a:gd name="connsiteY163" fmla="*/ 2665413 h 6858000"/>
                <a:gd name="connsiteX164" fmla="*/ 2960415 w 7880351"/>
                <a:gd name="connsiteY164" fmla="*/ 2660651 h 6858000"/>
                <a:gd name="connsiteX165" fmla="*/ 2987420 w 7880351"/>
                <a:gd name="connsiteY165" fmla="*/ 2657476 h 6858000"/>
                <a:gd name="connsiteX166" fmla="*/ 3015220 w 7880351"/>
                <a:gd name="connsiteY166" fmla="*/ 2655888 h 6858000"/>
                <a:gd name="connsiteX167" fmla="*/ 310429 w 7880351"/>
                <a:gd name="connsiteY167" fmla="*/ 1397000 h 6858000"/>
                <a:gd name="connsiteX168" fmla="*/ 342981 w 7880351"/>
                <a:gd name="connsiteY168" fmla="*/ 1398587 h 6858000"/>
                <a:gd name="connsiteX169" fmla="*/ 373944 w 7880351"/>
                <a:gd name="connsiteY169" fmla="*/ 1403349 h 6858000"/>
                <a:gd name="connsiteX170" fmla="*/ 403320 w 7880351"/>
                <a:gd name="connsiteY170" fmla="*/ 1411285 h 6858000"/>
                <a:gd name="connsiteX171" fmla="*/ 431108 w 7880351"/>
                <a:gd name="connsiteY171" fmla="*/ 1422395 h 6858000"/>
                <a:gd name="connsiteX172" fmla="*/ 458896 w 7880351"/>
                <a:gd name="connsiteY172" fmla="*/ 1434300 h 6858000"/>
                <a:gd name="connsiteX173" fmla="*/ 484302 w 7880351"/>
                <a:gd name="connsiteY173" fmla="*/ 1450172 h 6858000"/>
                <a:gd name="connsiteX174" fmla="*/ 508914 w 7880351"/>
                <a:gd name="connsiteY174" fmla="*/ 1468425 h 6858000"/>
                <a:gd name="connsiteX175" fmla="*/ 530350 w 7880351"/>
                <a:gd name="connsiteY175" fmla="*/ 1487471 h 6858000"/>
                <a:gd name="connsiteX176" fmla="*/ 550992 w 7880351"/>
                <a:gd name="connsiteY176" fmla="*/ 1510486 h 6858000"/>
                <a:gd name="connsiteX177" fmla="*/ 567665 w 7880351"/>
                <a:gd name="connsiteY177" fmla="*/ 1533500 h 6858000"/>
                <a:gd name="connsiteX178" fmla="*/ 583544 w 7880351"/>
                <a:gd name="connsiteY178" fmla="*/ 1560483 h 6858000"/>
                <a:gd name="connsiteX179" fmla="*/ 597041 w 7880351"/>
                <a:gd name="connsiteY179" fmla="*/ 1586672 h 6858000"/>
                <a:gd name="connsiteX180" fmla="*/ 608156 w 7880351"/>
                <a:gd name="connsiteY180" fmla="*/ 1614448 h 6858000"/>
                <a:gd name="connsiteX181" fmla="*/ 614507 w 7880351"/>
                <a:gd name="connsiteY181" fmla="*/ 1645399 h 6858000"/>
                <a:gd name="connsiteX182" fmla="*/ 618477 w 7880351"/>
                <a:gd name="connsiteY182" fmla="*/ 1674762 h 6858000"/>
                <a:gd name="connsiteX183" fmla="*/ 621653 w 7880351"/>
                <a:gd name="connsiteY183" fmla="*/ 1707300 h 6858000"/>
                <a:gd name="connsiteX184" fmla="*/ 621653 w 7880351"/>
                <a:gd name="connsiteY184" fmla="*/ 4306358 h 6858000"/>
                <a:gd name="connsiteX185" fmla="*/ 3371850 w 7880351"/>
                <a:gd name="connsiteY185" fmla="*/ 4306358 h 6858000"/>
                <a:gd name="connsiteX186" fmla="*/ 3371850 w 7880351"/>
                <a:gd name="connsiteY186" fmla="*/ 4926164 h 6858000"/>
                <a:gd name="connsiteX187" fmla="*/ 621653 w 7880351"/>
                <a:gd name="connsiteY187" fmla="*/ 4926164 h 6858000"/>
                <a:gd name="connsiteX188" fmla="*/ 621653 w 7880351"/>
                <a:gd name="connsiteY188" fmla="*/ 5756275 h 6858000"/>
                <a:gd name="connsiteX189" fmla="*/ 0 w 7880351"/>
                <a:gd name="connsiteY189" fmla="*/ 5756275 h 6858000"/>
                <a:gd name="connsiteX190" fmla="*/ 0 w 7880351"/>
                <a:gd name="connsiteY190" fmla="*/ 1707300 h 6858000"/>
                <a:gd name="connsiteX191" fmla="*/ 1588 w 7880351"/>
                <a:gd name="connsiteY191" fmla="*/ 1674762 h 6858000"/>
                <a:gd name="connsiteX192" fmla="*/ 6352 w 7880351"/>
                <a:gd name="connsiteY192" fmla="*/ 1645399 h 6858000"/>
                <a:gd name="connsiteX193" fmla="*/ 14291 w 7880351"/>
                <a:gd name="connsiteY193" fmla="*/ 1614448 h 6858000"/>
                <a:gd name="connsiteX194" fmla="*/ 24612 w 7880351"/>
                <a:gd name="connsiteY194" fmla="*/ 1586672 h 6858000"/>
                <a:gd name="connsiteX195" fmla="*/ 38903 w 7880351"/>
                <a:gd name="connsiteY195" fmla="*/ 1560483 h 6858000"/>
                <a:gd name="connsiteX196" fmla="*/ 53988 w 7880351"/>
                <a:gd name="connsiteY196" fmla="*/ 1533500 h 6858000"/>
                <a:gd name="connsiteX197" fmla="*/ 71454 w 7880351"/>
                <a:gd name="connsiteY197" fmla="*/ 1510486 h 6858000"/>
                <a:gd name="connsiteX198" fmla="*/ 91303 w 7880351"/>
                <a:gd name="connsiteY198" fmla="*/ 1487471 h 6858000"/>
                <a:gd name="connsiteX199" fmla="*/ 113533 w 7880351"/>
                <a:gd name="connsiteY199" fmla="*/ 1468425 h 6858000"/>
                <a:gd name="connsiteX200" fmla="*/ 138145 w 7880351"/>
                <a:gd name="connsiteY200" fmla="*/ 1450172 h 6858000"/>
                <a:gd name="connsiteX201" fmla="*/ 162757 w 7880351"/>
                <a:gd name="connsiteY201" fmla="*/ 1434300 h 6858000"/>
                <a:gd name="connsiteX202" fmla="*/ 190545 w 7880351"/>
                <a:gd name="connsiteY202" fmla="*/ 1422395 h 6858000"/>
                <a:gd name="connsiteX203" fmla="*/ 218333 w 7880351"/>
                <a:gd name="connsiteY203" fmla="*/ 1411285 h 6858000"/>
                <a:gd name="connsiteX204" fmla="*/ 248502 w 7880351"/>
                <a:gd name="connsiteY204" fmla="*/ 1403349 h 6858000"/>
                <a:gd name="connsiteX205" fmla="*/ 279466 w 7880351"/>
                <a:gd name="connsiteY205" fmla="*/ 1398587 h 6858000"/>
                <a:gd name="connsiteX206" fmla="*/ 2154238 w 7880351"/>
                <a:gd name="connsiteY206" fmla="*/ 73025 h 6858000"/>
                <a:gd name="connsiteX207" fmla="*/ 2181225 w 7880351"/>
                <a:gd name="connsiteY207" fmla="*/ 73025 h 6858000"/>
                <a:gd name="connsiteX208" fmla="*/ 2207419 w 7880351"/>
                <a:gd name="connsiteY208" fmla="*/ 73025 h 6858000"/>
                <a:gd name="connsiteX209" fmla="*/ 2232025 w 7880351"/>
                <a:gd name="connsiteY209" fmla="*/ 77788 h 6858000"/>
                <a:gd name="connsiteX210" fmla="*/ 2256632 w 7880351"/>
                <a:gd name="connsiteY210" fmla="*/ 84138 h 6858000"/>
                <a:gd name="connsiteX211" fmla="*/ 2282032 w 7880351"/>
                <a:gd name="connsiteY211" fmla="*/ 91281 h 6858000"/>
                <a:gd name="connsiteX212" fmla="*/ 2306638 w 7880351"/>
                <a:gd name="connsiteY212" fmla="*/ 102394 h 6858000"/>
                <a:gd name="connsiteX213" fmla="*/ 2329657 w 7880351"/>
                <a:gd name="connsiteY213" fmla="*/ 116681 h 6858000"/>
                <a:gd name="connsiteX214" fmla="*/ 2351882 w 7880351"/>
                <a:gd name="connsiteY214" fmla="*/ 131763 h 6858000"/>
                <a:gd name="connsiteX215" fmla="*/ 2371725 w 7880351"/>
                <a:gd name="connsiteY215" fmla="*/ 150813 h 6858000"/>
                <a:gd name="connsiteX216" fmla="*/ 3725069 w 7880351"/>
                <a:gd name="connsiteY216" fmla="*/ 1505744 h 6858000"/>
                <a:gd name="connsiteX217" fmla="*/ 4846638 w 7880351"/>
                <a:gd name="connsiteY217" fmla="*/ 1505744 h 6858000"/>
                <a:gd name="connsiteX218" fmla="*/ 6199982 w 7880351"/>
                <a:gd name="connsiteY218" fmla="*/ 150813 h 6858000"/>
                <a:gd name="connsiteX219" fmla="*/ 6220619 w 7880351"/>
                <a:gd name="connsiteY219" fmla="*/ 131763 h 6858000"/>
                <a:gd name="connsiteX220" fmla="*/ 6242051 w 7880351"/>
                <a:gd name="connsiteY220" fmla="*/ 116681 h 6858000"/>
                <a:gd name="connsiteX221" fmla="*/ 6265069 w 7880351"/>
                <a:gd name="connsiteY221" fmla="*/ 102394 h 6858000"/>
                <a:gd name="connsiteX222" fmla="*/ 6288881 w 7880351"/>
                <a:gd name="connsiteY222" fmla="*/ 91281 h 6858000"/>
                <a:gd name="connsiteX223" fmla="*/ 6313488 w 7880351"/>
                <a:gd name="connsiteY223" fmla="*/ 84138 h 6858000"/>
                <a:gd name="connsiteX224" fmla="*/ 6339681 w 7880351"/>
                <a:gd name="connsiteY224" fmla="*/ 77788 h 6858000"/>
                <a:gd name="connsiteX225" fmla="*/ 6364288 w 7880351"/>
                <a:gd name="connsiteY225" fmla="*/ 73025 h 6858000"/>
                <a:gd name="connsiteX226" fmla="*/ 6391275 w 7880351"/>
                <a:gd name="connsiteY226" fmla="*/ 73025 h 6858000"/>
                <a:gd name="connsiteX227" fmla="*/ 6415881 w 7880351"/>
                <a:gd name="connsiteY227" fmla="*/ 73025 h 6858000"/>
                <a:gd name="connsiteX228" fmla="*/ 6442075 w 7880351"/>
                <a:gd name="connsiteY228" fmla="*/ 77788 h 6858000"/>
                <a:gd name="connsiteX229" fmla="*/ 6466681 w 7880351"/>
                <a:gd name="connsiteY229" fmla="*/ 84138 h 6858000"/>
                <a:gd name="connsiteX230" fmla="*/ 6492081 w 7880351"/>
                <a:gd name="connsiteY230" fmla="*/ 91281 h 6858000"/>
                <a:gd name="connsiteX231" fmla="*/ 6516688 w 7880351"/>
                <a:gd name="connsiteY231" fmla="*/ 102394 h 6858000"/>
                <a:gd name="connsiteX232" fmla="*/ 6538119 w 7880351"/>
                <a:gd name="connsiteY232" fmla="*/ 116681 h 6858000"/>
                <a:gd name="connsiteX233" fmla="*/ 6560344 w 7880351"/>
                <a:gd name="connsiteY233" fmla="*/ 131763 h 6858000"/>
                <a:gd name="connsiteX234" fmla="*/ 6581775 w 7880351"/>
                <a:gd name="connsiteY234" fmla="*/ 150813 h 6858000"/>
                <a:gd name="connsiteX235" fmla="*/ 6598444 w 7880351"/>
                <a:gd name="connsiteY235" fmla="*/ 172244 h 6858000"/>
                <a:gd name="connsiteX236" fmla="*/ 6615907 w 7880351"/>
                <a:gd name="connsiteY236" fmla="*/ 193675 h 6858000"/>
                <a:gd name="connsiteX237" fmla="*/ 6629401 w 7880351"/>
                <a:gd name="connsiteY237" fmla="*/ 215900 h 6858000"/>
                <a:gd name="connsiteX238" fmla="*/ 6640513 w 7880351"/>
                <a:gd name="connsiteY238" fmla="*/ 240506 h 6858000"/>
                <a:gd name="connsiteX239" fmla="*/ 6648451 w 7880351"/>
                <a:gd name="connsiteY239" fmla="*/ 265113 h 6858000"/>
                <a:gd name="connsiteX240" fmla="*/ 6654801 w 7880351"/>
                <a:gd name="connsiteY240" fmla="*/ 289719 h 6858000"/>
                <a:gd name="connsiteX241" fmla="*/ 6659563 w 7880351"/>
                <a:gd name="connsiteY241" fmla="*/ 315119 h 6858000"/>
                <a:gd name="connsiteX242" fmla="*/ 6659563 w 7880351"/>
                <a:gd name="connsiteY242" fmla="*/ 341313 h 6858000"/>
                <a:gd name="connsiteX243" fmla="*/ 6659563 w 7880351"/>
                <a:gd name="connsiteY243" fmla="*/ 367507 h 6858000"/>
                <a:gd name="connsiteX244" fmla="*/ 6654801 w 7880351"/>
                <a:gd name="connsiteY244" fmla="*/ 392113 h 6858000"/>
                <a:gd name="connsiteX245" fmla="*/ 6648451 w 7880351"/>
                <a:gd name="connsiteY245" fmla="*/ 417513 h 6858000"/>
                <a:gd name="connsiteX246" fmla="*/ 6640513 w 7880351"/>
                <a:gd name="connsiteY246" fmla="*/ 442119 h 6858000"/>
                <a:gd name="connsiteX247" fmla="*/ 6629401 w 7880351"/>
                <a:gd name="connsiteY247" fmla="*/ 466725 h 6858000"/>
                <a:gd name="connsiteX248" fmla="*/ 6615907 w 7880351"/>
                <a:gd name="connsiteY248" fmla="*/ 489744 h 6858000"/>
                <a:gd name="connsiteX249" fmla="*/ 6598444 w 7880351"/>
                <a:gd name="connsiteY249" fmla="*/ 511969 h 6858000"/>
                <a:gd name="connsiteX250" fmla="*/ 6581775 w 7880351"/>
                <a:gd name="connsiteY250" fmla="*/ 531813 h 6858000"/>
                <a:gd name="connsiteX251" fmla="*/ 4968875 w 7880351"/>
                <a:gd name="connsiteY251" fmla="*/ 2144713 h 6858000"/>
                <a:gd name="connsiteX252" fmla="*/ 4968875 w 7880351"/>
                <a:gd name="connsiteY252" fmla="*/ 3925094 h 6858000"/>
                <a:gd name="connsiteX253" fmla="*/ 4968875 w 7880351"/>
                <a:gd name="connsiteY253" fmla="*/ 4438650 h 6858000"/>
                <a:gd name="connsiteX254" fmla="*/ 4968875 w 7880351"/>
                <a:gd name="connsiteY254" fmla="*/ 6589713 h 6858000"/>
                <a:gd name="connsiteX255" fmla="*/ 4967288 w 7880351"/>
                <a:gd name="connsiteY255" fmla="*/ 6615906 h 6858000"/>
                <a:gd name="connsiteX256" fmla="*/ 4962525 w 7880351"/>
                <a:gd name="connsiteY256" fmla="*/ 6643688 h 6858000"/>
                <a:gd name="connsiteX257" fmla="*/ 4956969 w 7880351"/>
                <a:gd name="connsiteY257" fmla="*/ 6669088 h 6858000"/>
                <a:gd name="connsiteX258" fmla="*/ 4947444 w 7880351"/>
                <a:gd name="connsiteY258" fmla="*/ 6693694 h 6858000"/>
                <a:gd name="connsiteX259" fmla="*/ 4936332 w 7880351"/>
                <a:gd name="connsiteY259" fmla="*/ 6716713 h 6858000"/>
                <a:gd name="connsiteX260" fmla="*/ 4922838 w 7880351"/>
                <a:gd name="connsiteY260" fmla="*/ 6740525 h 6858000"/>
                <a:gd name="connsiteX261" fmla="*/ 4906963 w 7880351"/>
                <a:gd name="connsiteY261" fmla="*/ 6760369 h 6858000"/>
                <a:gd name="connsiteX262" fmla="*/ 4890294 w 7880351"/>
                <a:gd name="connsiteY262" fmla="*/ 6778625 h 6858000"/>
                <a:gd name="connsiteX263" fmla="*/ 4869657 w 7880351"/>
                <a:gd name="connsiteY263" fmla="*/ 6797675 h 6858000"/>
                <a:gd name="connsiteX264" fmla="*/ 4849813 w 7880351"/>
                <a:gd name="connsiteY264" fmla="*/ 6812756 h 6858000"/>
                <a:gd name="connsiteX265" fmla="*/ 4827588 w 7880351"/>
                <a:gd name="connsiteY265" fmla="*/ 6825456 h 6858000"/>
                <a:gd name="connsiteX266" fmla="*/ 4804569 w 7880351"/>
                <a:gd name="connsiteY266" fmla="*/ 6838156 h 6858000"/>
                <a:gd name="connsiteX267" fmla="*/ 4779963 w 7880351"/>
                <a:gd name="connsiteY267" fmla="*/ 6845300 h 6858000"/>
                <a:gd name="connsiteX268" fmla="*/ 4753769 w 7880351"/>
                <a:gd name="connsiteY268" fmla="*/ 6853238 h 6858000"/>
                <a:gd name="connsiteX269" fmla="*/ 4726782 w 7880351"/>
                <a:gd name="connsiteY269" fmla="*/ 6856413 h 6858000"/>
                <a:gd name="connsiteX270" fmla="*/ 4699000 w 7880351"/>
                <a:gd name="connsiteY270" fmla="*/ 6858000 h 6858000"/>
                <a:gd name="connsiteX271" fmla="*/ 4671219 w 7880351"/>
                <a:gd name="connsiteY271" fmla="*/ 6856413 h 6858000"/>
                <a:gd name="connsiteX272" fmla="*/ 4645025 w 7880351"/>
                <a:gd name="connsiteY272" fmla="*/ 6853238 h 6858000"/>
                <a:gd name="connsiteX273" fmla="*/ 4618832 w 7880351"/>
                <a:gd name="connsiteY273" fmla="*/ 6845300 h 6858000"/>
                <a:gd name="connsiteX274" fmla="*/ 4593432 w 7880351"/>
                <a:gd name="connsiteY274" fmla="*/ 6838156 h 6858000"/>
                <a:gd name="connsiteX275" fmla="*/ 4570413 w 7880351"/>
                <a:gd name="connsiteY275" fmla="*/ 6825456 h 6858000"/>
                <a:gd name="connsiteX276" fmla="*/ 4548982 w 7880351"/>
                <a:gd name="connsiteY276" fmla="*/ 6812756 h 6858000"/>
                <a:gd name="connsiteX277" fmla="*/ 4528344 w 7880351"/>
                <a:gd name="connsiteY277" fmla="*/ 6797675 h 6858000"/>
                <a:gd name="connsiteX278" fmla="*/ 4508500 w 7880351"/>
                <a:gd name="connsiteY278" fmla="*/ 6778625 h 6858000"/>
                <a:gd name="connsiteX279" fmla="*/ 4491038 w 7880351"/>
                <a:gd name="connsiteY279" fmla="*/ 6760369 h 6858000"/>
                <a:gd name="connsiteX280" fmla="*/ 4475957 w 7880351"/>
                <a:gd name="connsiteY280" fmla="*/ 6740525 h 6858000"/>
                <a:gd name="connsiteX281" fmla="*/ 4461669 w 7880351"/>
                <a:gd name="connsiteY281" fmla="*/ 6716713 h 6858000"/>
                <a:gd name="connsiteX282" fmla="*/ 4451350 w 7880351"/>
                <a:gd name="connsiteY282" fmla="*/ 6693694 h 6858000"/>
                <a:gd name="connsiteX283" fmla="*/ 4441825 w 7880351"/>
                <a:gd name="connsiteY283" fmla="*/ 6669088 h 6858000"/>
                <a:gd name="connsiteX284" fmla="*/ 4435475 w 7880351"/>
                <a:gd name="connsiteY284" fmla="*/ 6643688 h 6858000"/>
                <a:gd name="connsiteX285" fmla="*/ 4430713 w 7880351"/>
                <a:gd name="connsiteY285" fmla="*/ 6615906 h 6858000"/>
                <a:gd name="connsiteX286" fmla="*/ 4429125 w 7880351"/>
                <a:gd name="connsiteY286" fmla="*/ 6589713 h 6858000"/>
                <a:gd name="connsiteX287" fmla="*/ 4429125 w 7880351"/>
                <a:gd name="connsiteY287" fmla="*/ 4438650 h 6858000"/>
                <a:gd name="connsiteX288" fmla="*/ 4140994 w 7880351"/>
                <a:gd name="connsiteY288" fmla="*/ 4438650 h 6858000"/>
                <a:gd name="connsiteX289" fmla="*/ 4140994 w 7880351"/>
                <a:gd name="connsiteY289" fmla="*/ 6589713 h 6858000"/>
                <a:gd name="connsiteX290" fmla="*/ 4139407 w 7880351"/>
                <a:gd name="connsiteY290" fmla="*/ 6615906 h 6858000"/>
                <a:gd name="connsiteX291" fmla="*/ 4136232 w 7880351"/>
                <a:gd name="connsiteY291" fmla="*/ 6643688 h 6858000"/>
                <a:gd name="connsiteX292" fmla="*/ 4129882 w 7880351"/>
                <a:gd name="connsiteY292" fmla="*/ 6669088 h 6858000"/>
                <a:gd name="connsiteX293" fmla="*/ 4121150 w 7880351"/>
                <a:gd name="connsiteY293" fmla="*/ 6693694 h 6858000"/>
                <a:gd name="connsiteX294" fmla="*/ 4108450 w 7880351"/>
                <a:gd name="connsiteY294" fmla="*/ 6716713 h 6858000"/>
                <a:gd name="connsiteX295" fmla="*/ 4095750 w 7880351"/>
                <a:gd name="connsiteY295" fmla="*/ 6740525 h 6858000"/>
                <a:gd name="connsiteX296" fmla="*/ 4080669 w 7880351"/>
                <a:gd name="connsiteY296" fmla="*/ 6760369 h 6858000"/>
                <a:gd name="connsiteX297" fmla="*/ 4063207 w 7880351"/>
                <a:gd name="connsiteY297" fmla="*/ 6778625 h 6858000"/>
                <a:gd name="connsiteX298" fmla="*/ 4043363 w 7880351"/>
                <a:gd name="connsiteY298" fmla="*/ 6797675 h 6858000"/>
                <a:gd name="connsiteX299" fmla="*/ 4022725 w 7880351"/>
                <a:gd name="connsiteY299" fmla="*/ 6812756 h 6858000"/>
                <a:gd name="connsiteX300" fmla="*/ 4001294 w 7880351"/>
                <a:gd name="connsiteY300" fmla="*/ 6825456 h 6858000"/>
                <a:gd name="connsiteX301" fmla="*/ 3976688 w 7880351"/>
                <a:gd name="connsiteY301" fmla="*/ 6838156 h 6858000"/>
                <a:gd name="connsiteX302" fmla="*/ 3952082 w 7880351"/>
                <a:gd name="connsiteY302" fmla="*/ 6845300 h 6858000"/>
                <a:gd name="connsiteX303" fmla="*/ 3926682 w 7880351"/>
                <a:gd name="connsiteY303" fmla="*/ 6853238 h 6858000"/>
                <a:gd name="connsiteX304" fmla="*/ 3900488 w 7880351"/>
                <a:gd name="connsiteY304" fmla="*/ 6856413 h 6858000"/>
                <a:gd name="connsiteX305" fmla="*/ 3872707 w 7880351"/>
                <a:gd name="connsiteY305" fmla="*/ 6858000 h 6858000"/>
                <a:gd name="connsiteX306" fmla="*/ 3844925 w 7880351"/>
                <a:gd name="connsiteY306" fmla="*/ 6856413 h 6858000"/>
                <a:gd name="connsiteX307" fmla="*/ 3818732 w 7880351"/>
                <a:gd name="connsiteY307" fmla="*/ 6853238 h 6858000"/>
                <a:gd name="connsiteX308" fmla="*/ 3791744 w 7880351"/>
                <a:gd name="connsiteY308" fmla="*/ 6845300 h 6858000"/>
                <a:gd name="connsiteX309" fmla="*/ 3767138 w 7880351"/>
                <a:gd name="connsiteY309" fmla="*/ 6838156 h 6858000"/>
                <a:gd name="connsiteX310" fmla="*/ 3744119 w 7880351"/>
                <a:gd name="connsiteY310" fmla="*/ 6825456 h 6858000"/>
                <a:gd name="connsiteX311" fmla="*/ 3722688 w 7880351"/>
                <a:gd name="connsiteY311" fmla="*/ 6812756 h 6858000"/>
                <a:gd name="connsiteX312" fmla="*/ 3700463 w 7880351"/>
                <a:gd name="connsiteY312" fmla="*/ 6797675 h 6858000"/>
                <a:gd name="connsiteX313" fmla="*/ 3682207 w 7880351"/>
                <a:gd name="connsiteY313" fmla="*/ 6778625 h 6858000"/>
                <a:gd name="connsiteX314" fmla="*/ 3664744 w 7880351"/>
                <a:gd name="connsiteY314" fmla="*/ 6760369 h 6858000"/>
                <a:gd name="connsiteX315" fmla="*/ 3649663 w 7880351"/>
                <a:gd name="connsiteY315" fmla="*/ 6740525 h 6858000"/>
                <a:gd name="connsiteX316" fmla="*/ 3635375 w 7880351"/>
                <a:gd name="connsiteY316" fmla="*/ 6716713 h 6858000"/>
                <a:gd name="connsiteX317" fmla="*/ 3624263 w 7880351"/>
                <a:gd name="connsiteY317" fmla="*/ 6693694 h 6858000"/>
                <a:gd name="connsiteX318" fmla="*/ 3615532 w 7880351"/>
                <a:gd name="connsiteY318" fmla="*/ 6669088 h 6858000"/>
                <a:gd name="connsiteX319" fmla="*/ 3609182 w 7880351"/>
                <a:gd name="connsiteY319" fmla="*/ 6643688 h 6858000"/>
                <a:gd name="connsiteX320" fmla="*/ 3604419 w 7880351"/>
                <a:gd name="connsiteY320" fmla="*/ 6615906 h 6858000"/>
                <a:gd name="connsiteX321" fmla="*/ 3602832 w 7880351"/>
                <a:gd name="connsiteY321" fmla="*/ 6589713 h 6858000"/>
                <a:gd name="connsiteX322" fmla="*/ 3602832 w 7880351"/>
                <a:gd name="connsiteY322" fmla="*/ 4438650 h 6858000"/>
                <a:gd name="connsiteX323" fmla="*/ 3602832 w 7880351"/>
                <a:gd name="connsiteY323" fmla="*/ 3925094 h 6858000"/>
                <a:gd name="connsiteX324" fmla="*/ 3602832 w 7880351"/>
                <a:gd name="connsiteY324" fmla="*/ 2144713 h 6858000"/>
                <a:gd name="connsiteX325" fmla="*/ 1989931 w 7880351"/>
                <a:gd name="connsiteY325" fmla="*/ 531813 h 6858000"/>
                <a:gd name="connsiteX326" fmla="*/ 1971676 w 7880351"/>
                <a:gd name="connsiteY326" fmla="*/ 511969 h 6858000"/>
                <a:gd name="connsiteX327" fmla="*/ 1955800 w 7880351"/>
                <a:gd name="connsiteY327" fmla="*/ 489744 h 6858000"/>
                <a:gd name="connsiteX328" fmla="*/ 1942306 w 7880351"/>
                <a:gd name="connsiteY328" fmla="*/ 466725 h 6858000"/>
                <a:gd name="connsiteX329" fmla="*/ 1931194 w 7880351"/>
                <a:gd name="connsiteY329" fmla="*/ 442119 h 6858000"/>
                <a:gd name="connsiteX330" fmla="*/ 1923257 w 7880351"/>
                <a:gd name="connsiteY330" fmla="*/ 417513 h 6858000"/>
                <a:gd name="connsiteX331" fmla="*/ 1917700 w 7880351"/>
                <a:gd name="connsiteY331" fmla="*/ 392113 h 6858000"/>
                <a:gd name="connsiteX332" fmla="*/ 1912938 w 7880351"/>
                <a:gd name="connsiteY332" fmla="*/ 367507 h 6858000"/>
                <a:gd name="connsiteX333" fmla="*/ 1911351 w 7880351"/>
                <a:gd name="connsiteY333" fmla="*/ 341313 h 6858000"/>
                <a:gd name="connsiteX334" fmla="*/ 1912938 w 7880351"/>
                <a:gd name="connsiteY334" fmla="*/ 315119 h 6858000"/>
                <a:gd name="connsiteX335" fmla="*/ 1917700 w 7880351"/>
                <a:gd name="connsiteY335" fmla="*/ 289719 h 6858000"/>
                <a:gd name="connsiteX336" fmla="*/ 1923257 w 7880351"/>
                <a:gd name="connsiteY336" fmla="*/ 265113 h 6858000"/>
                <a:gd name="connsiteX337" fmla="*/ 1931194 w 7880351"/>
                <a:gd name="connsiteY337" fmla="*/ 240506 h 6858000"/>
                <a:gd name="connsiteX338" fmla="*/ 1942306 w 7880351"/>
                <a:gd name="connsiteY338" fmla="*/ 215900 h 6858000"/>
                <a:gd name="connsiteX339" fmla="*/ 1955800 w 7880351"/>
                <a:gd name="connsiteY339" fmla="*/ 193675 h 6858000"/>
                <a:gd name="connsiteX340" fmla="*/ 1971676 w 7880351"/>
                <a:gd name="connsiteY340" fmla="*/ 172244 h 6858000"/>
                <a:gd name="connsiteX341" fmla="*/ 1989931 w 7880351"/>
                <a:gd name="connsiteY341" fmla="*/ 150813 h 6858000"/>
                <a:gd name="connsiteX342" fmla="*/ 2010569 w 7880351"/>
                <a:gd name="connsiteY342" fmla="*/ 131763 h 6858000"/>
                <a:gd name="connsiteX343" fmla="*/ 2033588 w 7880351"/>
                <a:gd name="connsiteY343" fmla="*/ 116681 h 6858000"/>
                <a:gd name="connsiteX344" fmla="*/ 2055019 w 7880351"/>
                <a:gd name="connsiteY344" fmla="*/ 102394 h 6858000"/>
                <a:gd name="connsiteX345" fmla="*/ 2080419 w 7880351"/>
                <a:gd name="connsiteY345" fmla="*/ 91281 h 6858000"/>
                <a:gd name="connsiteX346" fmla="*/ 2105025 w 7880351"/>
                <a:gd name="connsiteY346" fmla="*/ 84138 h 6858000"/>
                <a:gd name="connsiteX347" fmla="*/ 2129632 w 7880351"/>
                <a:gd name="connsiteY347" fmla="*/ 77788 h 6858000"/>
                <a:gd name="connsiteX348" fmla="*/ 4286648 w 7880351"/>
                <a:gd name="connsiteY348" fmla="*/ 0 h 6858000"/>
                <a:gd name="connsiteX349" fmla="*/ 4320759 w 7880351"/>
                <a:gd name="connsiteY349" fmla="*/ 1587 h 6858000"/>
                <a:gd name="connsiteX350" fmla="*/ 4354870 w 7880351"/>
                <a:gd name="connsiteY350" fmla="*/ 4760 h 6858000"/>
                <a:gd name="connsiteX351" fmla="*/ 4387394 w 7880351"/>
                <a:gd name="connsiteY351" fmla="*/ 7933 h 6858000"/>
                <a:gd name="connsiteX352" fmla="*/ 4419918 w 7880351"/>
                <a:gd name="connsiteY352" fmla="*/ 14279 h 6858000"/>
                <a:gd name="connsiteX353" fmla="*/ 4452442 w 7880351"/>
                <a:gd name="connsiteY353" fmla="*/ 21419 h 6858000"/>
                <a:gd name="connsiteX354" fmla="*/ 4483380 w 7880351"/>
                <a:gd name="connsiteY354" fmla="*/ 30938 h 6858000"/>
                <a:gd name="connsiteX355" fmla="*/ 4514317 w 7880351"/>
                <a:gd name="connsiteY355" fmla="*/ 40457 h 6858000"/>
                <a:gd name="connsiteX356" fmla="*/ 4543669 w 7880351"/>
                <a:gd name="connsiteY356" fmla="*/ 52356 h 6858000"/>
                <a:gd name="connsiteX357" fmla="*/ 4573020 w 7880351"/>
                <a:gd name="connsiteY357" fmla="*/ 65049 h 6858000"/>
                <a:gd name="connsiteX358" fmla="*/ 4600784 w 7880351"/>
                <a:gd name="connsiteY358" fmla="*/ 80914 h 6858000"/>
                <a:gd name="connsiteX359" fmla="*/ 4628549 w 7880351"/>
                <a:gd name="connsiteY359" fmla="*/ 95986 h 6858000"/>
                <a:gd name="connsiteX360" fmla="*/ 4655520 w 7880351"/>
                <a:gd name="connsiteY360" fmla="*/ 113438 h 6858000"/>
                <a:gd name="connsiteX361" fmla="*/ 4681698 w 7880351"/>
                <a:gd name="connsiteY361" fmla="*/ 131683 h 6858000"/>
                <a:gd name="connsiteX362" fmla="*/ 4706289 w 7880351"/>
                <a:gd name="connsiteY362" fmla="*/ 151515 h 6858000"/>
                <a:gd name="connsiteX363" fmla="*/ 4729294 w 7880351"/>
                <a:gd name="connsiteY363" fmla="*/ 172140 h 6858000"/>
                <a:gd name="connsiteX364" fmla="*/ 4753093 w 7880351"/>
                <a:gd name="connsiteY364" fmla="*/ 193559 h 6858000"/>
                <a:gd name="connsiteX365" fmla="*/ 4774511 w 7880351"/>
                <a:gd name="connsiteY365" fmla="*/ 217357 h 6858000"/>
                <a:gd name="connsiteX366" fmla="*/ 4794343 w 7880351"/>
                <a:gd name="connsiteY366" fmla="*/ 240362 h 6858000"/>
                <a:gd name="connsiteX367" fmla="*/ 4814968 w 7880351"/>
                <a:gd name="connsiteY367" fmla="*/ 264953 h 6858000"/>
                <a:gd name="connsiteX368" fmla="*/ 4833213 w 7880351"/>
                <a:gd name="connsiteY368" fmla="*/ 291131 h 6858000"/>
                <a:gd name="connsiteX369" fmla="*/ 4850665 w 7880351"/>
                <a:gd name="connsiteY369" fmla="*/ 318103 h 6858000"/>
                <a:gd name="connsiteX370" fmla="*/ 4865737 w 7880351"/>
                <a:gd name="connsiteY370" fmla="*/ 345867 h 6858000"/>
                <a:gd name="connsiteX371" fmla="*/ 4881603 w 7880351"/>
                <a:gd name="connsiteY371" fmla="*/ 373632 h 6858000"/>
                <a:gd name="connsiteX372" fmla="*/ 4893502 w 7880351"/>
                <a:gd name="connsiteY372" fmla="*/ 402983 h 6858000"/>
                <a:gd name="connsiteX373" fmla="*/ 4906194 w 7880351"/>
                <a:gd name="connsiteY373" fmla="*/ 432334 h 6858000"/>
                <a:gd name="connsiteX374" fmla="*/ 4915714 w 7880351"/>
                <a:gd name="connsiteY374" fmla="*/ 463272 h 6858000"/>
                <a:gd name="connsiteX375" fmla="*/ 4925233 w 7880351"/>
                <a:gd name="connsiteY375" fmla="*/ 494209 h 6858000"/>
                <a:gd name="connsiteX376" fmla="*/ 4932372 w 7880351"/>
                <a:gd name="connsiteY376" fmla="*/ 526733 h 6858000"/>
                <a:gd name="connsiteX377" fmla="*/ 4938718 w 7880351"/>
                <a:gd name="connsiteY377" fmla="*/ 559258 h 6858000"/>
                <a:gd name="connsiteX378" fmla="*/ 4941892 w 7880351"/>
                <a:gd name="connsiteY378" fmla="*/ 591782 h 6858000"/>
                <a:gd name="connsiteX379" fmla="*/ 4945065 w 7880351"/>
                <a:gd name="connsiteY379" fmla="*/ 625893 h 6858000"/>
                <a:gd name="connsiteX380" fmla="*/ 4946651 w 7880351"/>
                <a:gd name="connsiteY380" fmla="*/ 660003 h 6858000"/>
                <a:gd name="connsiteX381" fmla="*/ 4945065 w 7880351"/>
                <a:gd name="connsiteY381" fmla="*/ 694114 h 6858000"/>
                <a:gd name="connsiteX382" fmla="*/ 4941892 w 7880351"/>
                <a:gd name="connsiteY382" fmla="*/ 726638 h 6858000"/>
                <a:gd name="connsiteX383" fmla="*/ 4938718 w 7880351"/>
                <a:gd name="connsiteY383" fmla="*/ 759162 h 6858000"/>
                <a:gd name="connsiteX384" fmla="*/ 4932372 w 7880351"/>
                <a:gd name="connsiteY384" fmla="*/ 791687 h 6858000"/>
                <a:gd name="connsiteX385" fmla="*/ 4925233 w 7880351"/>
                <a:gd name="connsiteY385" fmla="*/ 824211 h 6858000"/>
                <a:gd name="connsiteX386" fmla="*/ 4915714 w 7880351"/>
                <a:gd name="connsiteY386" fmla="*/ 855942 h 6858000"/>
                <a:gd name="connsiteX387" fmla="*/ 4906194 w 7880351"/>
                <a:gd name="connsiteY387" fmla="*/ 886879 h 6858000"/>
                <a:gd name="connsiteX388" fmla="*/ 4893502 w 7880351"/>
                <a:gd name="connsiteY388" fmla="*/ 916230 h 6858000"/>
                <a:gd name="connsiteX389" fmla="*/ 4881603 w 7880351"/>
                <a:gd name="connsiteY389" fmla="*/ 945582 h 6858000"/>
                <a:gd name="connsiteX390" fmla="*/ 4865737 w 7880351"/>
                <a:gd name="connsiteY390" fmla="*/ 973346 h 6858000"/>
                <a:gd name="connsiteX391" fmla="*/ 4850665 w 7880351"/>
                <a:gd name="connsiteY391" fmla="*/ 1001111 h 6858000"/>
                <a:gd name="connsiteX392" fmla="*/ 4833213 w 7880351"/>
                <a:gd name="connsiteY392" fmla="*/ 1027289 h 6858000"/>
                <a:gd name="connsiteX393" fmla="*/ 4814968 w 7880351"/>
                <a:gd name="connsiteY393" fmla="*/ 1054260 h 6858000"/>
                <a:gd name="connsiteX394" fmla="*/ 4794343 w 7880351"/>
                <a:gd name="connsiteY394" fmla="*/ 1078852 h 6858000"/>
                <a:gd name="connsiteX395" fmla="*/ 4774511 w 7880351"/>
                <a:gd name="connsiteY395" fmla="*/ 1103443 h 6858000"/>
                <a:gd name="connsiteX396" fmla="*/ 4753093 w 7880351"/>
                <a:gd name="connsiteY396" fmla="*/ 1125655 h 6858000"/>
                <a:gd name="connsiteX397" fmla="*/ 4729294 w 7880351"/>
                <a:gd name="connsiteY397" fmla="*/ 1147073 h 6858000"/>
                <a:gd name="connsiteX398" fmla="*/ 4706289 w 7880351"/>
                <a:gd name="connsiteY398" fmla="*/ 1168491 h 6858000"/>
                <a:gd name="connsiteX399" fmla="*/ 4681698 w 7880351"/>
                <a:gd name="connsiteY399" fmla="*/ 1187530 h 6858000"/>
                <a:gd name="connsiteX400" fmla="*/ 4655520 w 7880351"/>
                <a:gd name="connsiteY400" fmla="*/ 1205775 h 6858000"/>
                <a:gd name="connsiteX401" fmla="*/ 4628549 w 7880351"/>
                <a:gd name="connsiteY401" fmla="*/ 1223227 h 6858000"/>
                <a:gd name="connsiteX402" fmla="*/ 4600784 w 7880351"/>
                <a:gd name="connsiteY402" fmla="*/ 1239886 h 6858000"/>
                <a:gd name="connsiteX403" fmla="*/ 4573020 w 7880351"/>
                <a:gd name="connsiteY403" fmla="*/ 1254165 h 6858000"/>
                <a:gd name="connsiteX404" fmla="*/ 4543669 w 7880351"/>
                <a:gd name="connsiteY404" fmla="*/ 1266064 h 6858000"/>
                <a:gd name="connsiteX405" fmla="*/ 4514317 w 7880351"/>
                <a:gd name="connsiteY405" fmla="*/ 1278756 h 6858000"/>
                <a:gd name="connsiteX406" fmla="*/ 4483380 w 7880351"/>
                <a:gd name="connsiteY406" fmla="*/ 1289862 h 6858000"/>
                <a:gd name="connsiteX407" fmla="*/ 4452442 w 7880351"/>
                <a:gd name="connsiteY407" fmla="*/ 1297002 h 6858000"/>
                <a:gd name="connsiteX408" fmla="*/ 4419918 w 7880351"/>
                <a:gd name="connsiteY408" fmla="*/ 1304934 h 6858000"/>
                <a:gd name="connsiteX409" fmla="*/ 4387394 w 7880351"/>
                <a:gd name="connsiteY409" fmla="*/ 1311281 h 6858000"/>
                <a:gd name="connsiteX410" fmla="*/ 4354870 w 7880351"/>
                <a:gd name="connsiteY410" fmla="*/ 1316040 h 6858000"/>
                <a:gd name="connsiteX411" fmla="*/ 4320759 w 7880351"/>
                <a:gd name="connsiteY411" fmla="*/ 1317627 h 6858000"/>
                <a:gd name="connsiteX412" fmla="*/ 4286648 w 7880351"/>
                <a:gd name="connsiteY412" fmla="*/ 1319213 h 6858000"/>
                <a:gd name="connsiteX413" fmla="*/ 4254124 w 7880351"/>
                <a:gd name="connsiteY413" fmla="*/ 1317627 h 6858000"/>
                <a:gd name="connsiteX414" fmla="*/ 4220013 w 7880351"/>
                <a:gd name="connsiteY414" fmla="*/ 1316040 h 6858000"/>
                <a:gd name="connsiteX415" fmla="*/ 4187489 w 7880351"/>
                <a:gd name="connsiteY415" fmla="*/ 1311281 h 6858000"/>
                <a:gd name="connsiteX416" fmla="*/ 4154965 w 7880351"/>
                <a:gd name="connsiteY416" fmla="*/ 1304934 h 6858000"/>
                <a:gd name="connsiteX417" fmla="*/ 4122441 w 7880351"/>
                <a:gd name="connsiteY417" fmla="*/ 1297002 h 6858000"/>
                <a:gd name="connsiteX418" fmla="*/ 4090710 w 7880351"/>
                <a:gd name="connsiteY418" fmla="*/ 1289862 h 6858000"/>
                <a:gd name="connsiteX419" fmla="*/ 4059772 w 7880351"/>
                <a:gd name="connsiteY419" fmla="*/ 1278756 h 6858000"/>
                <a:gd name="connsiteX420" fmla="*/ 4030421 w 7880351"/>
                <a:gd name="connsiteY420" fmla="*/ 1266064 h 6858000"/>
                <a:gd name="connsiteX421" fmla="*/ 4001070 w 7880351"/>
                <a:gd name="connsiteY421" fmla="*/ 1254165 h 6858000"/>
                <a:gd name="connsiteX422" fmla="*/ 3973305 w 7880351"/>
                <a:gd name="connsiteY422" fmla="*/ 1239886 h 6858000"/>
                <a:gd name="connsiteX423" fmla="*/ 3945541 w 7880351"/>
                <a:gd name="connsiteY423" fmla="*/ 1223227 h 6858000"/>
                <a:gd name="connsiteX424" fmla="*/ 3919363 w 7880351"/>
                <a:gd name="connsiteY424" fmla="*/ 1205775 h 6858000"/>
                <a:gd name="connsiteX425" fmla="*/ 3892391 w 7880351"/>
                <a:gd name="connsiteY425" fmla="*/ 1187530 h 6858000"/>
                <a:gd name="connsiteX426" fmla="*/ 3867800 w 7880351"/>
                <a:gd name="connsiteY426" fmla="*/ 1168491 h 6858000"/>
                <a:gd name="connsiteX427" fmla="*/ 3844795 w 7880351"/>
                <a:gd name="connsiteY427" fmla="*/ 1147073 h 6858000"/>
                <a:gd name="connsiteX428" fmla="*/ 3821790 w 7880351"/>
                <a:gd name="connsiteY428" fmla="*/ 1125655 h 6858000"/>
                <a:gd name="connsiteX429" fmla="*/ 3799578 w 7880351"/>
                <a:gd name="connsiteY429" fmla="*/ 1103443 h 6858000"/>
                <a:gd name="connsiteX430" fmla="*/ 3778160 w 7880351"/>
                <a:gd name="connsiteY430" fmla="*/ 1078852 h 6858000"/>
                <a:gd name="connsiteX431" fmla="*/ 3759122 w 7880351"/>
                <a:gd name="connsiteY431" fmla="*/ 1054260 h 6858000"/>
                <a:gd name="connsiteX432" fmla="*/ 3740876 w 7880351"/>
                <a:gd name="connsiteY432" fmla="*/ 1027289 h 6858000"/>
                <a:gd name="connsiteX433" fmla="*/ 3724218 w 7880351"/>
                <a:gd name="connsiteY433" fmla="*/ 1001111 h 6858000"/>
                <a:gd name="connsiteX434" fmla="*/ 3708352 w 7880351"/>
                <a:gd name="connsiteY434" fmla="*/ 973346 h 6858000"/>
                <a:gd name="connsiteX435" fmla="*/ 3692487 w 7880351"/>
                <a:gd name="connsiteY435" fmla="*/ 945582 h 6858000"/>
                <a:gd name="connsiteX436" fmla="*/ 3680588 w 7880351"/>
                <a:gd name="connsiteY436" fmla="*/ 916230 h 6858000"/>
                <a:gd name="connsiteX437" fmla="*/ 3667895 w 7880351"/>
                <a:gd name="connsiteY437" fmla="*/ 886879 h 6858000"/>
                <a:gd name="connsiteX438" fmla="*/ 3656789 w 7880351"/>
                <a:gd name="connsiteY438" fmla="*/ 855942 h 6858000"/>
                <a:gd name="connsiteX439" fmla="*/ 3649650 w 7880351"/>
                <a:gd name="connsiteY439" fmla="*/ 824211 h 6858000"/>
                <a:gd name="connsiteX440" fmla="*/ 3641717 w 7880351"/>
                <a:gd name="connsiteY440" fmla="*/ 791687 h 6858000"/>
                <a:gd name="connsiteX441" fmla="*/ 3635371 w 7880351"/>
                <a:gd name="connsiteY441" fmla="*/ 759162 h 6858000"/>
                <a:gd name="connsiteX442" fmla="*/ 3630611 w 7880351"/>
                <a:gd name="connsiteY442" fmla="*/ 726638 h 6858000"/>
                <a:gd name="connsiteX443" fmla="*/ 3629025 w 7880351"/>
                <a:gd name="connsiteY443" fmla="*/ 694114 h 6858000"/>
                <a:gd name="connsiteX444" fmla="*/ 3627438 w 7880351"/>
                <a:gd name="connsiteY444" fmla="*/ 660003 h 6858000"/>
                <a:gd name="connsiteX445" fmla="*/ 3629025 w 7880351"/>
                <a:gd name="connsiteY445" fmla="*/ 625893 h 6858000"/>
                <a:gd name="connsiteX446" fmla="*/ 3630611 w 7880351"/>
                <a:gd name="connsiteY446" fmla="*/ 591782 h 6858000"/>
                <a:gd name="connsiteX447" fmla="*/ 3635371 w 7880351"/>
                <a:gd name="connsiteY447" fmla="*/ 559258 h 6858000"/>
                <a:gd name="connsiteX448" fmla="*/ 3641717 w 7880351"/>
                <a:gd name="connsiteY448" fmla="*/ 526733 h 6858000"/>
                <a:gd name="connsiteX449" fmla="*/ 3649650 w 7880351"/>
                <a:gd name="connsiteY449" fmla="*/ 494209 h 6858000"/>
                <a:gd name="connsiteX450" fmla="*/ 3656789 w 7880351"/>
                <a:gd name="connsiteY450" fmla="*/ 463272 h 6858000"/>
                <a:gd name="connsiteX451" fmla="*/ 3667895 w 7880351"/>
                <a:gd name="connsiteY451" fmla="*/ 432334 h 6858000"/>
                <a:gd name="connsiteX452" fmla="*/ 3680588 w 7880351"/>
                <a:gd name="connsiteY452" fmla="*/ 402983 h 6858000"/>
                <a:gd name="connsiteX453" fmla="*/ 3692487 w 7880351"/>
                <a:gd name="connsiteY453" fmla="*/ 373632 h 6858000"/>
                <a:gd name="connsiteX454" fmla="*/ 3708352 w 7880351"/>
                <a:gd name="connsiteY454" fmla="*/ 345867 h 6858000"/>
                <a:gd name="connsiteX455" fmla="*/ 3724218 w 7880351"/>
                <a:gd name="connsiteY455" fmla="*/ 318103 h 6858000"/>
                <a:gd name="connsiteX456" fmla="*/ 3740876 w 7880351"/>
                <a:gd name="connsiteY456" fmla="*/ 291131 h 6858000"/>
                <a:gd name="connsiteX457" fmla="*/ 3759122 w 7880351"/>
                <a:gd name="connsiteY457" fmla="*/ 264953 h 6858000"/>
                <a:gd name="connsiteX458" fmla="*/ 3778160 w 7880351"/>
                <a:gd name="connsiteY458" fmla="*/ 240362 h 6858000"/>
                <a:gd name="connsiteX459" fmla="*/ 3799578 w 7880351"/>
                <a:gd name="connsiteY459" fmla="*/ 217357 h 6858000"/>
                <a:gd name="connsiteX460" fmla="*/ 3821790 w 7880351"/>
                <a:gd name="connsiteY460" fmla="*/ 193559 h 6858000"/>
                <a:gd name="connsiteX461" fmla="*/ 3844795 w 7880351"/>
                <a:gd name="connsiteY461" fmla="*/ 172140 h 6858000"/>
                <a:gd name="connsiteX462" fmla="*/ 3867800 w 7880351"/>
                <a:gd name="connsiteY462" fmla="*/ 151515 h 6858000"/>
                <a:gd name="connsiteX463" fmla="*/ 3892391 w 7880351"/>
                <a:gd name="connsiteY463" fmla="*/ 131683 h 6858000"/>
                <a:gd name="connsiteX464" fmla="*/ 3919363 w 7880351"/>
                <a:gd name="connsiteY464" fmla="*/ 113438 h 6858000"/>
                <a:gd name="connsiteX465" fmla="*/ 3945541 w 7880351"/>
                <a:gd name="connsiteY465" fmla="*/ 95986 h 6858000"/>
                <a:gd name="connsiteX466" fmla="*/ 3973305 w 7880351"/>
                <a:gd name="connsiteY466" fmla="*/ 80914 h 6858000"/>
                <a:gd name="connsiteX467" fmla="*/ 4001070 w 7880351"/>
                <a:gd name="connsiteY467" fmla="*/ 65049 h 6858000"/>
                <a:gd name="connsiteX468" fmla="*/ 4030421 w 7880351"/>
                <a:gd name="connsiteY468" fmla="*/ 52356 h 6858000"/>
                <a:gd name="connsiteX469" fmla="*/ 4059772 w 7880351"/>
                <a:gd name="connsiteY469" fmla="*/ 40457 h 6858000"/>
                <a:gd name="connsiteX470" fmla="*/ 4090710 w 7880351"/>
                <a:gd name="connsiteY470" fmla="*/ 30938 h 6858000"/>
                <a:gd name="connsiteX471" fmla="*/ 4122441 w 7880351"/>
                <a:gd name="connsiteY471" fmla="*/ 21419 h 6858000"/>
                <a:gd name="connsiteX472" fmla="*/ 4154965 w 7880351"/>
                <a:gd name="connsiteY472" fmla="*/ 14279 h 6858000"/>
                <a:gd name="connsiteX473" fmla="*/ 4187489 w 7880351"/>
                <a:gd name="connsiteY473" fmla="*/ 7933 h 6858000"/>
                <a:gd name="connsiteX474" fmla="*/ 4220013 w 7880351"/>
                <a:gd name="connsiteY474" fmla="*/ 4760 h 6858000"/>
                <a:gd name="connsiteX475" fmla="*/ 4254124 w 7880351"/>
                <a:gd name="connsiteY475" fmla="*/ 15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Lst>
              <a:rect l="l" t="t" r="r" b="b"/>
              <a:pathLst>
                <a:path w="7880351" h="6858000">
                  <a:moveTo>
                    <a:pt x="5202238" y="4306888"/>
                  </a:moveTo>
                  <a:lnTo>
                    <a:pt x="7473951" y="4306888"/>
                  </a:lnTo>
                  <a:lnTo>
                    <a:pt x="7494589" y="4306888"/>
                  </a:lnTo>
                  <a:lnTo>
                    <a:pt x="7516020" y="4308475"/>
                  </a:lnTo>
                  <a:lnTo>
                    <a:pt x="7535863" y="4311648"/>
                  </a:lnTo>
                  <a:lnTo>
                    <a:pt x="7556501" y="4314821"/>
                  </a:lnTo>
                  <a:lnTo>
                    <a:pt x="7574757" y="4319581"/>
                  </a:lnTo>
                  <a:lnTo>
                    <a:pt x="7595395" y="4323548"/>
                  </a:lnTo>
                  <a:lnTo>
                    <a:pt x="7613651" y="4329894"/>
                  </a:lnTo>
                  <a:lnTo>
                    <a:pt x="7631907" y="4337828"/>
                  </a:lnTo>
                  <a:lnTo>
                    <a:pt x="7650957" y="4345761"/>
                  </a:lnTo>
                  <a:lnTo>
                    <a:pt x="7667626" y="4354487"/>
                  </a:lnTo>
                  <a:lnTo>
                    <a:pt x="7685089" y="4365594"/>
                  </a:lnTo>
                  <a:lnTo>
                    <a:pt x="7701757" y="4375113"/>
                  </a:lnTo>
                  <a:lnTo>
                    <a:pt x="7717632" y="4387013"/>
                  </a:lnTo>
                  <a:lnTo>
                    <a:pt x="7732713" y="4399706"/>
                  </a:lnTo>
                  <a:lnTo>
                    <a:pt x="7747001" y="4412399"/>
                  </a:lnTo>
                  <a:lnTo>
                    <a:pt x="7761289" y="4424299"/>
                  </a:lnTo>
                  <a:lnTo>
                    <a:pt x="7774782" y="4440165"/>
                  </a:lnTo>
                  <a:lnTo>
                    <a:pt x="7787482" y="4454445"/>
                  </a:lnTo>
                  <a:lnTo>
                    <a:pt x="7799389" y="4469518"/>
                  </a:lnTo>
                  <a:lnTo>
                    <a:pt x="7810501" y="4485384"/>
                  </a:lnTo>
                  <a:lnTo>
                    <a:pt x="7821613" y="4502044"/>
                  </a:lnTo>
                  <a:lnTo>
                    <a:pt x="7831932" y="4519497"/>
                  </a:lnTo>
                  <a:lnTo>
                    <a:pt x="7839870" y="4536157"/>
                  </a:lnTo>
                  <a:lnTo>
                    <a:pt x="7849395" y="4555196"/>
                  </a:lnTo>
                  <a:lnTo>
                    <a:pt x="7855745" y="4573442"/>
                  </a:lnTo>
                  <a:lnTo>
                    <a:pt x="7862095" y="4591689"/>
                  </a:lnTo>
                  <a:lnTo>
                    <a:pt x="7867651" y="4612315"/>
                  </a:lnTo>
                  <a:lnTo>
                    <a:pt x="7872413" y="4630561"/>
                  </a:lnTo>
                  <a:lnTo>
                    <a:pt x="7875589" y="4651187"/>
                  </a:lnTo>
                  <a:lnTo>
                    <a:pt x="7878763" y="4671020"/>
                  </a:lnTo>
                  <a:lnTo>
                    <a:pt x="7880351" y="4692440"/>
                  </a:lnTo>
                  <a:lnTo>
                    <a:pt x="7880351" y="4713066"/>
                  </a:lnTo>
                  <a:lnTo>
                    <a:pt x="7880351" y="5756276"/>
                  </a:lnTo>
                  <a:lnTo>
                    <a:pt x="7260432" y="5756276"/>
                  </a:lnTo>
                  <a:lnTo>
                    <a:pt x="7260432" y="5154943"/>
                  </a:lnTo>
                  <a:lnTo>
                    <a:pt x="7258845" y="5131143"/>
                  </a:lnTo>
                  <a:lnTo>
                    <a:pt x="7255670" y="5109724"/>
                  </a:lnTo>
                  <a:lnTo>
                    <a:pt x="7250907" y="5086718"/>
                  </a:lnTo>
                  <a:lnTo>
                    <a:pt x="7242970" y="5066091"/>
                  </a:lnTo>
                  <a:lnTo>
                    <a:pt x="7231857" y="5046259"/>
                  </a:lnTo>
                  <a:lnTo>
                    <a:pt x="7221538" y="5027219"/>
                  </a:lnTo>
                  <a:lnTo>
                    <a:pt x="7207251" y="5008973"/>
                  </a:lnTo>
                  <a:lnTo>
                    <a:pt x="7193757" y="4993106"/>
                  </a:lnTo>
                  <a:lnTo>
                    <a:pt x="7176295" y="4978033"/>
                  </a:lnTo>
                  <a:lnTo>
                    <a:pt x="7159626" y="4965340"/>
                  </a:lnTo>
                  <a:lnTo>
                    <a:pt x="7140576" y="4955027"/>
                  </a:lnTo>
                  <a:lnTo>
                    <a:pt x="7120732" y="4943921"/>
                  </a:lnTo>
                  <a:lnTo>
                    <a:pt x="7098507" y="4935988"/>
                  </a:lnTo>
                  <a:lnTo>
                    <a:pt x="7077076" y="4931228"/>
                  </a:lnTo>
                  <a:lnTo>
                    <a:pt x="7055645" y="4926468"/>
                  </a:lnTo>
                  <a:lnTo>
                    <a:pt x="7031832" y="4926468"/>
                  </a:lnTo>
                  <a:lnTo>
                    <a:pt x="5202238" y="4926468"/>
                  </a:lnTo>
                  <a:close/>
                  <a:moveTo>
                    <a:pt x="5202238" y="2654300"/>
                  </a:moveTo>
                  <a:lnTo>
                    <a:pt x="7353301" y="2654300"/>
                  </a:lnTo>
                  <a:lnTo>
                    <a:pt x="7381082" y="2655888"/>
                  </a:lnTo>
                  <a:lnTo>
                    <a:pt x="7407276" y="2657476"/>
                  </a:lnTo>
                  <a:lnTo>
                    <a:pt x="7433470" y="2660651"/>
                  </a:lnTo>
                  <a:lnTo>
                    <a:pt x="7460457" y="2665413"/>
                  </a:lnTo>
                  <a:lnTo>
                    <a:pt x="7485063" y="2671763"/>
                  </a:lnTo>
                  <a:lnTo>
                    <a:pt x="7509670" y="2677319"/>
                  </a:lnTo>
                  <a:lnTo>
                    <a:pt x="7534276" y="2686844"/>
                  </a:lnTo>
                  <a:lnTo>
                    <a:pt x="7559676" y="2696369"/>
                  </a:lnTo>
                  <a:lnTo>
                    <a:pt x="7582695" y="2706688"/>
                  </a:lnTo>
                  <a:lnTo>
                    <a:pt x="7604126" y="2717801"/>
                  </a:lnTo>
                  <a:lnTo>
                    <a:pt x="7627939" y="2730500"/>
                  </a:lnTo>
                  <a:lnTo>
                    <a:pt x="7647782" y="2743994"/>
                  </a:lnTo>
                  <a:lnTo>
                    <a:pt x="7669213" y="2759869"/>
                  </a:lnTo>
                  <a:lnTo>
                    <a:pt x="7689851" y="2774950"/>
                  </a:lnTo>
                  <a:lnTo>
                    <a:pt x="7708107" y="2792413"/>
                  </a:lnTo>
                  <a:lnTo>
                    <a:pt x="7727157" y="2809082"/>
                  </a:lnTo>
                  <a:lnTo>
                    <a:pt x="7743826" y="2828132"/>
                  </a:lnTo>
                  <a:lnTo>
                    <a:pt x="7761289" y="2846388"/>
                  </a:lnTo>
                  <a:lnTo>
                    <a:pt x="7776370" y="2867025"/>
                  </a:lnTo>
                  <a:lnTo>
                    <a:pt x="7790657" y="2886869"/>
                  </a:lnTo>
                  <a:lnTo>
                    <a:pt x="7804151" y="2909094"/>
                  </a:lnTo>
                  <a:lnTo>
                    <a:pt x="7816851" y="2930525"/>
                  </a:lnTo>
                  <a:lnTo>
                    <a:pt x="7829551" y="2953544"/>
                  </a:lnTo>
                  <a:lnTo>
                    <a:pt x="7839870" y="2976563"/>
                  </a:lnTo>
                  <a:lnTo>
                    <a:pt x="7849395" y="3000375"/>
                  </a:lnTo>
                  <a:lnTo>
                    <a:pt x="7857332" y="3024982"/>
                  </a:lnTo>
                  <a:lnTo>
                    <a:pt x="7864476" y="3049588"/>
                  </a:lnTo>
                  <a:lnTo>
                    <a:pt x="7869239" y="3076576"/>
                  </a:lnTo>
                  <a:lnTo>
                    <a:pt x="7874001" y="3101182"/>
                  </a:lnTo>
                  <a:lnTo>
                    <a:pt x="7878763" y="3128963"/>
                  </a:lnTo>
                  <a:lnTo>
                    <a:pt x="7880351" y="3155157"/>
                  </a:lnTo>
                  <a:lnTo>
                    <a:pt x="7880351" y="3181351"/>
                  </a:lnTo>
                  <a:lnTo>
                    <a:pt x="7880351" y="3925888"/>
                  </a:lnTo>
                  <a:lnTo>
                    <a:pt x="5202238" y="3925888"/>
                  </a:lnTo>
                  <a:close/>
                  <a:moveTo>
                    <a:pt x="3041431" y="2654300"/>
                  </a:moveTo>
                  <a:lnTo>
                    <a:pt x="3371850" y="2654300"/>
                  </a:lnTo>
                  <a:lnTo>
                    <a:pt x="3371850" y="3925888"/>
                  </a:lnTo>
                  <a:lnTo>
                    <a:pt x="2514031" y="3925888"/>
                  </a:lnTo>
                  <a:lnTo>
                    <a:pt x="1350416" y="3925888"/>
                  </a:lnTo>
                  <a:lnTo>
                    <a:pt x="1329765" y="3925888"/>
                  </a:lnTo>
                  <a:lnTo>
                    <a:pt x="1311497" y="3924301"/>
                  </a:lnTo>
                  <a:lnTo>
                    <a:pt x="1292434" y="3922713"/>
                  </a:lnTo>
                  <a:lnTo>
                    <a:pt x="1274166" y="3919538"/>
                  </a:lnTo>
                  <a:lnTo>
                    <a:pt x="1238424" y="3910807"/>
                  </a:lnTo>
                  <a:lnTo>
                    <a:pt x="1204269" y="3898107"/>
                  </a:lnTo>
                  <a:lnTo>
                    <a:pt x="1171704" y="3881438"/>
                  </a:lnTo>
                  <a:lnTo>
                    <a:pt x="1140727" y="3862388"/>
                  </a:lnTo>
                  <a:lnTo>
                    <a:pt x="1112927" y="3842544"/>
                  </a:lnTo>
                  <a:lnTo>
                    <a:pt x="1085922" y="3817144"/>
                  </a:lnTo>
                  <a:lnTo>
                    <a:pt x="1061299" y="3790951"/>
                  </a:lnTo>
                  <a:lnTo>
                    <a:pt x="1041443" y="3763169"/>
                  </a:lnTo>
                  <a:lnTo>
                    <a:pt x="1022380" y="3732213"/>
                  </a:lnTo>
                  <a:lnTo>
                    <a:pt x="1005701" y="3699669"/>
                  </a:lnTo>
                  <a:lnTo>
                    <a:pt x="992992" y="3665538"/>
                  </a:lnTo>
                  <a:lnTo>
                    <a:pt x="984254" y="3629819"/>
                  </a:lnTo>
                  <a:lnTo>
                    <a:pt x="981078" y="3611563"/>
                  </a:lnTo>
                  <a:lnTo>
                    <a:pt x="979489" y="3592513"/>
                  </a:lnTo>
                  <a:lnTo>
                    <a:pt x="977901" y="3574257"/>
                  </a:lnTo>
                  <a:lnTo>
                    <a:pt x="977901" y="3553619"/>
                  </a:lnTo>
                  <a:lnTo>
                    <a:pt x="977901" y="3535363"/>
                  </a:lnTo>
                  <a:lnTo>
                    <a:pt x="979489" y="3516313"/>
                  </a:lnTo>
                  <a:lnTo>
                    <a:pt x="981078" y="3498057"/>
                  </a:lnTo>
                  <a:lnTo>
                    <a:pt x="984254" y="3479800"/>
                  </a:lnTo>
                  <a:lnTo>
                    <a:pt x="992992" y="3444082"/>
                  </a:lnTo>
                  <a:lnTo>
                    <a:pt x="1005701" y="3409951"/>
                  </a:lnTo>
                  <a:lnTo>
                    <a:pt x="1022380" y="3377407"/>
                  </a:lnTo>
                  <a:lnTo>
                    <a:pt x="1041443" y="3345657"/>
                  </a:lnTo>
                  <a:lnTo>
                    <a:pt x="1061299" y="3317875"/>
                  </a:lnTo>
                  <a:lnTo>
                    <a:pt x="1085922" y="3291682"/>
                  </a:lnTo>
                  <a:lnTo>
                    <a:pt x="1112927" y="3267076"/>
                  </a:lnTo>
                  <a:lnTo>
                    <a:pt x="1140727" y="3244851"/>
                  </a:lnTo>
                  <a:lnTo>
                    <a:pt x="1171704" y="3226594"/>
                  </a:lnTo>
                  <a:lnTo>
                    <a:pt x="1204269" y="3211513"/>
                  </a:lnTo>
                  <a:lnTo>
                    <a:pt x="1238424" y="3198813"/>
                  </a:lnTo>
                  <a:lnTo>
                    <a:pt x="1274166" y="3189288"/>
                  </a:lnTo>
                  <a:lnTo>
                    <a:pt x="1292434" y="3186114"/>
                  </a:lnTo>
                  <a:lnTo>
                    <a:pt x="1311497" y="3184526"/>
                  </a:lnTo>
                  <a:lnTo>
                    <a:pt x="1329765" y="3182938"/>
                  </a:lnTo>
                  <a:lnTo>
                    <a:pt x="1350416" y="3181351"/>
                  </a:lnTo>
                  <a:lnTo>
                    <a:pt x="2514031" y="3181351"/>
                  </a:lnTo>
                  <a:lnTo>
                    <a:pt x="2514031" y="3155157"/>
                  </a:lnTo>
                  <a:lnTo>
                    <a:pt x="2517208" y="3128963"/>
                  </a:lnTo>
                  <a:lnTo>
                    <a:pt x="2520386" y="3101182"/>
                  </a:lnTo>
                  <a:lnTo>
                    <a:pt x="2524357" y="3076576"/>
                  </a:lnTo>
                  <a:lnTo>
                    <a:pt x="2530711" y="3049588"/>
                  </a:lnTo>
                  <a:lnTo>
                    <a:pt x="2537065" y="3024982"/>
                  </a:lnTo>
                  <a:lnTo>
                    <a:pt x="2546597" y="3000375"/>
                  </a:lnTo>
                  <a:lnTo>
                    <a:pt x="2555334" y="2976563"/>
                  </a:lnTo>
                  <a:lnTo>
                    <a:pt x="2566454" y="2953544"/>
                  </a:lnTo>
                  <a:lnTo>
                    <a:pt x="2577573" y="2930525"/>
                  </a:lnTo>
                  <a:lnTo>
                    <a:pt x="2589488" y="2909094"/>
                  </a:lnTo>
                  <a:lnTo>
                    <a:pt x="2603785" y="2886869"/>
                  </a:lnTo>
                  <a:lnTo>
                    <a:pt x="2619670" y="2867025"/>
                  </a:lnTo>
                  <a:lnTo>
                    <a:pt x="2634761" y="2846388"/>
                  </a:lnTo>
                  <a:lnTo>
                    <a:pt x="2650647" y="2828132"/>
                  </a:lnTo>
                  <a:lnTo>
                    <a:pt x="2668915" y="2809082"/>
                  </a:lnTo>
                  <a:lnTo>
                    <a:pt x="2686389" y="2792413"/>
                  </a:lnTo>
                  <a:lnTo>
                    <a:pt x="2706246" y="2774950"/>
                  </a:lnTo>
                  <a:lnTo>
                    <a:pt x="2726103" y="2759869"/>
                  </a:lnTo>
                  <a:lnTo>
                    <a:pt x="2746754" y="2743994"/>
                  </a:lnTo>
                  <a:lnTo>
                    <a:pt x="2768200" y="2730500"/>
                  </a:lnTo>
                  <a:lnTo>
                    <a:pt x="2789645" y="2717801"/>
                  </a:lnTo>
                  <a:lnTo>
                    <a:pt x="2813474" y="2706688"/>
                  </a:lnTo>
                  <a:lnTo>
                    <a:pt x="2836508" y="2696369"/>
                  </a:lnTo>
                  <a:lnTo>
                    <a:pt x="2859542" y="2686844"/>
                  </a:lnTo>
                  <a:lnTo>
                    <a:pt x="2884959" y="2677319"/>
                  </a:lnTo>
                  <a:lnTo>
                    <a:pt x="2909581" y="2671763"/>
                  </a:lnTo>
                  <a:lnTo>
                    <a:pt x="2935792" y="2665413"/>
                  </a:lnTo>
                  <a:lnTo>
                    <a:pt x="2960415" y="2660651"/>
                  </a:lnTo>
                  <a:lnTo>
                    <a:pt x="2987420" y="2657476"/>
                  </a:lnTo>
                  <a:lnTo>
                    <a:pt x="3015220" y="2655888"/>
                  </a:lnTo>
                  <a:close/>
                  <a:moveTo>
                    <a:pt x="310429" y="1397000"/>
                  </a:moveTo>
                  <a:lnTo>
                    <a:pt x="342981" y="1398587"/>
                  </a:lnTo>
                  <a:lnTo>
                    <a:pt x="373944" y="1403349"/>
                  </a:lnTo>
                  <a:lnTo>
                    <a:pt x="403320" y="1411285"/>
                  </a:lnTo>
                  <a:lnTo>
                    <a:pt x="431108" y="1422395"/>
                  </a:lnTo>
                  <a:lnTo>
                    <a:pt x="458896" y="1434300"/>
                  </a:lnTo>
                  <a:lnTo>
                    <a:pt x="484302" y="1450172"/>
                  </a:lnTo>
                  <a:lnTo>
                    <a:pt x="508914" y="1468425"/>
                  </a:lnTo>
                  <a:lnTo>
                    <a:pt x="530350" y="1487471"/>
                  </a:lnTo>
                  <a:lnTo>
                    <a:pt x="550992" y="1510486"/>
                  </a:lnTo>
                  <a:lnTo>
                    <a:pt x="567665" y="1533500"/>
                  </a:lnTo>
                  <a:lnTo>
                    <a:pt x="583544" y="1560483"/>
                  </a:lnTo>
                  <a:lnTo>
                    <a:pt x="597041" y="1586672"/>
                  </a:lnTo>
                  <a:lnTo>
                    <a:pt x="608156" y="1614448"/>
                  </a:lnTo>
                  <a:lnTo>
                    <a:pt x="614507" y="1645399"/>
                  </a:lnTo>
                  <a:lnTo>
                    <a:pt x="618477" y="1674762"/>
                  </a:lnTo>
                  <a:lnTo>
                    <a:pt x="621653" y="1707300"/>
                  </a:lnTo>
                  <a:lnTo>
                    <a:pt x="621653" y="4306358"/>
                  </a:lnTo>
                  <a:lnTo>
                    <a:pt x="3371850" y="4306358"/>
                  </a:lnTo>
                  <a:lnTo>
                    <a:pt x="3371850" y="4926164"/>
                  </a:lnTo>
                  <a:lnTo>
                    <a:pt x="621653" y="4926164"/>
                  </a:lnTo>
                  <a:lnTo>
                    <a:pt x="621653" y="5756275"/>
                  </a:lnTo>
                  <a:lnTo>
                    <a:pt x="0" y="5756275"/>
                  </a:lnTo>
                  <a:lnTo>
                    <a:pt x="0" y="1707300"/>
                  </a:lnTo>
                  <a:lnTo>
                    <a:pt x="1588" y="1674762"/>
                  </a:lnTo>
                  <a:lnTo>
                    <a:pt x="6352" y="1645399"/>
                  </a:lnTo>
                  <a:lnTo>
                    <a:pt x="14291" y="1614448"/>
                  </a:lnTo>
                  <a:lnTo>
                    <a:pt x="24612" y="1586672"/>
                  </a:lnTo>
                  <a:lnTo>
                    <a:pt x="38903" y="1560483"/>
                  </a:lnTo>
                  <a:lnTo>
                    <a:pt x="53988" y="1533500"/>
                  </a:lnTo>
                  <a:lnTo>
                    <a:pt x="71454" y="1510486"/>
                  </a:lnTo>
                  <a:lnTo>
                    <a:pt x="91303" y="1487471"/>
                  </a:lnTo>
                  <a:lnTo>
                    <a:pt x="113533" y="1468425"/>
                  </a:lnTo>
                  <a:lnTo>
                    <a:pt x="138145" y="1450172"/>
                  </a:lnTo>
                  <a:lnTo>
                    <a:pt x="162757" y="1434300"/>
                  </a:lnTo>
                  <a:lnTo>
                    <a:pt x="190545" y="1422395"/>
                  </a:lnTo>
                  <a:lnTo>
                    <a:pt x="218333" y="1411285"/>
                  </a:lnTo>
                  <a:lnTo>
                    <a:pt x="248502" y="1403349"/>
                  </a:lnTo>
                  <a:lnTo>
                    <a:pt x="279466" y="1398587"/>
                  </a:lnTo>
                  <a:close/>
                  <a:moveTo>
                    <a:pt x="2154238" y="73025"/>
                  </a:moveTo>
                  <a:lnTo>
                    <a:pt x="2181225" y="73025"/>
                  </a:lnTo>
                  <a:lnTo>
                    <a:pt x="2207419" y="73025"/>
                  </a:lnTo>
                  <a:lnTo>
                    <a:pt x="2232025" y="77788"/>
                  </a:lnTo>
                  <a:lnTo>
                    <a:pt x="2256632" y="84138"/>
                  </a:lnTo>
                  <a:lnTo>
                    <a:pt x="2282032" y="91281"/>
                  </a:lnTo>
                  <a:lnTo>
                    <a:pt x="2306638" y="102394"/>
                  </a:lnTo>
                  <a:lnTo>
                    <a:pt x="2329657" y="116681"/>
                  </a:lnTo>
                  <a:lnTo>
                    <a:pt x="2351882" y="131763"/>
                  </a:lnTo>
                  <a:lnTo>
                    <a:pt x="2371725" y="150813"/>
                  </a:lnTo>
                  <a:lnTo>
                    <a:pt x="3725069" y="1505744"/>
                  </a:lnTo>
                  <a:lnTo>
                    <a:pt x="4846638" y="1505744"/>
                  </a:lnTo>
                  <a:lnTo>
                    <a:pt x="6199982" y="150813"/>
                  </a:lnTo>
                  <a:lnTo>
                    <a:pt x="6220619" y="131763"/>
                  </a:lnTo>
                  <a:lnTo>
                    <a:pt x="6242051" y="116681"/>
                  </a:lnTo>
                  <a:lnTo>
                    <a:pt x="6265069" y="102394"/>
                  </a:lnTo>
                  <a:lnTo>
                    <a:pt x="6288881" y="91281"/>
                  </a:lnTo>
                  <a:lnTo>
                    <a:pt x="6313488" y="84138"/>
                  </a:lnTo>
                  <a:lnTo>
                    <a:pt x="6339681" y="77788"/>
                  </a:lnTo>
                  <a:lnTo>
                    <a:pt x="6364288" y="73025"/>
                  </a:lnTo>
                  <a:lnTo>
                    <a:pt x="6391275" y="73025"/>
                  </a:lnTo>
                  <a:lnTo>
                    <a:pt x="6415881" y="73025"/>
                  </a:lnTo>
                  <a:lnTo>
                    <a:pt x="6442075" y="77788"/>
                  </a:lnTo>
                  <a:lnTo>
                    <a:pt x="6466681" y="84138"/>
                  </a:lnTo>
                  <a:lnTo>
                    <a:pt x="6492081" y="91281"/>
                  </a:lnTo>
                  <a:lnTo>
                    <a:pt x="6516688" y="102394"/>
                  </a:lnTo>
                  <a:lnTo>
                    <a:pt x="6538119" y="116681"/>
                  </a:lnTo>
                  <a:lnTo>
                    <a:pt x="6560344" y="131763"/>
                  </a:lnTo>
                  <a:lnTo>
                    <a:pt x="6581775" y="150813"/>
                  </a:lnTo>
                  <a:lnTo>
                    <a:pt x="6598444" y="172244"/>
                  </a:lnTo>
                  <a:lnTo>
                    <a:pt x="6615907" y="193675"/>
                  </a:lnTo>
                  <a:lnTo>
                    <a:pt x="6629401" y="215900"/>
                  </a:lnTo>
                  <a:lnTo>
                    <a:pt x="6640513" y="240506"/>
                  </a:lnTo>
                  <a:lnTo>
                    <a:pt x="6648451" y="265113"/>
                  </a:lnTo>
                  <a:lnTo>
                    <a:pt x="6654801" y="289719"/>
                  </a:lnTo>
                  <a:lnTo>
                    <a:pt x="6659563" y="315119"/>
                  </a:lnTo>
                  <a:lnTo>
                    <a:pt x="6659563" y="341313"/>
                  </a:lnTo>
                  <a:lnTo>
                    <a:pt x="6659563" y="367507"/>
                  </a:lnTo>
                  <a:lnTo>
                    <a:pt x="6654801" y="392113"/>
                  </a:lnTo>
                  <a:lnTo>
                    <a:pt x="6648451" y="417513"/>
                  </a:lnTo>
                  <a:lnTo>
                    <a:pt x="6640513" y="442119"/>
                  </a:lnTo>
                  <a:lnTo>
                    <a:pt x="6629401" y="466725"/>
                  </a:lnTo>
                  <a:lnTo>
                    <a:pt x="6615907" y="489744"/>
                  </a:lnTo>
                  <a:lnTo>
                    <a:pt x="6598444" y="511969"/>
                  </a:lnTo>
                  <a:lnTo>
                    <a:pt x="6581775" y="531813"/>
                  </a:lnTo>
                  <a:lnTo>
                    <a:pt x="4968875" y="2144713"/>
                  </a:lnTo>
                  <a:lnTo>
                    <a:pt x="4968875" y="3925094"/>
                  </a:lnTo>
                  <a:lnTo>
                    <a:pt x="4968875" y="4438650"/>
                  </a:lnTo>
                  <a:lnTo>
                    <a:pt x="4968875" y="6589713"/>
                  </a:lnTo>
                  <a:lnTo>
                    <a:pt x="4967288" y="6615906"/>
                  </a:lnTo>
                  <a:lnTo>
                    <a:pt x="4962525" y="6643688"/>
                  </a:lnTo>
                  <a:lnTo>
                    <a:pt x="4956969" y="6669088"/>
                  </a:lnTo>
                  <a:lnTo>
                    <a:pt x="4947444" y="6693694"/>
                  </a:lnTo>
                  <a:lnTo>
                    <a:pt x="4936332" y="6716713"/>
                  </a:lnTo>
                  <a:lnTo>
                    <a:pt x="4922838" y="6740525"/>
                  </a:lnTo>
                  <a:lnTo>
                    <a:pt x="4906963" y="6760369"/>
                  </a:lnTo>
                  <a:lnTo>
                    <a:pt x="4890294" y="6778625"/>
                  </a:lnTo>
                  <a:lnTo>
                    <a:pt x="4869657" y="6797675"/>
                  </a:lnTo>
                  <a:lnTo>
                    <a:pt x="4849813" y="6812756"/>
                  </a:lnTo>
                  <a:lnTo>
                    <a:pt x="4827588" y="6825456"/>
                  </a:lnTo>
                  <a:lnTo>
                    <a:pt x="4804569" y="6838156"/>
                  </a:lnTo>
                  <a:lnTo>
                    <a:pt x="4779963" y="6845300"/>
                  </a:lnTo>
                  <a:lnTo>
                    <a:pt x="4753769" y="6853238"/>
                  </a:lnTo>
                  <a:lnTo>
                    <a:pt x="4726782" y="6856413"/>
                  </a:lnTo>
                  <a:lnTo>
                    <a:pt x="4699000" y="6858000"/>
                  </a:lnTo>
                  <a:lnTo>
                    <a:pt x="4671219" y="6856413"/>
                  </a:lnTo>
                  <a:lnTo>
                    <a:pt x="4645025" y="6853238"/>
                  </a:lnTo>
                  <a:lnTo>
                    <a:pt x="4618832" y="6845300"/>
                  </a:lnTo>
                  <a:lnTo>
                    <a:pt x="4593432" y="6838156"/>
                  </a:lnTo>
                  <a:lnTo>
                    <a:pt x="4570413" y="6825456"/>
                  </a:lnTo>
                  <a:lnTo>
                    <a:pt x="4548982" y="6812756"/>
                  </a:lnTo>
                  <a:lnTo>
                    <a:pt x="4528344" y="6797675"/>
                  </a:lnTo>
                  <a:lnTo>
                    <a:pt x="4508500" y="6778625"/>
                  </a:lnTo>
                  <a:lnTo>
                    <a:pt x="4491038" y="6760369"/>
                  </a:lnTo>
                  <a:lnTo>
                    <a:pt x="4475957" y="6740525"/>
                  </a:lnTo>
                  <a:lnTo>
                    <a:pt x="4461669" y="6716713"/>
                  </a:lnTo>
                  <a:lnTo>
                    <a:pt x="4451350" y="6693694"/>
                  </a:lnTo>
                  <a:lnTo>
                    <a:pt x="4441825" y="6669088"/>
                  </a:lnTo>
                  <a:lnTo>
                    <a:pt x="4435475" y="6643688"/>
                  </a:lnTo>
                  <a:lnTo>
                    <a:pt x="4430713" y="6615906"/>
                  </a:lnTo>
                  <a:lnTo>
                    <a:pt x="4429125" y="6589713"/>
                  </a:lnTo>
                  <a:lnTo>
                    <a:pt x="4429125" y="4438650"/>
                  </a:lnTo>
                  <a:lnTo>
                    <a:pt x="4140994" y="4438650"/>
                  </a:lnTo>
                  <a:lnTo>
                    <a:pt x="4140994" y="6589713"/>
                  </a:lnTo>
                  <a:lnTo>
                    <a:pt x="4139407" y="6615906"/>
                  </a:lnTo>
                  <a:lnTo>
                    <a:pt x="4136232" y="6643688"/>
                  </a:lnTo>
                  <a:lnTo>
                    <a:pt x="4129882" y="6669088"/>
                  </a:lnTo>
                  <a:lnTo>
                    <a:pt x="4121150" y="6693694"/>
                  </a:lnTo>
                  <a:lnTo>
                    <a:pt x="4108450" y="6716713"/>
                  </a:lnTo>
                  <a:lnTo>
                    <a:pt x="4095750" y="6740525"/>
                  </a:lnTo>
                  <a:lnTo>
                    <a:pt x="4080669" y="6760369"/>
                  </a:lnTo>
                  <a:lnTo>
                    <a:pt x="4063207" y="6778625"/>
                  </a:lnTo>
                  <a:lnTo>
                    <a:pt x="4043363" y="6797675"/>
                  </a:lnTo>
                  <a:lnTo>
                    <a:pt x="4022725" y="6812756"/>
                  </a:lnTo>
                  <a:lnTo>
                    <a:pt x="4001294" y="6825456"/>
                  </a:lnTo>
                  <a:lnTo>
                    <a:pt x="3976688" y="6838156"/>
                  </a:lnTo>
                  <a:lnTo>
                    <a:pt x="3952082" y="6845300"/>
                  </a:lnTo>
                  <a:lnTo>
                    <a:pt x="3926682" y="6853238"/>
                  </a:lnTo>
                  <a:lnTo>
                    <a:pt x="3900488" y="6856413"/>
                  </a:lnTo>
                  <a:lnTo>
                    <a:pt x="3872707" y="6858000"/>
                  </a:lnTo>
                  <a:lnTo>
                    <a:pt x="3844925" y="6856413"/>
                  </a:lnTo>
                  <a:lnTo>
                    <a:pt x="3818732" y="6853238"/>
                  </a:lnTo>
                  <a:lnTo>
                    <a:pt x="3791744" y="6845300"/>
                  </a:lnTo>
                  <a:lnTo>
                    <a:pt x="3767138" y="6838156"/>
                  </a:lnTo>
                  <a:lnTo>
                    <a:pt x="3744119" y="6825456"/>
                  </a:lnTo>
                  <a:lnTo>
                    <a:pt x="3722688" y="6812756"/>
                  </a:lnTo>
                  <a:lnTo>
                    <a:pt x="3700463" y="6797675"/>
                  </a:lnTo>
                  <a:lnTo>
                    <a:pt x="3682207" y="6778625"/>
                  </a:lnTo>
                  <a:lnTo>
                    <a:pt x="3664744" y="6760369"/>
                  </a:lnTo>
                  <a:lnTo>
                    <a:pt x="3649663" y="6740525"/>
                  </a:lnTo>
                  <a:lnTo>
                    <a:pt x="3635375" y="6716713"/>
                  </a:lnTo>
                  <a:lnTo>
                    <a:pt x="3624263" y="6693694"/>
                  </a:lnTo>
                  <a:lnTo>
                    <a:pt x="3615532" y="6669088"/>
                  </a:lnTo>
                  <a:lnTo>
                    <a:pt x="3609182" y="6643688"/>
                  </a:lnTo>
                  <a:lnTo>
                    <a:pt x="3604419" y="6615906"/>
                  </a:lnTo>
                  <a:lnTo>
                    <a:pt x="3602832" y="6589713"/>
                  </a:lnTo>
                  <a:lnTo>
                    <a:pt x="3602832" y="4438650"/>
                  </a:lnTo>
                  <a:lnTo>
                    <a:pt x="3602832" y="3925094"/>
                  </a:lnTo>
                  <a:lnTo>
                    <a:pt x="3602832" y="2144713"/>
                  </a:lnTo>
                  <a:lnTo>
                    <a:pt x="1989931" y="531813"/>
                  </a:lnTo>
                  <a:lnTo>
                    <a:pt x="1971676" y="511969"/>
                  </a:lnTo>
                  <a:lnTo>
                    <a:pt x="1955800" y="489744"/>
                  </a:lnTo>
                  <a:lnTo>
                    <a:pt x="1942306" y="466725"/>
                  </a:lnTo>
                  <a:lnTo>
                    <a:pt x="1931194" y="442119"/>
                  </a:lnTo>
                  <a:lnTo>
                    <a:pt x="1923257" y="417513"/>
                  </a:lnTo>
                  <a:lnTo>
                    <a:pt x="1917700" y="392113"/>
                  </a:lnTo>
                  <a:lnTo>
                    <a:pt x="1912938" y="367507"/>
                  </a:lnTo>
                  <a:lnTo>
                    <a:pt x="1911351" y="341313"/>
                  </a:lnTo>
                  <a:lnTo>
                    <a:pt x="1912938" y="315119"/>
                  </a:lnTo>
                  <a:lnTo>
                    <a:pt x="1917700" y="289719"/>
                  </a:lnTo>
                  <a:lnTo>
                    <a:pt x="1923257" y="265113"/>
                  </a:lnTo>
                  <a:lnTo>
                    <a:pt x="1931194" y="240506"/>
                  </a:lnTo>
                  <a:lnTo>
                    <a:pt x="1942306" y="215900"/>
                  </a:lnTo>
                  <a:lnTo>
                    <a:pt x="1955800" y="193675"/>
                  </a:lnTo>
                  <a:lnTo>
                    <a:pt x="1971676" y="172244"/>
                  </a:lnTo>
                  <a:lnTo>
                    <a:pt x="1989931" y="150813"/>
                  </a:lnTo>
                  <a:lnTo>
                    <a:pt x="2010569" y="131763"/>
                  </a:lnTo>
                  <a:lnTo>
                    <a:pt x="2033588" y="116681"/>
                  </a:lnTo>
                  <a:lnTo>
                    <a:pt x="2055019" y="102394"/>
                  </a:lnTo>
                  <a:lnTo>
                    <a:pt x="2080419" y="91281"/>
                  </a:lnTo>
                  <a:lnTo>
                    <a:pt x="2105025" y="84138"/>
                  </a:lnTo>
                  <a:lnTo>
                    <a:pt x="2129632" y="77788"/>
                  </a:lnTo>
                  <a:close/>
                  <a:moveTo>
                    <a:pt x="4286648" y="0"/>
                  </a:moveTo>
                  <a:lnTo>
                    <a:pt x="4320759" y="1587"/>
                  </a:lnTo>
                  <a:lnTo>
                    <a:pt x="4354870" y="4760"/>
                  </a:lnTo>
                  <a:lnTo>
                    <a:pt x="4387394" y="7933"/>
                  </a:lnTo>
                  <a:lnTo>
                    <a:pt x="4419918" y="14279"/>
                  </a:lnTo>
                  <a:lnTo>
                    <a:pt x="4452442" y="21419"/>
                  </a:lnTo>
                  <a:lnTo>
                    <a:pt x="4483380" y="30938"/>
                  </a:lnTo>
                  <a:lnTo>
                    <a:pt x="4514317" y="40457"/>
                  </a:lnTo>
                  <a:lnTo>
                    <a:pt x="4543669" y="52356"/>
                  </a:lnTo>
                  <a:lnTo>
                    <a:pt x="4573020" y="65049"/>
                  </a:lnTo>
                  <a:lnTo>
                    <a:pt x="4600784" y="80914"/>
                  </a:lnTo>
                  <a:lnTo>
                    <a:pt x="4628549" y="95986"/>
                  </a:lnTo>
                  <a:lnTo>
                    <a:pt x="4655520" y="113438"/>
                  </a:lnTo>
                  <a:lnTo>
                    <a:pt x="4681698" y="131683"/>
                  </a:lnTo>
                  <a:lnTo>
                    <a:pt x="4706289" y="151515"/>
                  </a:lnTo>
                  <a:lnTo>
                    <a:pt x="4729294" y="172140"/>
                  </a:lnTo>
                  <a:lnTo>
                    <a:pt x="4753093" y="193559"/>
                  </a:lnTo>
                  <a:lnTo>
                    <a:pt x="4774511" y="217357"/>
                  </a:lnTo>
                  <a:lnTo>
                    <a:pt x="4794343" y="240362"/>
                  </a:lnTo>
                  <a:lnTo>
                    <a:pt x="4814968" y="264953"/>
                  </a:lnTo>
                  <a:lnTo>
                    <a:pt x="4833213" y="291131"/>
                  </a:lnTo>
                  <a:lnTo>
                    <a:pt x="4850665" y="318103"/>
                  </a:lnTo>
                  <a:lnTo>
                    <a:pt x="4865737" y="345867"/>
                  </a:lnTo>
                  <a:lnTo>
                    <a:pt x="4881603" y="373632"/>
                  </a:lnTo>
                  <a:lnTo>
                    <a:pt x="4893502" y="402983"/>
                  </a:lnTo>
                  <a:lnTo>
                    <a:pt x="4906194" y="432334"/>
                  </a:lnTo>
                  <a:lnTo>
                    <a:pt x="4915714" y="463272"/>
                  </a:lnTo>
                  <a:lnTo>
                    <a:pt x="4925233" y="494209"/>
                  </a:lnTo>
                  <a:lnTo>
                    <a:pt x="4932372" y="526733"/>
                  </a:lnTo>
                  <a:lnTo>
                    <a:pt x="4938718" y="559258"/>
                  </a:lnTo>
                  <a:lnTo>
                    <a:pt x="4941892" y="591782"/>
                  </a:lnTo>
                  <a:lnTo>
                    <a:pt x="4945065" y="625893"/>
                  </a:lnTo>
                  <a:lnTo>
                    <a:pt x="4946651" y="660003"/>
                  </a:lnTo>
                  <a:lnTo>
                    <a:pt x="4945065" y="694114"/>
                  </a:lnTo>
                  <a:lnTo>
                    <a:pt x="4941892" y="726638"/>
                  </a:lnTo>
                  <a:lnTo>
                    <a:pt x="4938718" y="759162"/>
                  </a:lnTo>
                  <a:lnTo>
                    <a:pt x="4932372" y="791687"/>
                  </a:lnTo>
                  <a:lnTo>
                    <a:pt x="4925233" y="824211"/>
                  </a:lnTo>
                  <a:lnTo>
                    <a:pt x="4915714" y="855942"/>
                  </a:lnTo>
                  <a:lnTo>
                    <a:pt x="4906194" y="886879"/>
                  </a:lnTo>
                  <a:lnTo>
                    <a:pt x="4893502" y="916230"/>
                  </a:lnTo>
                  <a:lnTo>
                    <a:pt x="4881603" y="945582"/>
                  </a:lnTo>
                  <a:lnTo>
                    <a:pt x="4865737" y="973346"/>
                  </a:lnTo>
                  <a:lnTo>
                    <a:pt x="4850665" y="1001111"/>
                  </a:lnTo>
                  <a:lnTo>
                    <a:pt x="4833213" y="1027289"/>
                  </a:lnTo>
                  <a:lnTo>
                    <a:pt x="4814968" y="1054260"/>
                  </a:lnTo>
                  <a:lnTo>
                    <a:pt x="4794343" y="1078852"/>
                  </a:lnTo>
                  <a:lnTo>
                    <a:pt x="4774511" y="1103443"/>
                  </a:lnTo>
                  <a:lnTo>
                    <a:pt x="4753093" y="1125655"/>
                  </a:lnTo>
                  <a:lnTo>
                    <a:pt x="4729294" y="1147073"/>
                  </a:lnTo>
                  <a:lnTo>
                    <a:pt x="4706289" y="1168491"/>
                  </a:lnTo>
                  <a:lnTo>
                    <a:pt x="4681698" y="1187530"/>
                  </a:lnTo>
                  <a:lnTo>
                    <a:pt x="4655520" y="1205775"/>
                  </a:lnTo>
                  <a:lnTo>
                    <a:pt x="4628549" y="1223227"/>
                  </a:lnTo>
                  <a:lnTo>
                    <a:pt x="4600784" y="1239886"/>
                  </a:lnTo>
                  <a:lnTo>
                    <a:pt x="4573020" y="1254165"/>
                  </a:lnTo>
                  <a:lnTo>
                    <a:pt x="4543669" y="1266064"/>
                  </a:lnTo>
                  <a:lnTo>
                    <a:pt x="4514317" y="1278756"/>
                  </a:lnTo>
                  <a:lnTo>
                    <a:pt x="4483380" y="1289862"/>
                  </a:lnTo>
                  <a:lnTo>
                    <a:pt x="4452442" y="1297002"/>
                  </a:lnTo>
                  <a:lnTo>
                    <a:pt x="4419918" y="1304934"/>
                  </a:lnTo>
                  <a:lnTo>
                    <a:pt x="4387394" y="1311281"/>
                  </a:lnTo>
                  <a:lnTo>
                    <a:pt x="4354870" y="1316040"/>
                  </a:lnTo>
                  <a:lnTo>
                    <a:pt x="4320759" y="1317627"/>
                  </a:lnTo>
                  <a:lnTo>
                    <a:pt x="4286648" y="1319213"/>
                  </a:lnTo>
                  <a:lnTo>
                    <a:pt x="4254124" y="1317627"/>
                  </a:lnTo>
                  <a:lnTo>
                    <a:pt x="4220013" y="1316040"/>
                  </a:lnTo>
                  <a:lnTo>
                    <a:pt x="4187489" y="1311281"/>
                  </a:lnTo>
                  <a:lnTo>
                    <a:pt x="4154965" y="1304934"/>
                  </a:lnTo>
                  <a:lnTo>
                    <a:pt x="4122441" y="1297002"/>
                  </a:lnTo>
                  <a:lnTo>
                    <a:pt x="4090710" y="1289862"/>
                  </a:lnTo>
                  <a:lnTo>
                    <a:pt x="4059772" y="1278756"/>
                  </a:lnTo>
                  <a:lnTo>
                    <a:pt x="4030421" y="1266064"/>
                  </a:lnTo>
                  <a:lnTo>
                    <a:pt x="4001070" y="1254165"/>
                  </a:lnTo>
                  <a:lnTo>
                    <a:pt x="3973305" y="1239886"/>
                  </a:lnTo>
                  <a:lnTo>
                    <a:pt x="3945541" y="1223227"/>
                  </a:lnTo>
                  <a:lnTo>
                    <a:pt x="3919363" y="1205775"/>
                  </a:lnTo>
                  <a:lnTo>
                    <a:pt x="3892391" y="1187530"/>
                  </a:lnTo>
                  <a:lnTo>
                    <a:pt x="3867800" y="1168491"/>
                  </a:lnTo>
                  <a:lnTo>
                    <a:pt x="3844795" y="1147073"/>
                  </a:lnTo>
                  <a:lnTo>
                    <a:pt x="3821790" y="1125655"/>
                  </a:lnTo>
                  <a:lnTo>
                    <a:pt x="3799578" y="1103443"/>
                  </a:lnTo>
                  <a:lnTo>
                    <a:pt x="3778160" y="1078852"/>
                  </a:lnTo>
                  <a:lnTo>
                    <a:pt x="3759122" y="1054260"/>
                  </a:lnTo>
                  <a:lnTo>
                    <a:pt x="3740876" y="1027289"/>
                  </a:lnTo>
                  <a:lnTo>
                    <a:pt x="3724218" y="1001111"/>
                  </a:lnTo>
                  <a:lnTo>
                    <a:pt x="3708352" y="973346"/>
                  </a:lnTo>
                  <a:lnTo>
                    <a:pt x="3692487" y="945582"/>
                  </a:lnTo>
                  <a:lnTo>
                    <a:pt x="3680588" y="916230"/>
                  </a:lnTo>
                  <a:lnTo>
                    <a:pt x="3667895" y="886879"/>
                  </a:lnTo>
                  <a:lnTo>
                    <a:pt x="3656789" y="855942"/>
                  </a:lnTo>
                  <a:lnTo>
                    <a:pt x="3649650" y="824211"/>
                  </a:lnTo>
                  <a:lnTo>
                    <a:pt x="3641717" y="791687"/>
                  </a:lnTo>
                  <a:lnTo>
                    <a:pt x="3635371" y="759162"/>
                  </a:lnTo>
                  <a:lnTo>
                    <a:pt x="3630611" y="726638"/>
                  </a:lnTo>
                  <a:lnTo>
                    <a:pt x="3629025" y="694114"/>
                  </a:lnTo>
                  <a:lnTo>
                    <a:pt x="3627438" y="660003"/>
                  </a:lnTo>
                  <a:lnTo>
                    <a:pt x="3629025" y="625893"/>
                  </a:lnTo>
                  <a:lnTo>
                    <a:pt x="3630611" y="591782"/>
                  </a:lnTo>
                  <a:lnTo>
                    <a:pt x="3635371" y="559258"/>
                  </a:lnTo>
                  <a:lnTo>
                    <a:pt x="3641717" y="526733"/>
                  </a:lnTo>
                  <a:lnTo>
                    <a:pt x="3649650" y="494209"/>
                  </a:lnTo>
                  <a:lnTo>
                    <a:pt x="3656789" y="463272"/>
                  </a:lnTo>
                  <a:lnTo>
                    <a:pt x="3667895" y="432334"/>
                  </a:lnTo>
                  <a:lnTo>
                    <a:pt x="3680588" y="402983"/>
                  </a:lnTo>
                  <a:lnTo>
                    <a:pt x="3692487" y="373632"/>
                  </a:lnTo>
                  <a:lnTo>
                    <a:pt x="3708352" y="345867"/>
                  </a:lnTo>
                  <a:lnTo>
                    <a:pt x="3724218" y="318103"/>
                  </a:lnTo>
                  <a:lnTo>
                    <a:pt x="3740876" y="291131"/>
                  </a:lnTo>
                  <a:lnTo>
                    <a:pt x="3759122" y="264953"/>
                  </a:lnTo>
                  <a:lnTo>
                    <a:pt x="3778160" y="240362"/>
                  </a:lnTo>
                  <a:lnTo>
                    <a:pt x="3799578" y="217357"/>
                  </a:lnTo>
                  <a:lnTo>
                    <a:pt x="3821790" y="193559"/>
                  </a:lnTo>
                  <a:lnTo>
                    <a:pt x="3844795" y="172140"/>
                  </a:lnTo>
                  <a:lnTo>
                    <a:pt x="3867800" y="151515"/>
                  </a:lnTo>
                  <a:lnTo>
                    <a:pt x="3892391" y="131683"/>
                  </a:lnTo>
                  <a:lnTo>
                    <a:pt x="3919363" y="113438"/>
                  </a:lnTo>
                  <a:lnTo>
                    <a:pt x="3945541" y="95986"/>
                  </a:lnTo>
                  <a:lnTo>
                    <a:pt x="3973305" y="80914"/>
                  </a:lnTo>
                  <a:lnTo>
                    <a:pt x="4001070" y="65049"/>
                  </a:lnTo>
                  <a:lnTo>
                    <a:pt x="4030421" y="52356"/>
                  </a:lnTo>
                  <a:lnTo>
                    <a:pt x="4059772" y="40457"/>
                  </a:lnTo>
                  <a:lnTo>
                    <a:pt x="4090710" y="30938"/>
                  </a:lnTo>
                  <a:lnTo>
                    <a:pt x="4122441" y="21419"/>
                  </a:lnTo>
                  <a:lnTo>
                    <a:pt x="4154965" y="14279"/>
                  </a:lnTo>
                  <a:lnTo>
                    <a:pt x="4187489" y="7933"/>
                  </a:lnTo>
                  <a:lnTo>
                    <a:pt x="4220013" y="4760"/>
                  </a:lnTo>
                  <a:lnTo>
                    <a:pt x="4254124" y="1587"/>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grpSp>
        <p:nvGrpSpPr>
          <p:cNvPr id="35" name="组合 34"/>
          <p:cNvGrpSpPr/>
          <p:nvPr/>
        </p:nvGrpSpPr>
        <p:grpSpPr>
          <a:xfrm>
            <a:off x="1667034" y="1686059"/>
            <a:ext cx="1464448" cy="1464432"/>
            <a:chOff x="2179420" y="1122184"/>
            <a:chExt cx="1872208" cy="1872189"/>
          </a:xfrm>
        </p:grpSpPr>
        <p:grpSp>
          <p:nvGrpSpPr>
            <p:cNvPr id="36" name="组合 35"/>
            <p:cNvGrpSpPr/>
            <p:nvPr/>
          </p:nvGrpSpPr>
          <p:grpSpPr>
            <a:xfrm>
              <a:off x="2179420" y="1122184"/>
              <a:ext cx="1872208" cy="1872189"/>
              <a:chOff x="1517330" y="1125257"/>
              <a:chExt cx="2204282" cy="2204282"/>
            </a:xfrm>
          </p:grpSpPr>
          <p:sp>
            <p:nvSpPr>
              <p:cNvPr id="38" name="椭圆 37"/>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9" name="椭圆 38"/>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37" name="任意多边形 36"/>
            <p:cNvSpPr/>
            <p:nvPr/>
          </p:nvSpPr>
          <p:spPr>
            <a:xfrm rot="5400000">
              <a:off x="2748517" y="1484401"/>
              <a:ext cx="734014" cy="1147754"/>
            </a:xfrm>
            <a:custGeom>
              <a:avLst/>
              <a:gdLst>
                <a:gd name="connsiteX0" fmla="*/ 1386628 w 2146148"/>
                <a:gd name="connsiteY0" fmla="*/ 839498 h 3355872"/>
                <a:gd name="connsiteX1" fmla="*/ 1386628 w 2146148"/>
                <a:gd name="connsiteY1" fmla="*/ 819900 h 3355872"/>
                <a:gd name="connsiteX2" fmla="*/ 1386628 w 2146148"/>
                <a:gd name="connsiteY2" fmla="*/ 800304 h 3355872"/>
                <a:gd name="connsiteX3" fmla="*/ 1388747 w 2146148"/>
                <a:gd name="connsiteY3" fmla="*/ 781236 h 3355872"/>
                <a:gd name="connsiteX4" fmla="*/ 1391395 w 2146148"/>
                <a:gd name="connsiteY4" fmla="*/ 761640 h 3355872"/>
                <a:gd name="connsiteX5" fmla="*/ 1394573 w 2146148"/>
                <a:gd name="connsiteY5" fmla="*/ 743102 h 3355872"/>
                <a:gd name="connsiteX6" fmla="*/ 1398280 w 2146148"/>
                <a:gd name="connsiteY6" fmla="*/ 725094 h 3355872"/>
                <a:gd name="connsiteX7" fmla="*/ 1404107 w 2146148"/>
                <a:gd name="connsiteY7" fmla="*/ 707086 h 3355872"/>
                <a:gd name="connsiteX8" fmla="*/ 1409933 w 2146148"/>
                <a:gd name="connsiteY8" fmla="*/ 689606 h 3355872"/>
                <a:gd name="connsiteX9" fmla="*/ 1416289 w 2146148"/>
                <a:gd name="connsiteY9" fmla="*/ 672128 h 3355872"/>
                <a:gd name="connsiteX10" fmla="*/ 1424233 w 2146148"/>
                <a:gd name="connsiteY10" fmla="*/ 655180 h 3355872"/>
                <a:gd name="connsiteX11" fmla="*/ 1432178 w 2146148"/>
                <a:gd name="connsiteY11" fmla="*/ 639290 h 3355872"/>
                <a:gd name="connsiteX12" fmla="*/ 1441712 w 2146148"/>
                <a:gd name="connsiteY12" fmla="*/ 622870 h 3355872"/>
                <a:gd name="connsiteX13" fmla="*/ 1451775 w 2146148"/>
                <a:gd name="connsiteY13" fmla="*/ 607510 h 3355872"/>
                <a:gd name="connsiteX14" fmla="*/ 1461839 w 2146148"/>
                <a:gd name="connsiteY14" fmla="*/ 592150 h 3355872"/>
                <a:gd name="connsiteX15" fmla="*/ 1473491 w 2146148"/>
                <a:gd name="connsiteY15" fmla="*/ 578380 h 3355872"/>
                <a:gd name="connsiteX16" fmla="*/ 1485143 w 2146148"/>
                <a:gd name="connsiteY16" fmla="*/ 564610 h 3355872"/>
                <a:gd name="connsiteX17" fmla="*/ 1497855 w 2146148"/>
                <a:gd name="connsiteY17" fmla="*/ 551368 h 3355872"/>
                <a:gd name="connsiteX18" fmla="*/ 1511096 w 2146148"/>
                <a:gd name="connsiteY18" fmla="*/ 538656 h 3355872"/>
                <a:gd name="connsiteX19" fmla="*/ 1524337 w 2146148"/>
                <a:gd name="connsiteY19" fmla="*/ 527004 h 3355872"/>
                <a:gd name="connsiteX20" fmla="*/ 1539168 w 2146148"/>
                <a:gd name="connsiteY20" fmla="*/ 515352 h 3355872"/>
                <a:gd name="connsiteX21" fmla="*/ 1553998 w 2146148"/>
                <a:gd name="connsiteY21" fmla="*/ 505288 h 3355872"/>
                <a:gd name="connsiteX22" fmla="*/ 1569358 w 2146148"/>
                <a:gd name="connsiteY22" fmla="*/ 495224 h 3355872"/>
                <a:gd name="connsiteX23" fmla="*/ 1585247 w 2146148"/>
                <a:gd name="connsiteY23" fmla="*/ 486220 h 3355872"/>
                <a:gd name="connsiteX24" fmla="*/ 1601667 w 2146148"/>
                <a:gd name="connsiteY24" fmla="*/ 477746 h 3355872"/>
                <a:gd name="connsiteX25" fmla="*/ 1618615 w 2146148"/>
                <a:gd name="connsiteY25" fmla="*/ 470332 h 3355872"/>
                <a:gd name="connsiteX26" fmla="*/ 1636094 w 2146148"/>
                <a:gd name="connsiteY26" fmla="*/ 462916 h 3355872"/>
                <a:gd name="connsiteX27" fmla="*/ 1653572 w 2146148"/>
                <a:gd name="connsiteY27" fmla="*/ 457620 h 3355872"/>
                <a:gd name="connsiteX28" fmla="*/ 1671580 w 2146148"/>
                <a:gd name="connsiteY28" fmla="*/ 451794 h 3355872"/>
                <a:gd name="connsiteX29" fmla="*/ 1689589 w 2146148"/>
                <a:gd name="connsiteY29" fmla="*/ 448086 h 3355872"/>
                <a:gd name="connsiteX30" fmla="*/ 1708126 w 2146148"/>
                <a:gd name="connsiteY30" fmla="*/ 444378 h 3355872"/>
                <a:gd name="connsiteX31" fmla="*/ 1727724 w 2146148"/>
                <a:gd name="connsiteY31" fmla="*/ 442260 h 3355872"/>
                <a:gd name="connsiteX32" fmla="*/ 1746791 w 2146148"/>
                <a:gd name="connsiteY32" fmla="*/ 440670 h 3355872"/>
                <a:gd name="connsiteX33" fmla="*/ 1766388 w 2146148"/>
                <a:gd name="connsiteY33" fmla="*/ 440140 h 3355872"/>
                <a:gd name="connsiteX34" fmla="*/ 1785456 w 2146148"/>
                <a:gd name="connsiteY34" fmla="*/ 440670 h 3355872"/>
                <a:gd name="connsiteX35" fmla="*/ 1805053 w 2146148"/>
                <a:gd name="connsiteY35" fmla="*/ 442260 h 3355872"/>
                <a:gd name="connsiteX36" fmla="*/ 1824120 w 2146148"/>
                <a:gd name="connsiteY36" fmla="*/ 444378 h 3355872"/>
                <a:gd name="connsiteX37" fmla="*/ 1842658 w 2146148"/>
                <a:gd name="connsiteY37" fmla="*/ 448086 h 3355872"/>
                <a:gd name="connsiteX38" fmla="*/ 1861196 w 2146148"/>
                <a:gd name="connsiteY38" fmla="*/ 451794 h 3355872"/>
                <a:gd name="connsiteX39" fmla="*/ 1879204 w 2146148"/>
                <a:gd name="connsiteY39" fmla="*/ 457620 h 3355872"/>
                <a:gd name="connsiteX40" fmla="*/ 1897212 w 2146148"/>
                <a:gd name="connsiteY40" fmla="*/ 462916 h 3355872"/>
                <a:gd name="connsiteX41" fmla="*/ 1914161 w 2146148"/>
                <a:gd name="connsiteY41" fmla="*/ 470332 h 3355872"/>
                <a:gd name="connsiteX42" fmla="*/ 1931110 w 2146148"/>
                <a:gd name="connsiteY42" fmla="*/ 477746 h 3355872"/>
                <a:gd name="connsiteX43" fmla="*/ 1947529 w 2146148"/>
                <a:gd name="connsiteY43" fmla="*/ 486220 h 3355872"/>
                <a:gd name="connsiteX44" fmla="*/ 1963418 w 2146148"/>
                <a:gd name="connsiteY44" fmla="*/ 495224 h 3355872"/>
                <a:gd name="connsiteX45" fmla="*/ 1978778 w 2146148"/>
                <a:gd name="connsiteY45" fmla="*/ 505288 h 3355872"/>
                <a:gd name="connsiteX46" fmla="*/ 1993609 w 2146148"/>
                <a:gd name="connsiteY46" fmla="*/ 515352 h 3355872"/>
                <a:gd name="connsiteX47" fmla="*/ 2007909 w 2146148"/>
                <a:gd name="connsiteY47" fmla="*/ 527004 h 3355872"/>
                <a:gd name="connsiteX48" fmla="*/ 2021680 w 2146148"/>
                <a:gd name="connsiteY48" fmla="*/ 538656 h 3355872"/>
                <a:gd name="connsiteX49" fmla="*/ 2034921 w 2146148"/>
                <a:gd name="connsiteY49" fmla="*/ 551368 h 3355872"/>
                <a:gd name="connsiteX50" fmla="*/ 2047633 w 2146148"/>
                <a:gd name="connsiteY50" fmla="*/ 564610 h 3355872"/>
                <a:gd name="connsiteX51" fmla="*/ 2059285 w 2146148"/>
                <a:gd name="connsiteY51" fmla="*/ 578380 h 3355872"/>
                <a:gd name="connsiteX52" fmla="*/ 2070408 w 2146148"/>
                <a:gd name="connsiteY52" fmla="*/ 592150 h 3355872"/>
                <a:gd name="connsiteX53" fmla="*/ 2081531 w 2146148"/>
                <a:gd name="connsiteY53" fmla="*/ 607510 h 3355872"/>
                <a:gd name="connsiteX54" fmla="*/ 2091064 w 2146148"/>
                <a:gd name="connsiteY54" fmla="*/ 622870 h 3355872"/>
                <a:gd name="connsiteX55" fmla="*/ 2100068 w 2146148"/>
                <a:gd name="connsiteY55" fmla="*/ 639290 h 3355872"/>
                <a:gd name="connsiteX56" fmla="*/ 2109073 w 2146148"/>
                <a:gd name="connsiteY56" fmla="*/ 655180 h 3355872"/>
                <a:gd name="connsiteX57" fmla="*/ 2115958 w 2146148"/>
                <a:gd name="connsiteY57" fmla="*/ 672128 h 3355872"/>
                <a:gd name="connsiteX58" fmla="*/ 2122843 w 2146148"/>
                <a:gd name="connsiteY58" fmla="*/ 689606 h 3355872"/>
                <a:gd name="connsiteX59" fmla="*/ 2129199 w 2146148"/>
                <a:gd name="connsiteY59" fmla="*/ 707086 h 3355872"/>
                <a:gd name="connsiteX60" fmla="*/ 2133966 w 2146148"/>
                <a:gd name="connsiteY60" fmla="*/ 725094 h 3355872"/>
                <a:gd name="connsiteX61" fmla="*/ 2138203 w 2146148"/>
                <a:gd name="connsiteY61" fmla="*/ 743102 h 3355872"/>
                <a:gd name="connsiteX62" fmla="*/ 2141911 w 2146148"/>
                <a:gd name="connsiteY62" fmla="*/ 761640 h 3355872"/>
                <a:gd name="connsiteX63" fmla="*/ 2144030 w 2146148"/>
                <a:gd name="connsiteY63" fmla="*/ 781236 h 3355872"/>
                <a:gd name="connsiteX64" fmla="*/ 2145619 w 2146148"/>
                <a:gd name="connsiteY64" fmla="*/ 800304 h 3355872"/>
                <a:gd name="connsiteX65" fmla="*/ 2146148 w 2146148"/>
                <a:gd name="connsiteY65" fmla="*/ 819900 h 3355872"/>
                <a:gd name="connsiteX66" fmla="*/ 2145619 w 2146148"/>
                <a:gd name="connsiteY66" fmla="*/ 839498 h 3355872"/>
                <a:gd name="connsiteX67" fmla="*/ 2144030 w 2146148"/>
                <a:gd name="connsiteY67" fmla="*/ 858566 h 3355872"/>
                <a:gd name="connsiteX68" fmla="*/ 2141911 w 2146148"/>
                <a:gd name="connsiteY68" fmla="*/ 877632 h 3355872"/>
                <a:gd name="connsiteX69" fmla="*/ 2138203 w 2146148"/>
                <a:gd name="connsiteY69" fmla="*/ 896170 h 3355872"/>
                <a:gd name="connsiteX70" fmla="*/ 2133966 w 2146148"/>
                <a:gd name="connsiteY70" fmla="*/ 914708 h 3355872"/>
                <a:gd name="connsiteX71" fmla="*/ 2129199 w 2146148"/>
                <a:gd name="connsiteY71" fmla="*/ 932716 h 3355872"/>
                <a:gd name="connsiteX72" fmla="*/ 2122843 w 2146148"/>
                <a:gd name="connsiteY72" fmla="*/ 950724 h 3355872"/>
                <a:gd name="connsiteX73" fmla="*/ 2115958 w 2146148"/>
                <a:gd name="connsiteY73" fmla="*/ 967674 h 3355872"/>
                <a:gd name="connsiteX74" fmla="*/ 2109073 w 2146148"/>
                <a:gd name="connsiteY74" fmla="*/ 984622 h 3355872"/>
                <a:gd name="connsiteX75" fmla="*/ 2100068 w 2146148"/>
                <a:gd name="connsiteY75" fmla="*/ 1000512 h 3355872"/>
                <a:gd name="connsiteX76" fmla="*/ 2091064 w 2146148"/>
                <a:gd name="connsiteY76" fmla="*/ 1016402 h 3355872"/>
                <a:gd name="connsiteX77" fmla="*/ 2081531 w 2146148"/>
                <a:gd name="connsiteY77" fmla="*/ 1031762 h 3355872"/>
                <a:gd name="connsiteX78" fmla="*/ 2070408 w 2146148"/>
                <a:gd name="connsiteY78" fmla="*/ 1047122 h 3355872"/>
                <a:gd name="connsiteX79" fmla="*/ 2059285 w 2146148"/>
                <a:gd name="connsiteY79" fmla="*/ 1061422 h 3355872"/>
                <a:gd name="connsiteX80" fmla="*/ 2047633 w 2146148"/>
                <a:gd name="connsiteY80" fmla="*/ 1075192 h 3355872"/>
                <a:gd name="connsiteX81" fmla="*/ 2034921 w 2146148"/>
                <a:gd name="connsiteY81" fmla="*/ 1088434 h 3355872"/>
                <a:gd name="connsiteX82" fmla="*/ 2021680 w 2146148"/>
                <a:gd name="connsiteY82" fmla="*/ 1101146 h 3355872"/>
                <a:gd name="connsiteX83" fmla="*/ 2007909 w 2146148"/>
                <a:gd name="connsiteY83" fmla="*/ 1112798 h 3355872"/>
                <a:gd name="connsiteX84" fmla="*/ 1993608 w 2146148"/>
                <a:gd name="connsiteY84" fmla="*/ 1123920 h 3355872"/>
                <a:gd name="connsiteX85" fmla="*/ 1978778 w 2146148"/>
                <a:gd name="connsiteY85" fmla="*/ 1134514 h 3355872"/>
                <a:gd name="connsiteX86" fmla="*/ 1963418 w 2146148"/>
                <a:gd name="connsiteY86" fmla="*/ 1144048 h 3355872"/>
                <a:gd name="connsiteX87" fmla="*/ 1947529 w 2146148"/>
                <a:gd name="connsiteY87" fmla="*/ 1153582 h 3355872"/>
                <a:gd name="connsiteX88" fmla="*/ 1931110 w 2146148"/>
                <a:gd name="connsiteY88" fmla="*/ 1161526 h 3355872"/>
                <a:gd name="connsiteX89" fmla="*/ 1914161 w 2146148"/>
                <a:gd name="connsiteY89" fmla="*/ 1169470 h 3355872"/>
                <a:gd name="connsiteX90" fmla="*/ 1897212 w 2146148"/>
                <a:gd name="connsiteY90" fmla="*/ 1176356 h 3355872"/>
                <a:gd name="connsiteX91" fmla="*/ 1879204 w 2146148"/>
                <a:gd name="connsiteY91" fmla="*/ 1182712 h 3355872"/>
                <a:gd name="connsiteX92" fmla="*/ 1861196 w 2146148"/>
                <a:gd name="connsiteY92" fmla="*/ 1187480 h 3355872"/>
                <a:gd name="connsiteX93" fmla="*/ 1842658 w 2146148"/>
                <a:gd name="connsiteY93" fmla="*/ 1191716 h 3355872"/>
                <a:gd name="connsiteX94" fmla="*/ 1824120 w 2146148"/>
                <a:gd name="connsiteY94" fmla="*/ 1195424 h 3355872"/>
                <a:gd name="connsiteX95" fmla="*/ 1805053 w 2146148"/>
                <a:gd name="connsiteY95" fmla="*/ 1197542 h 3355872"/>
                <a:gd name="connsiteX96" fmla="*/ 1785455 w 2146148"/>
                <a:gd name="connsiteY96" fmla="*/ 1199132 h 3355872"/>
                <a:gd name="connsiteX97" fmla="*/ 1766388 w 2146148"/>
                <a:gd name="connsiteY97" fmla="*/ 1199660 h 3355872"/>
                <a:gd name="connsiteX98" fmla="*/ 1746791 w 2146148"/>
                <a:gd name="connsiteY98" fmla="*/ 1199132 h 3355872"/>
                <a:gd name="connsiteX99" fmla="*/ 1727724 w 2146148"/>
                <a:gd name="connsiteY99" fmla="*/ 1197542 h 3355872"/>
                <a:gd name="connsiteX100" fmla="*/ 1708126 w 2146148"/>
                <a:gd name="connsiteY100" fmla="*/ 1195424 h 3355872"/>
                <a:gd name="connsiteX101" fmla="*/ 1689589 w 2146148"/>
                <a:gd name="connsiteY101" fmla="*/ 1191716 h 3355872"/>
                <a:gd name="connsiteX102" fmla="*/ 1671580 w 2146148"/>
                <a:gd name="connsiteY102" fmla="*/ 1187480 h 3355872"/>
                <a:gd name="connsiteX103" fmla="*/ 1653572 w 2146148"/>
                <a:gd name="connsiteY103" fmla="*/ 1182712 h 3355872"/>
                <a:gd name="connsiteX104" fmla="*/ 1636094 w 2146148"/>
                <a:gd name="connsiteY104" fmla="*/ 1176356 h 3355872"/>
                <a:gd name="connsiteX105" fmla="*/ 1618615 w 2146148"/>
                <a:gd name="connsiteY105" fmla="*/ 1169470 h 3355872"/>
                <a:gd name="connsiteX106" fmla="*/ 1601667 w 2146148"/>
                <a:gd name="connsiteY106" fmla="*/ 1161526 h 3355872"/>
                <a:gd name="connsiteX107" fmla="*/ 1585247 w 2146148"/>
                <a:gd name="connsiteY107" fmla="*/ 1153582 h 3355872"/>
                <a:gd name="connsiteX108" fmla="*/ 1569358 w 2146148"/>
                <a:gd name="connsiteY108" fmla="*/ 1144048 h 3355872"/>
                <a:gd name="connsiteX109" fmla="*/ 1553998 w 2146148"/>
                <a:gd name="connsiteY109" fmla="*/ 1134514 h 3355872"/>
                <a:gd name="connsiteX110" fmla="*/ 1539168 w 2146148"/>
                <a:gd name="connsiteY110" fmla="*/ 1123920 h 3355872"/>
                <a:gd name="connsiteX111" fmla="*/ 1524337 w 2146148"/>
                <a:gd name="connsiteY111" fmla="*/ 1112798 h 3355872"/>
                <a:gd name="connsiteX112" fmla="*/ 1511096 w 2146148"/>
                <a:gd name="connsiteY112" fmla="*/ 1101146 h 3355872"/>
                <a:gd name="connsiteX113" fmla="*/ 1497855 w 2146148"/>
                <a:gd name="connsiteY113" fmla="*/ 1088434 h 3355872"/>
                <a:gd name="connsiteX114" fmla="*/ 1485143 w 2146148"/>
                <a:gd name="connsiteY114" fmla="*/ 1075192 h 3355872"/>
                <a:gd name="connsiteX115" fmla="*/ 1473491 w 2146148"/>
                <a:gd name="connsiteY115" fmla="*/ 1061422 h 3355872"/>
                <a:gd name="connsiteX116" fmla="*/ 1461839 w 2146148"/>
                <a:gd name="connsiteY116" fmla="*/ 1047122 h 3355872"/>
                <a:gd name="connsiteX117" fmla="*/ 1451775 w 2146148"/>
                <a:gd name="connsiteY117" fmla="*/ 1031762 h 3355872"/>
                <a:gd name="connsiteX118" fmla="*/ 1441712 w 2146148"/>
                <a:gd name="connsiteY118" fmla="*/ 1016402 h 3355872"/>
                <a:gd name="connsiteX119" fmla="*/ 1432178 w 2146148"/>
                <a:gd name="connsiteY119" fmla="*/ 1000512 h 3355872"/>
                <a:gd name="connsiteX120" fmla="*/ 1424233 w 2146148"/>
                <a:gd name="connsiteY120" fmla="*/ 984622 h 3355872"/>
                <a:gd name="connsiteX121" fmla="*/ 1416289 w 2146148"/>
                <a:gd name="connsiteY121" fmla="*/ 967674 h 3355872"/>
                <a:gd name="connsiteX122" fmla="*/ 1409933 w 2146148"/>
                <a:gd name="connsiteY122" fmla="*/ 950724 h 3355872"/>
                <a:gd name="connsiteX123" fmla="*/ 1404107 w 2146148"/>
                <a:gd name="connsiteY123" fmla="*/ 932716 h 3355872"/>
                <a:gd name="connsiteX124" fmla="*/ 1398280 w 2146148"/>
                <a:gd name="connsiteY124" fmla="*/ 914708 h 3355872"/>
                <a:gd name="connsiteX125" fmla="*/ 1394573 w 2146148"/>
                <a:gd name="connsiteY125" fmla="*/ 896170 h 3355872"/>
                <a:gd name="connsiteX126" fmla="*/ 1391395 w 2146148"/>
                <a:gd name="connsiteY126" fmla="*/ 877632 h 3355872"/>
                <a:gd name="connsiteX127" fmla="*/ 1388747 w 2146148"/>
                <a:gd name="connsiteY127" fmla="*/ 858566 h 3355872"/>
                <a:gd name="connsiteX128" fmla="*/ 1386628 w 2146148"/>
                <a:gd name="connsiteY128" fmla="*/ 2665206 h 3355872"/>
                <a:gd name="connsiteX129" fmla="*/ 1386628 w 2146148"/>
                <a:gd name="connsiteY129" fmla="*/ 2646140 h 3355872"/>
                <a:gd name="connsiteX130" fmla="*/ 1386628 w 2146148"/>
                <a:gd name="connsiteY130" fmla="*/ 2626542 h 3355872"/>
                <a:gd name="connsiteX131" fmla="*/ 1388747 w 2146148"/>
                <a:gd name="connsiteY131" fmla="*/ 2606944 h 3355872"/>
                <a:gd name="connsiteX132" fmla="*/ 1391395 w 2146148"/>
                <a:gd name="connsiteY132" fmla="*/ 2587878 h 3355872"/>
                <a:gd name="connsiteX133" fmla="*/ 1394573 w 2146148"/>
                <a:gd name="connsiteY133" fmla="*/ 2569340 h 3355872"/>
                <a:gd name="connsiteX134" fmla="*/ 1398280 w 2146148"/>
                <a:gd name="connsiteY134" fmla="*/ 2551332 h 3355872"/>
                <a:gd name="connsiteX135" fmla="*/ 1404107 w 2146148"/>
                <a:gd name="connsiteY135" fmla="*/ 2533324 h 3355872"/>
                <a:gd name="connsiteX136" fmla="*/ 1409933 w 2146148"/>
                <a:gd name="connsiteY136" fmla="*/ 2515316 h 3355872"/>
                <a:gd name="connsiteX137" fmla="*/ 1416289 w 2146148"/>
                <a:gd name="connsiteY137" fmla="*/ 2497836 h 3355872"/>
                <a:gd name="connsiteX138" fmla="*/ 1424233 w 2146148"/>
                <a:gd name="connsiteY138" fmla="*/ 2481418 h 3355872"/>
                <a:gd name="connsiteX139" fmla="*/ 1432178 w 2146148"/>
                <a:gd name="connsiteY139" fmla="*/ 2464998 h 3355872"/>
                <a:gd name="connsiteX140" fmla="*/ 1441712 w 2146148"/>
                <a:gd name="connsiteY140" fmla="*/ 2449108 h 3355872"/>
                <a:gd name="connsiteX141" fmla="*/ 1451775 w 2146148"/>
                <a:gd name="connsiteY141" fmla="*/ 2433748 h 3355872"/>
                <a:gd name="connsiteX142" fmla="*/ 1461839 w 2146148"/>
                <a:gd name="connsiteY142" fmla="*/ 2418918 h 3355872"/>
                <a:gd name="connsiteX143" fmla="*/ 1473491 w 2146148"/>
                <a:gd name="connsiteY143" fmla="*/ 2404618 h 3355872"/>
                <a:gd name="connsiteX144" fmla="*/ 1485143 w 2146148"/>
                <a:gd name="connsiteY144" fmla="*/ 2390318 h 3355872"/>
                <a:gd name="connsiteX145" fmla="*/ 1497855 w 2146148"/>
                <a:gd name="connsiteY145" fmla="*/ 2377076 h 3355872"/>
                <a:gd name="connsiteX146" fmla="*/ 1511096 w 2146148"/>
                <a:gd name="connsiteY146" fmla="*/ 2365424 h 3355872"/>
                <a:gd name="connsiteX147" fmla="*/ 1524337 w 2146148"/>
                <a:gd name="connsiteY147" fmla="*/ 2353242 h 3355872"/>
                <a:gd name="connsiteX148" fmla="*/ 1539168 w 2146148"/>
                <a:gd name="connsiteY148" fmla="*/ 2341590 h 3355872"/>
                <a:gd name="connsiteX149" fmla="*/ 1553998 w 2146148"/>
                <a:gd name="connsiteY149" fmla="*/ 2330996 h 3355872"/>
                <a:gd name="connsiteX150" fmla="*/ 1569358 w 2146148"/>
                <a:gd name="connsiteY150" fmla="*/ 2321462 h 3355872"/>
                <a:gd name="connsiteX151" fmla="*/ 1585247 w 2146148"/>
                <a:gd name="connsiteY151" fmla="*/ 2311928 h 3355872"/>
                <a:gd name="connsiteX152" fmla="*/ 1601667 w 2146148"/>
                <a:gd name="connsiteY152" fmla="*/ 2303984 h 3355872"/>
                <a:gd name="connsiteX153" fmla="*/ 1618615 w 2146148"/>
                <a:gd name="connsiteY153" fmla="*/ 2296040 h 3355872"/>
                <a:gd name="connsiteX154" fmla="*/ 1636094 w 2146148"/>
                <a:gd name="connsiteY154" fmla="*/ 2289684 h 3355872"/>
                <a:gd name="connsiteX155" fmla="*/ 1653572 w 2146148"/>
                <a:gd name="connsiteY155" fmla="*/ 2283328 h 3355872"/>
                <a:gd name="connsiteX156" fmla="*/ 1671580 w 2146148"/>
                <a:gd name="connsiteY156" fmla="*/ 2278560 h 3355872"/>
                <a:gd name="connsiteX157" fmla="*/ 1689589 w 2146148"/>
                <a:gd name="connsiteY157" fmla="*/ 2274324 h 3355872"/>
                <a:gd name="connsiteX158" fmla="*/ 1708126 w 2146148"/>
                <a:gd name="connsiteY158" fmla="*/ 2271146 h 3355872"/>
                <a:gd name="connsiteX159" fmla="*/ 1727724 w 2146148"/>
                <a:gd name="connsiteY159" fmla="*/ 2267968 h 3355872"/>
                <a:gd name="connsiteX160" fmla="*/ 1746791 w 2146148"/>
                <a:gd name="connsiteY160" fmla="*/ 2266908 h 3355872"/>
                <a:gd name="connsiteX161" fmla="*/ 1766388 w 2146148"/>
                <a:gd name="connsiteY161" fmla="*/ 2266380 h 3355872"/>
                <a:gd name="connsiteX162" fmla="*/ 1785455 w 2146148"/>
                <a:gd name="connsiteY162" fmla="*/ 2266908 h 3355872"/>
                <a:gd name="connsiteX163" fmla="*/ 1805053 w 2146148"/>
                <a:gd name="connsiteY163" fmla="*/ 2267968 h 3355872"/>
                <a:gd name="connsiteX164" fmla="*/ 1824120 w 2146148"/>
                <a:gd name="connsiteY164" fmla="*/ 2271146 h 3355872"/>
                <a:gd name="connsiteX165" fmla="*/ 1842658 w 2146148"/>
                <a:gd name="connsiteY165" fmla="*/ 2274324 h 3355872"/>
                <a:gd name="connsiteX166" fmla="*/ 1861196 w 2146148"/>
                <a:gd name="connsiteY166" fmla="*/ 2278560 h 3355872"/>
                <a:gd name="connsiteX167" fmla="*/ 1879204 w 2146148"/>
                <a:gd name="connsiteY167" fmla="*/ 2283328 h 3355872"/>
                <a:gd name="connsiteX168" fmla="*/ 1897212 w 2146148"/>
                <a:gd name="connsiteY168" fmla="*/ 2289684 h 3355872"/>
                <a:gd name="connsiteX169" fmla="*/ 1914161 w 2146148"/>
                <a:gd name="connsiteY169" fmla="*/ 2296040 h 3355872"/>
                <a:gd name="connsiteX170" fmla="*/ 1931110 w 2146148"/>
                <a:gd name="connsiteY170" fmla="*/ 2303984 h 3355872"/>
                <a:gd name="connsiteX171" fmla="*/ 1947529 w 2146148"/>
                <a:gd name="connsiteY171" fmla="*/ 2311928 h 3355872"/>
                <a:gd name="connsiteX172" fmla="*/ 1963418 w 2146148"/>
                <a:gd name="connsiteY172" fmla="*/ 2321462 h 3355872"/>
                <a:gd name="connsiteX173" fmla="*/ 1978778 w 2146148"/>
                <a:gd name="connsiteY173" fmla="*/ 2330996 h 3355872"/>
                <a:gd name="connsiteX174" fmla="*/ 1993608 w 2146148"/>
                <a:gd name="connsiteY174" fmla="*/ 2341590 h 3355872"/>
                <a:gd name="connsiteX175" fmla="*/ 2007909 w 2146148"/>
                <a:gd name="connsiteY175" fmla="*/ 2353242 h 3355872"/>
                <a:gd name="connsiteX176" fmla="*/ 2021680 w 2146148"/>
                <a:gd name="connsiteY176" fmla="*/ 2365424 h 3355872"/>
                <a:gd name="connsiteX177" fmla="*/ 2034921 w 2146148"/>
                <a:gd name="connsiteY177" fmla="*/ 2377076 h 3355872"/>
                <a:gd name="connsiteX178" fmla="*/ 2047633 w 2146148"/>
                <a:gd name="connsiteY178" fmla="*/ 2390318 h 3355872"/>
                <a:gd name="connsiteX179" fmla="*/ 2059285 w 2146148"/>
                <a:gd name="connsiteY179" fmla="*/ 2404618 h 3355872"/>
                <a:gd name="connsiteX180" fmla="*/ 2070408 w 2146148"/>
                <a:gd name="connsiteY180" fmla="*/ 2418918 h 3355872"/>
                <a:gd name="connsiteX181" fmla="*/ 2081531 w 2146148"/>
                <a:gd name="connsiteY181" fmla="*/ 2433748 h 3355872"/>
                <a:gd name="connsiteX182" fmla="*/ 2091064 w 2146148"/>
                <a:gd name="connsiteY182" fmla="*/ 2449108 h 3355872"/>
                <a:gd name="connsiteX183" fmla="*/ 2100068 w 2146148"/>
                <a:gd name="connsiteY183" fmla="*/ 2464998 h 3355872"/>
                <a:gd name="connsiteX184" fmla="*/ 2109073 w 2146148"/>
                <a:gd name="connsiteY184" fmla="*/ 2481418 h 3355872"/>
                <a:gd name="connsiteX185" fmla="*/ 2115958 w 2146148"/>
                <a:gd name="connsiteY185" fmla="*/ 2497836 h 3355872"/>
                <a:gd name="connsiteX186" fmla="*/ 2122843 w 2146148"/>
                <a:gd name="connsiteY186" fmla="*/ 2515316 h 3355872"/>
                <a:gd name="connsiteX187" fmla="*/ 2129199 w 2146148"/>
                <a:gd name="connsiteY187" fmla="*/ 2533324 h 3355872"/>
                <a:gd name="connsiteX188" fmla="*/ 2133966 w 2146148"/>
                <a:gd name="connsiteY188" fmla="*/ 2551332 h 3355872"/>
                <a:gd name="connsiteX189" fmla="*/ 2138203 w 2146148"/>
                <a:gd name="connsiteY189" fmla="*/ 2569340 h 3355872"/>
                <a:gd name="connsiteX190" fmla="*/ 2141911 w 2146148"/>
                <a:gd name="connsiteY190" fmla="*/ 2587878 h 3355872"/>
                <a:gd name="connsiteX191" fmla="*/ 2144030 w 2146148"/>
                <a:gd name="connsiteY191" fmla="*/ 2606944 h 3355872"/>
                <a:gd name="connsiteX192" fmla="*/ 2145619 w 2146148"/>
                <a:gd name="connsiteY192" fmla="*/ 2626542 h 3355872"/>
                <a:gd name="connsiteX193" fmla="*/ 2146148 w 2146148"/>
                <a:gd name="connsiteY193" fmla="*/ 2646140 h 3355872"/>
                <a:gd name="connsiteX194" fmla="*/ 2145619 w 2146148"/>
                <a:gd name="connsiteY194" fmla="*/ 2665206 h 3355872"/>
                <a:gd name="connsiteX195" fmla="*/ 2144030 w 2146148"/>
                <a:gd name="connsiteY195" fmla="*/ 2684804 h 3355872"/>
                <a:gd name="connsiteX196" fmla="*/ 2141911 w 2146148"/>
                <a:gd name="connsiteY196" fmla="*/ 2703872 h 3355872"/>
                <a:gd name="connsiteX197" fmla="*/ 2138203 w 2146148"/>
                <a:gd name="connsiteY197" fmla="*/ 2722408 h 3355872"/>
                <a:gd name="connsiteX198" fmla="*/ 2133966 w 2146148"/>
                <a:gd name="connsiteY198" fmla="*/ 2740946 h 3355872"/>
                <a:gd name="connsiteX199" fmla="*/ 2129199 w 2146148"/>
                <a:gd name="connsiteY199" fmla="*/ 2758954 h 3355872"/>
                <a:gd name="connsiteX200" fmla="*/ 2122843 w 2146148"/>
                <a:gd name="connsiteY200" fmla="*/ 2776434 h 3355872"/>
                <a:gd name="connsiteX201" fmla="*/ 2115958 w 2146148"/>
                <a:gd name="connsiteY201" fmla="*/ 2793382 h 3355872"/>
                <a:gd name="connsiteX202" fmla="*/ 2109073 w 2146148"/>
                <a:gd name="connsiteY202" fmla="*/ 2810860 h 3355872"/>
                <a:gd name="connsiteX203" fmla="*/ 2100068 w 2146148"/>
                <a:gd name="connsiteY203" fmla="*/ 2827280 h 3355872"/>
                <a:gd name="connsiteX204" fmla="*/ 2091064 w 2146148"/>
                <a:gd name="connsiteY204" fmla="*/ 2843170 h 3355872"/>
                <a:gd name="connsiteX205" fmla="*/ 2081531 w 2146148"/>
                <a:gd name="connsiteY205" fmla="*/ 2858530 h 3355872"/>
                <a:gd name="connsiteX206" fmla="*/ 2070408 w 2146148"/>
                <a:gd name="connsiteY206" fmla="*/ 2873360 h 3355872"/>
                <a:gd name="connsiteX207" fmla="*/ 2059285 w 2146148"/>
                <a:gd name="connsiteY207" fmla="*/ 2887660 h 3355872"/>
                <a:gd name="connsiteX208" fmla="*/ 2047633 w 2146148"/>
                <a:gd name="connsiteY208" fmla="*/ 2900902 h 3355872"/>
                <a:gd name="connsiteX209" fmla="*/ 2034921 w 2146148"/>
                <a:gd name="connsiteY209" fmla="*/ 2914142 h 3355872"/>
                <a:gd name="connsiteX210" fmla="*/ 2021680 w 2146148"/>
                <a:gd name="connsiteY210" fmla="*/ 2926854 h 3355872"/>
                <a:gd name="connsiteX211" fmla="*/ 2007909 w 2146148"/>
                <a:gd name="connsiteY211" fmla="*/ 2939036 h 3355872"/>
                <a:gd name="connsiteX212" fmla="*/ 1993608 w 2146148"/>
                <a:gd name="connsiteY212" fmla="*/ 2950158 h 3355872"/>
                <a:gd name="connsiteX213" fmla="*/ 1978778 w 2146148"/>
                <a:gd name="connsiteY213" fmla="*/ 2960752 h 3355872"/>
                <a:gd name="connsiteX214" fmla="*/ 1963418 w 2146148"/>
                <a:gd name="connsiteY214" fmla="*/ 2970816 h 3355872"/>
                <a:gd name="connsiteX215" fmla="*/ 1947529 w 2146148"/>
                <a:gd name="connsiteY215" fmla="*/ 2979820 h 3355872"/>
                <a:gd name="connsiteX216" fmla="*/ 1931110 w 2146148"/>
                <a:gd name="connsiteY216" fmla="*/ 2988294 h 3355872"/>
                <a:gd name="connsiteX217" fmla="*/ 1914161 w 2146148"/>
                <a:gd name="connsiteY217" fmla="*/ 2995708 h 3355872"/>
                <a:gd name="connsiteX218" fmla="*/ 1897212 w 2146148"/>
                <a:gd name="connsiteY218" fmla="*/ 3002594 h 3355872"/>
                <a:gd name="connsiteX219" fmla="*/ 1879204 w 2146148"/>
                <a:gd name="connsiteY219" fmla="*/ 3008420 h 3355872"/>
                <a:gd name="connsiteX220" fmla="*/ 1861196 w 2146148"/>
                <a:gd name="connsiteY220" fmla="*/ 3013718 h 3355872"/>
                <a:gd name="connsiteX221" fmla="*/ 1842658 w 2146148"/>
                <a:gd name="connsiteY221" fmla="*/ 3017954 h 3355872"/>
                <a:gd name="connsiteX222" fmla="*/ 1824120 w 2146148"/>
                <a:gd name="connsiteY222" fmla="*/ 3021132 h 3355872"/>
                <a:gd name="connsiteX223" fmla="*/ 1805053 w 2146148"/>
                <a:gd name="connsiteY223" fmla="*/ 3023250 h 3355872"/>
                <a:gd name="connsiteX224" fmla="*/ 1785455 w 2146148"/>
                <a:gd name="connsiteY224" fmla="*/ 3025370 h 3355872"/>
                <a:gd name="connsiteX225" fmla="*/ 1766388 w 2146148"/>
                <a:gd name="connsiteY225" fmla="*/ 3025900 h 3355872"/>
                <a:gd name="connsiteX226" fmla="*/ 1746791 w 2146148"/>
                <a:gd name="connsiteY226" fmla="*/ 3025370 h 3355872"/>
                <a:gd name="connsiteX227" fmla="*/ 1727724 w 2146148"/>
                <a:gd name="connsiteY227" fmla="*/ 3023250 h 3355872"/>
                <a:gd name="connsiteX228" fmla="*/ 1708126 w 2146148"/>
                <a:gd name="connsiteY228" fmla="*/ 3021132 h 3355872"/>
                <a:gd name="connsiteX229" fmla="*/ 1689589 w 2146148"/>
                <a:gd name="connsiteY229" fmla="*/ 3017954 h 3355872"/>
                <a:gd name="connsiteX230" fmla="*/ 1671580 w 2146148"/>
                <a:gd name="connsiteY230" fmla="*/ 3013718 h 3355872"/>
                <a:gd name="connsiteX231" fmla="*/ 1653572 w 2146148"/>
                <a:gd name="connsiteY231" fmla="*/ 3008420 h 3355872"/>
                <a:gd name="connsiteX232" fmla="*/ 1636094 w 2146148"/>
                <a:gd name="connsiteY232" fmla="*/ 3002594 h 3355872"/>
                <a:gd name="connsiteX233" fmla="*/ 1618615 w 2146148"/>
                <a:gd name="connsiteY233" fmla="*/ 2995708 h 3355872"/>
                <a:gd name="connsiteX234" fmla="*/ 1601667 w 2146148"/>
                <a:gd name="connsiteY234" fmla="*/ 2988294 h 3355872"/>
                <a:gd name="connsiteX235" fmla="*/ 1585247 w 2146148"/>
                <a:gd name="connsiteY235" fmla="*/ 2979820 h 3355872"/>
                <a:gd name="connsiteX236" fmla="*/ 1569358 w 2146148"/>
                <a:gd name="connsiteY236" fmla="*/ 2970816 h 3355872"/>
                <a:gd name="connsiteX237" fmla="*/ 1553998 w 2146148"/>
                <a:gd name="connsiteY237" fmla="*/ 2960752 h 3355872"/>
                <a:gd name="connsiteX238" fmla="*/ 1539168 w 2146148"/>
                <a:gd name="connsiteY238" fmla="*/ 2950158 h 3355872"/>
                <a:gd name="connsiteX239" fmla="*/ 1524337 w 2146148"/>
                <a:gd name="connsiteY239" fmla="*/ 2939036 h 3355872"/>
                <a:gd name="connsiteX240" fmla="*/ 1511096 w 2146148"/>
                <a:gd name="connsiteY240" fmla="*/ 2926854 h 3355872"/>
                <a:gd name="connsiteX241" fmla="*/ 1497855 w 2146148"/>
                <a:gd name="connsiteY241" fmla="*/ 2914142 h 3355872"/>
                <a:gd name="connsiteX242" fmla="*/ 1485143 w 2146148"/>
                <a:gd name="connsiteY242" fmla="*/ 2900902 h 3355872"/>
                <a:gd name="connsiteX243" fmla="*/ 1473491 w 2146148"/>
                <a:gd name="connsiteY243" fmla="*/ 2887660 h 3355872"/>
                <a:gd name="connsiteX244" fmla="*/ 1461839 w 2146148"/>
                <a:gd name="connsiteY244" fmla="*/ 2873360 h 3355872"/>
                <a:gd name="connsiteX245" fmla="*/ 1451775 w 2146148"/>
                <a:gd name="connsiteY245" fmla="*/ 2858530 h 3355872"/>
                <a:gd name="connsiteX246" fmla="*/ 1441712 w 2146148"/>
                <a:gd name="connsiteY246" fmla="*/ 2843170 h 3355872"/>
                <a:gd name="connsiteX247" fmla="*/ 1432178 w 2146148"/>
                <a:gd name="connsiteY247" fmla="*/ 2827280 h 3355872"/>
                <a:gd name="connsiteX248" fmla="*/ 1424233 w 2146148"/>
                <a:gd name="connsiteY248" fmla="*/ 2810860 h 3355872"/>
                <a:gd name="connsiteX249" fmla="*/ 1416289 w 2146148"/>
                <a:gd name="connsiteY249" fmla="*/ 2793382 h 3355872"/>
                <a:gd name="connsiteX250" fmla="*/ 1409933 w 2146148"/>
                <a:gd name="connsiteY250" fmla="*/ 2776434 h 3355872"/>
                <a:gd name="connsiteX251" fmla="*/ 1404107 w 2146148"/>
                <a:gd name="connsiteY251" fmla="*/ 2758954 h 3355872"/>
                <a:gd name="connsiteX252" fmla="*/ 1398280 w 2146148"/>
                <a:gd name="connsiteY252" fmla="*/ 2740946 h 3355872"/>
                <a:gd name="connsiteX253" fmla="*/ 1394573 w 2146148"/>
                <a:gd name="connsiteY253" fmla="*/ 2722408 h 3355872"/>
                <a:gd name="connsiteX254" fmla="*/ 1391395 w 2146148"/>
                <a:gd name="connsiteY254" fmla="*/ 2703872 h 3355872"/>
                <a:gd name="connsiteX255" fmla="*/ 1388747 w 2146148"/>
                <a:gd name="connsiteY255" fmla="*/ 2684804 h 3355872"/>
                <a:gd name="connsiteX256" fmla="*/ 535941 w 2146148"/>
                <a:gd name="connsiteY256" fmla="*/ 1900514 h 3355872"/>
                <a:gd name="connsiteX257" fmla="*/ 780620 w 2146148"/>
                <a:gd name="connsiteY257" fmla="*/ 1900514 h 3355872"/>
                <a:gd name="connsiteX258" fmla="*/ 780620 w 2146148"/>
                <a:gd name="connsiteY258" fmla="*/ 2145194 h 3355872"/>
                <a:gd name="connsiteX259" fmla="*/ 1140620 w 2146148"/>
                <a:gd name="connsiteY259" fmla="*/ 2145194 h 3355872"/>
                <a:gd name="connsiteX260" fmla="*/ 1140620 w 2146148"/>
                <a:gd name="connsiteY260" fmla="*/ 1900514 h 3355872"/>
                <a:gd name="connsiteX261" fmla="*/ 1385299 w 2146148"/>
                <a:gd name="connsiteY261" fmla="*/ 1900514 h 3355872"/>
                <a:gd name="connsiteX262" fmla="*/ 1385299 w 2146148"/>
                <a:gd name="connsiteY262" fmla="*/ 1540514 h 3355872"/>
                <a:gd name="connsiteX263" fmla="*/ 1140620 w 2146148"/>
                <a:gd name="connsiteY263" fmla="*/ 1540514 h 3355872"/>
                <a:gd name="connsiteX264" fmla="*/ 1140620 w 2146148"/>
                <a:gd name="connsiteY264" fmla="*/ 1295834 h 3355872"/>
                <a:gd name="connsiteX265" fmla="*/ 780620 w 2146148"/>
                <a:gd name="connsiteY265" fmla="*/ 1295834 h 3355872"/>
                <a:gd name="connsiteX266" fmla="*/ 780620 w 2146148"/>
                <a:gd name="connsiteY266" fmla="*/ 1540514 h 3355872"/>
                <a:gd name="connsiteX267" fmla="*/ 535941 w 2146148"/>
                <a:gd name="connsiteY267" fmla="*/ 1540514 h 3355872"/>
                <a:gd name="connsiteX268" fmla="*/ 0 w 2146148"/>
                <a:gd name="connsiteY268" fmla="*/ 1765858 h 3355872"/>
                <a:gd name="connsiteX269" fmla="*/ 530 w 2146148"/>
                <a:gd name="connsiteY269" fmla="*/ 1755266 h 3355872"/>
                <a:gd name="connsiteX270" fmla="*/ 1059 w 2146148"/>
                <a:gd name="connsiteY270" fmla="*/ 1744672 h 3355872"/>
                <a:gd name="connsiteX271" fmla="*/ 2648 w 2146148"/>
                <a:gd name="connsiteY271" fmla="*/ 1734608 h 3355872"/>
                <a:gd name="connsiteX272" fmla="*/ 4237 w 2146148"/>
                <a:gd name="connsiteY272" fmla="*/ 1724546 h 3355872"/>
                <a:gd name="connsiteX273" fmla="*/ 6356 w 2146148"/>
                <a:gd name="connsiteY273" fmla="*/ 1714482 h 3355872"/>
                <a:gd name="connsiteX274" fmla="*/ 9534 w 2146148"/>
                <a:gd name="connsiteY274" fmla="*/ 1704948 h 3355872"/>
                <a:gd name="connsiteX275" fmla="*/ 12712 w 2146148"/>
                <a:gd name="connsiteY275" fmla="*/ 1695414 h 3355872"/>
                <a:gd name="connsiteX276" fmla="*/ 16419 w 2146148"/>
                <a:gd name="connsiteY276" fmla="*/ 1686410 h 3355872"/>
                <a:gd name="connsiteX277" fmla="*/ 20127 w 2146148"/>
                <a:gd name="connsiteY277" fmla="*/ 1677406 h 3355872"/>
                <a:gd name="connsiteX278" fmla="*/ 24893 w 2146148"/>
                <a:gd name="connsiteY278" fmla="*/ 1667872 h 3355872"/>
                <a:gd name="connsiteX279" fmla="*/ 29660 w 2146148"/>
                <a:gd name="connsiteY279" fmla="*/ 1659928 h 3355872"/>
                <a:gd name="connsiteX280" fmla="*/ 34957 w 2146148"/>
                <a:gd name="connsiteY280" fmla="*/ 1651454 h 3355872"/>
                <a:gd name="connsiteX281" fmla="*/ 40783 w 2146148"/>
                <a:gd name="connsiteY281" fmla="*/ 1643508 h 3355872"/>
                <a:gd name="connsiteX282" fmla="*/ 46609 w 2146148"/>
                <a:gd name="connsiteY282" fmla="*/ 1635564 h 3355872"/>
                <a:gd name="connsiteX283" fmla="*/ 52965 w 2146148"/>
                <a:gd name="connsiteY283" fmla="*/ 1628678 h 3355872"/>
                <a:gd name="connsiteX284" fmla="*/ 59851 w 2146148"/>
                <a:gd name="connsiteY284" fmla="*/ 1621264 h 3355872"/>
                <a:gd name="connsiteX285" fmla="*/ 66736 w 2146148"/>
                <a:gd name="connsiteY285" fmla="*/ 1614378 h 3355872"/>
                <a:gd name="connsiteX286" fmla="*/ 74681 w 2146148"/>
                <a:gd name="connsiteY286" fmla="*/ 1608022 h 3355872"/>
                <a:gd name="connsiteX287" fmla="*/ 82096 w 2146148"/>
                <a:gd name="connsiteY287" fmla="*/ 1601666 h 3355872"/>
                <a:gd name="connsiteX288" fmla="*/ 90570 w 2146148"/>
                <a:gd name="connsiteY288" fmla="*/ 1596370 h 3355872"/>
                <a:gd name="connsiteX289" fmla="*/ 98515 w 2146148"/>
                <a:gd name="connsiteY289" fmla="*/ 1590544 h 3355872"/>
                <a:gd name="connsiteX290" fmla="*/ 106989 w 2146148"/>
                <a:gd name="connsiteY290" fmla="*/ 1585776 h 3355872"/>
                <a:gd name="connsiteX291" fmla="*/ 115994 w 2146148"/>
                <a:gd name="connsiteY291" fmla="*/ 1581540 h 3355872"/>
                <a:gd name="connsiteX292" fmla="*/ 124998 w 2146148"/>
                <a:gd name="connsiteY292" fmla="*/ 1577302 h 3355872"/>
                <a:gd name="connsiteX293" fmla="*/ 134531 w 2146148"/>
                <a:gd name="connsiteY293" fmla="*/ 1573594 h 3355872"/>
                <a:gd name="connsiteX294" fmla="*/ 143535 w 2146148"/>
                <a:gd name="connsiteY294" fmla="*/ 1570416 h 3355872"/>
                <a:gd name="connsiteX295" fmla="*/ 153599 w 2146148"/>
                <a:gd name="connsiteY295" fmla="*/ 1567768 h 3355872"/>
                <a:gd name="connsiteX296" fmla="*/ 163662 w 2146148"/>
                <a:gd name="connsiteY296" fmla="*/ 1565650 h 3355872"/>
                <a:gd name="connsiteX297" fmla="*/ 173196 w 2146148"/>
                <a:gd name="connsiteY297" fmla="*/ 1564060 h 3355872"/>
                <a:gd name="connsiteX298" fmla="*/ 183789 w 2146148"/>
                <a:gd name="connsiteY298" fmla="*/ 1561942 h 3355872"/>
                <a:gd name="connsiteX299" fmla="*/ 194382 w 2146148"/>
                <a:gd name="connsiteY299" fmla="*/ 1561412 h 3355872"/>
                <a:gd name="connsiteX300" fmla="*/ 204445 w 2146148"/>
                <a:gd name="connsiteY300" fmla="*/ 1560884 h 3355872"/>
                <a:gd name="connsiteX301" fmla="*/ 208683 w 2146148"/>
                <a:gd name="connsiteY301" fmla="*/ 1561412 h 3355872"/>
                <a:gd name="connsiteX302" fmla="*/ 208683 w 2146148"/>
                <a:gd name="connsiteY302" fmla="*/ 1136632 h 3355872"/>
                <a:gd name="connsiteX303" fmla="*/ 209212 w 2146148"/>
                <a:gd name="connsiteY303" fmla="*/ 1112268 h 3355872"/>
                <a:gd name="connsiteX304" fmla="*/ 211331 w 2146148"/>
                <a:gd name="connsiteY304" fmla="*/ 1088964 h 3355872"/>
                <a:gd name="connsiteX305" fmla="*/ 213979 w 2146148"/>
                <a:gd name="connsiteY305" fmla="*/ 1065130 h 3355872"/>
                <a:gd name="connsiteX306" fmla="*/ 217687 w 2146148"/>
                <a:gd name="connsiteY306" fmla="*/ 1041824 h 3355872"/>
                <a:gd name="connsiteX307" fmla="*/ 223513 w 2146148"/>
                <a:gd name="connsiteY307" fmla="*/ 1018520 h 3355872"/>
                <a:gd name="connsiteX308" fmla="*/ 229869 w 2146148"/>
                <a:gd name="connsiteY308" fmla="*/ 995744 h 3355872"/>
                <a:gd name="connsiteX309" fmla="*/ 236754 w 2146148"/>
                <a:gd name="connsiteY309" fmla="*/ 972970 h 3355872"/>
                <a:gd name="connsiteX310" fmla="*/ 245758 w 2146148"/>
                <a:gd name="connsiteY310" fmla="*/ 951254 h 3355872"/>
                <a:gd name="connsiteX311" fmla="*/ 255292 w 2146148"/>
                <a:gd name="connsiteY311" fmla="*/ 929538 h 3355872"/>
                <a:gd name="connsiteX312" fmla="*/ 265355 w 2146148"/>
                <a:gd name="connsiteY312" fmla="*/ 908352 h 3355872"/>
                <a:gd name="connsiteX313" fmla="*/ 277537 w 2146148"/>
                <a:gd name="connsiteY313" fmla="*/ 888226 h 3355872"/>
                <a:gd name="connsiteX314" fmla="*/ 290249 w 2146148"/>
                <a:gd name="connsiteY314" fmla="*/ 867570 h 3355872"/>
                <a:gd name="connsiteX315" fmla="*/ 304020 w 2146148"/>
                <a:gd name="connsiteY315" fmla="*/ 848502 h 3355872"/>
                <a:gd name="connsiteX316" fmla="*/ 318320 w 2146148"/>
                <a:gd name="connsiteY316" fmla="*/ 829434 h 3355872"/>
                <a:gd name="connsiteX317" fmla="*/ 334210 w 2146148"/>
                <a:gd name="connsiteY317" fmla="*/ 811426 h 3355872"/>
                <a:gd name="connsiteX318" fmla="*/ 350629 w 2146148"/>
                <a:gd name="connsiteY318" fmla="*/ 793948 h 3355872"/>
                <a:gd name="connsiteX319" fmla="*/ 1084726 w 2146148"/>
                <a:gd name="connsiteY319" fmla="*/ 60380 h 3355872"/>
                <a:gd name="connsiteX320" fmla="*/ 1091612 w 2146148"/>
                <a:gd name="connsiteY320" fmla="*/ 52966 h 3355872"/>
                <a:gd name="connsiteX321" fmla="*/ 1099557 w 2146148"/>
                <a:gd name="connsiteY321" fmla="*/ 46610 h 3355872"/>
                <a:gd name="connsiteX322" fmla="*/ 1107502 w 2146148"/>
                <a:gd name="connsiteY322" fmla="*/ 40254 h 3355872"/>
                <a:gd name="connsiteX323" fmla="*/ 1115976 w 2146148"/>
                <a:gd name="connsiteY323" fmla="*/ 34428 h 3355872"/>
                <a:gd name="connsiteX324" fmla="*/ 1124450 w 2146148"/>
                <a:gd name="connsiteY324" fmla="*/ 29130 h 3355872"/>
                <a:gd name="connsiteX325" fmla="*/ 1133454 w 2146148"/>
                <a:gd name="connsiteY325" fmla="*/ 24364 h 3355872"/>
                <a:gd name="connsiteX326" fmla="*/ 1142459 w 2146148"/>
                <a:gd name="connsiteY326" fmla="*/ 19596 h 3355872"/>
                <a:gd name="connsiteX327" fmla="*/ 1151463 w 2146148"/>
                <a:gd name="connsiteY327" fmla="*/ 15360 h 3355872"/>
                <a:gd name="connsiteX328" fmla="*/ 1160996 w 2146148"/>
                <a:gd name="connsiteY328" fmla="*/ 12182 h 3355872"/>
                <a:gd name="connsiteX329" fmla="*/ 1170000 w 2146148"/>
                <a:gd name="connsiteY329" fmla="*/ 9004 h 3355872"/>
                <a:gd name="connsiteX330" fmla="*/ 1180064 w 2146148"/>
                <a:gd name="connsiteY330" fmla="*/ 5826 h 3355872"/>
                <a:gd name="connsiteX331" fmla="*/ 1190127 w 2146148"/>
                <a:gd name="connsiteY331" fmla="*/ 3708 h 3355872"/>
                <a:gd name="connsiteX332" fmla="*/ 1199661 w 2146148"/>
                <a:gd name="connsiteY332" fmla="*/ 2118 h 3355872"/>
                <a:gd name="connsiteX333" fmla="*/ 1210254 w 2146148"/>
                <a:gd name="connsiteY333" fmla="*/ 530 h 3355872"/>
                <a:gd name="connsiteX334" fmla="*/ 1220317 w 2146148"/>
                <a:gd name="connsiteY334" fmla="*/ 0 h 3355872"/>
                <a:gd name="connsiteX335" fmla="*/ 1230381 w 2146148"/>
                <a:gd name="connsiteY335" fmla="*/ 0 h 3355872"/>
                <a:gd name="connsiteX336" fmla="*/ 1559824 w 2146148"/>
                <a:gd name="connsiteY336" fmla="*/ 0 h 3355872"/>
                <a:gd name="connsiteX337" fmla="*/ 1570417 w 2146148"/>
                <a:gd name="connsiteY337" fmla="*/ 0 h 3355872"/>
                <a:gd name="connsiteX338" fmla="*/ 1581010 w 2146148"/>
                <a:gd name="connsiteY338" fmla="*/ 1060 h 3355872"/>
                <a:gd name="connsiteX339" fmla="*/ 1591603 w 2146148"/>
                <a:gd name="connsiteY339" fmla="*/ 2118 h 3355872"/>
                <a:gd name="connsiteX340" fmla="*/ 1601137 w 2146148"/>
                <a:gd name="connsiteY340" fmla="*/ 3708 h 3355872"/>
                <a:gd name="connsiteX341" fmla="*/ 1611200 w 2146148"/>
                <a:gd name="connsiteY341" fmla="*/ 5826 h 3355872"/>
                <a:gd name="connsiteX342" fmla="*/ 1621264 w 2146148"/>
                <a:gd name="connsiteY342" fmla="*/ 9534 h 3355872"/>
                <a:gd name="connsiteX343" fmla="*/ 1630797 w 2146148"/>
                <a:gd name="connsiteY343" fmla="*/ 12182 h 3355872"/>
                <a:gd name="connsiteX344" fmla="*/ 1640331 w 2146148"/>
                <a:gd name="connsiteY344" fmla="*/ 15890 h 3355872"/>
                <a:gd name="connsiteX345" fmla="*/ 1649335 w 2146148"/>
                <a:gd name="connsiteY345" fmla="*/ 20126 h 3355872"/>
                <a:gd name="connsiteX346" fmla="*/ 1658339 w 2146148"/>
                <a:gd name="connsiteY346" fmla="*/ 24894 h 3355872"/>
                <a:gd name="connsiteX347" fmla="*/ 1666814 w 2146148"/>
                <a:gd name="connsiteY347" fmla="*/ 29660 h 3355872"/>
                <a:gd name="connsiteX348" fmla="*/ 1675288 w 2146148"/>
                <a:gd name="connsiteY348" fmla="*/ 34956 h 3355872"/>
                <a:gd name="connsiteX349" fmla="*/ 1683762 w 2146148"/>
                <a:gd name="connsiteY349" fmla="*/ 40784 h 3355872"/>
                <a:gd name="connsiteX350" fmla="*/ 1691178 w 2146148"/>
                <a:gd name="connsiteY350" fmla="*/ 47140 h 3355872"/>
                <a:gd name="connsiteX351" fmla="*/ 1698593 w 2146148"/>
                <a:gd name="connsiteY351" fmla="*/ 52966 h 3355872"/>
                <a:gd name="connsiteX352" fmla="*/ 1705478 w 2146148"/>
                <a:gd name="connsiteY352" fmla="*/ 60380 h 3355872"/>
                <a:gd name="connsiteX353" fmla="*/ 1712893 w 2146148"/>
                <a:gd name="connsiteY353" fmla="*/ 67266 h 3355872"/>
                <a:gd name="connsiteX354" fmla="*/ 1719249 w 2146148"/>
                <a:gd name="connsiteY354" fmla="*/ 75210 h 3355872"/>
                <a:gd name="connsiteX355" fmla="*/ 1725605 w 2146148"/>
                <a:gd name="connsiteY355" fmla="*/ 82626 h 3355872"/>
                <a:gd name="connsiteX356" fmla="*/ 1730901 w 2146148"/>
                <a:gd name="connsiteY356" fmla="*/ 91100 h 3355872"/>
                <a:gd name="connsiteX357" fmla="*/ 1736198 w 2146148"/>
                <a:gd name="connsiteY357" fmla="*/ 99044 h 3355872"/>
                <a:gd name="connsiteX358" fmla="*/ 1741494 w 2146148"/>
                <a:gd name="connsiteY358" fmla="*/ 108048 h 3355872"/>
                <a:gd name="connsiteX359" fmla="*/ 1746261 w 2146148"/>
                <a:gd name="connsiteY359" fmla="*/ 117052 h 3355872"/>
                <a:gd name="connsiteX360" fmla="*/ 1749969 w 2146148"/>
                <a:gd name="connsiteY360" fmla="*/ 125528 h 3355872"/>
                <a:gd name="connsiteX361" fmla="*/ 1753676 w 2146148"/>
                <a:gd name="connsiteY361" fmla="*/ 135590 h 3355872"/>
                <a:gd name="connsiteX362" fmla="*/ 1757384 w 2146148"/>
                <a:gd name="connsiteY362" fmla="*/ 144594 h 3355872"/>
                <a:gd name="connsiteX363" fmla="*/ 1760032 w 2146148"/>
                <a:gd name="connsiteY363" fmla="*/ 154658 h 3355872"/>
                <a:gd name="connsiteX364" fmla="*/ 1762151 w 2146148"/>
                <a:gd name="connsiteY364" fmla="*/ 164722 h 3355872"/>
                <a:gd name="connsiteX365" fmla="*/ 1763740 w 2146148"/>
                <a:gd name="connsiteY365" fmla="*/ 174784 h 3355872"/>
                <a:gd name="connsiteX366" fmla="*/ 1765329 w 2146148"/>
                <a:gd name="connsiteY366" fmla="*/ 184848 h 3355872"/>
                <a:gd name="connsiteX367" fmla="*/ 1765858 w 2146148"/>
                <a:gd name="connsiteY367" fmla="*/ 195972 h 3355872"/>
                <a:gd name="connsiteX368" fmla="*/ 1766388 w 2146148"/>
                <a:gd name="connsiteY368" fmla="*/ 206034 h 3355872"/>
                <a:gd name="connsiteX369" fmla="*/ 1766388 w 2146148"/>
                <a:gd name="connsiteY369" fmla="*/ 289720 h 3355872"/>
                <a:gd name="connsiteX370" fmla="*/ 1752617 w 2146148"/>
                <a:gd name="connsiteY370" fmla="*/ 290248 h 3355872"/>
                <a:gd name="connsiteX371" fmla="*/ 1738846 w 2146148"/>
                <a:gd name="connsiteY371" fmla="*/ 290248 h 3355872"/>
                <a:gd name="connsiteX372" fmla="*/ 1725605 w 2146148"/>
                <a:gd name="connsiteY372" fmla="*/ 291308 h 3355872"/>
                <a:gd name="connsiteX373" fmla="*/ 1712364 w 2146148"/>
                <a:gd name="connsiteY373" fmla="*/ 292368 h 3355872"/>
                <a:gd name="connsiteX374" fmla="*/ 1699122 w 2146148"/>
                <a:gd name="connsiteY374" fmla="*/ 293956 h 3355872"/>
                <a:gd name="connsiteX375" fmla="*/ 1685881 w 2146148"/>
                <a:gd name="connsiteY375" fmla="*/ 295546 h 3355872"/>
                <a:gd name="connsiteX376" fmla="*/ 1672640 w 2146148"/>
                <a:gd name="connsiteY376" fmla="*/ 297664 h 3355872"/>
                <a:gd name="connsiteX377" fmla="*/ 1659398 w 2146148"/>
                <a:gd name="connsiteY377" fmla="*/ 300842 h 3355872"/>
                <a:gd name="connsiteX378" fmla="*/ 1646157 w 2146148"/>
                <a:gd name="connsiteY378" fmla="*/ 303490 h 3355872"/>
                <a:gd name="connsiteX379" fmla="*/ 1633975 w 2146148"/>
                <a:gd name="connsiteY379" fmla="*/ 306668 h 3355872"/>
                <a:gd name="connsiteX380" fmla="*/ 1608552 w 2146148"/>
                <a:gd name="connsiteY380" fmla="*/ 313554 h 3355872"/>
                <a:gd name="connsiteX381" fmla="*/ 1583658 w 2146148"/>
                <a:gd name="connsiteY381" fmla="*/ 322028 h 3355872"/>
                <a:gd name="connsiteX382" fmla="*/ 1560354 w 2146148"/>
                <a:gd name="connsiteY382" fmla="*/ 331562 h 3355872"/>
                <a:gd name="connsiteX383" fmla="*/ 1536519 w 2146148"/>
                <a:gd name="connsiteY383" fmla="*/ 342156 h 3355872"/>
                <a:gd name="connsiteX384" fmla="*/ 1513744 w 2146148"/>
                <a:gd name="connsiteY384" fmla="*/ 353808 h 3355872"/>
                <a:gd name="connsiteX385" fmla="*/ 1491499 w 2146148"/>
                <a:gd name="connsiteY385" fmla="*/ 366518 h 3355872"/>
                <a:gd name="connsiteX386" fmla="*/ 1469783 w 2146148"/>
                <a:gd name="connsiteY386" fmla="*/ 380290 h 3355872"/>
                <a:gd name="connsiteX387" fmla="*/ 1449656 w 2146148"/>
                <a:gd name="connsiteY387" fmla="*/ 395120 h 3355872"/>
                <a:gd name="connsiteX388" fmla="*/ 1429000 w 2146148"/>
                <a:gd name="connsiteY388" fmla="*/ 411010 h 3355872"/>
                <a:gd name="connsiteX389" fmla="*/ 1409933 w 2146148"/>
                <a:gd name="connsiteY389" fmla="*/ 427428 h 3355872"/>
                <a:gd name="connsiteX390" fmla="*/ 1391395 w 2146148"/>
                <a:gd name="connsiteY390" fmla="*/ 444908 h 3355872"/>
                <a:gd name="connsiteX391" fmla="*/ 1373916 w 2146148"/>
                <a:gd name="connsiteY391" fmla="*/ 463444 h 3355872"/>
                <a:gd name="connsiteX392" fmla="*/ 1357497 w 2146148"/>
                <a:gd name="connsiteY392" fmla="*/ 482512 h 3355872"/>
                <a:gd name="connsiteX393" fmla="*/ 1341607 w 2146148"/>
                <a:gd name="connsiteY393" fmla="*/ 502640 h 3355872"/>
                <a:gd name="connsiteX394" fmla="*/ 1326777 w 2146148"/>
                <a:gd name="connsiteY394" fmla="*/ 523296 h 3355872"/>
                <a:gd name="connsiteX395" fmla="*/ 1313006 w 2146148"/>
                <a:gd name="connsiteY395" fmla="*/ 544482 h 3355872"/>
                <a:gd name="connsiteX396" fmla="*/ 1300295 w 2146148"/>
                <a:gd name="connsiteY396" fmla="*/ 567256 h 3355872"/>
                <a:gd name="connsiteX397" fmla="*/ 1288642 w 2146148"/>
                <a:gd name="connsiteY397" fmla="*/ 590032 h 3355872"/>
                <a:gd name="connsiteX398" fmla="*/ 1277520 w 2146148"/>
                <a:gd name="connsiteY398" fmla="*/ 613336 h 3355872"/>
                <a:gd name="connsiteX399" fmla="*/ 1268516 w 2146148"/>
                <a:gd name="connsiteY399" fmla="*/ 637170 h 3355872"/>
                <a:gd name="connsiteX400" fmla="*/ 1260041 w 2146148"/>
                <a:gd name="connsiteY400" fmla="*/ 662064 h 3355872"/>
                <a:gd name="connsiteX401" fmla="*/ 1253156 w 2146148"/>
                <a:gd name="connsiteY401" fmla="*/ 687488 h 3355872"/>
                <a:gd name="connsiteX402" fmla="*/ 1249978 w 2146148"/>
                <a:gd name="connsiteY402" fmla="*/ 699670 h 3355872"/>
                <a:gd name="connsiteX403" fmla="*/ 1246800 w 2146148"/>
                <a:gd name="connsiteY403" fmla="*/ 712912 h 3355872"/>
                <a:gd name="connsiteX404" fmla="*/ 1244152 w 2146148"/>
                <a:gd name="connsiteY404" fmla="*/ 725622 h 3355872"/>
                <a:gd name="connsiteX405" fmla="*/ 1242033 w 2146148"/>
                <a:gd name="connsiteY405" fmla="*/ 738864 h 3355872"/>
                <a:gd name="connsiteX406" fmla="*/ 1240444 w 2146148"/>
                <a:gd name="connsiteY406" fmla="*/ 752106 h 3355872"/>
                <a:gd name="connsiteX407" fmla="*/ 1238855 w 2146148"/>
                <a:gd name="connsiteY407" fmla="*/ 765876 h 3355872"/>
                <a:gd name="connsiteX408" fmla="*/ 1237796 w 2146148"/>
                <a:gd name="connsiteY408" fmla="*/ 779118 h 3355872"/>
                <a:gd name="connsiteX409" fmla="*/ 1237266 w 2146148"/>
                <a:gd name="connsiteY409" fmla="*/ 792358 h 3355872"/>
                <a:gd name="connsiteX410" fmla="*/ 1236736 w 2146148"/>
                <a:gd name="connsiteY410" fmla="*/ 806130 h 3355872"/>
                <a:gd name="connsiteX411" fmla="*/ 1236207 w 2146148"/>
                <a:gd name="connsiteY411" fmla="*/ 819900 h 3355872"/>
                <a:gd name="connsiteX412" fmla="*/ 1236736 w 2146148"/>
                <a:gd name="connsiteY412" fmla="*/ 833142 h 3355872"/>
                <a:gd name="connsiteX413" fmla="*/ 1237266 w 2146148"/>
                <a:gd name="connsiteY413" fmla="*/ 846912 h 3355872"/>
                <a:gd name="connsiteX414" fmla="*/ 1237796 w 2146148"/>
                <a:gd name="connsiteY414" fmla="*/ 860684 h 3355872"/>
                <a:gd name="connsiteX415" fmla="*/ 1238855 w 2146148"/>
                <a:gd name="connsiteY415" fmla="*/ 873924 h 3355872"/>
                <a:gd name="connsiteX416" fmla="*/ 1240444 w 2146148"/>
                <a:gd name="connsiteY416" fmla="*/ 887696 h 3355872"/>
                <a:gd name="connsiteX417" fmla="*/ 1242033 w 2146148"/>
                <a:gd name="connsiteY417" fmla="*/ 900938 h 3355872"/>
                <a:gd name="connsiteX418" fmla="*/ 1244152 w 2146148"/>
                <a:gd name="connsiteY418" fmla="*/ 913648 h 3355872"/>
                <a:gd name="connsiteX419" fmla="*/ 1246800 w 2146148"/>
                <a:gd name="connsiteY419" fmla="*/ 926360 h 3355872"/>
                <a:gd name="connsiteX420" fmla="*/ 1249978 w 2146148"/>
                <a:gd name="connsiteY420" fmla="*/ 939602 h 3355872"/>
                <a:gd name="connsiteX421" fmla="*/ 1253156 w 2146148"/>
                <a:gd name="connsiteY421" fmla="*/ 952314 h 3355872"/>
                <a:gd name="connsiteX422" fmla="*/ 1260041 w 2146148"/>
                <a:gd name="connsiteY422" fmla="*/ 977208 h 3355872"/>
                <a:gd name="connsiteX423" fmla="*/ 1268516 w 2146148"/>
                <a:gd name="connsiteY423" fmla="*/ 1002100 h 3355872"/>
                <a:gd name="connsiteX424" fmla="*/ 1277520 w 2146148"/>
                <a:gd name="connsiteY424" fmla="*/ 1026464 h 3355872"/>
                <a:gd name="connsiteX425" fmla="*/ 1288642 w 2146148"/>
                <a:gd name="connsiteY425" fmla="*/ 1049240 h 3355872"/>
                <a:gd name="connsiteX426" fmla="*/ 1300295 w 2146148"/>
                <a:gd name="connsiteY426" fmla="*/ 1072544 h 3355872"/>
                <a:gd name="connsiteX427" fmla="*/ 1313006 w 2146148"/>
                <a:gd name="connsiteY427" fmla="*/ 1094790 h 3355872"/>
                <a:gd name="connsiteX428" fmla="*/ 1326777 w 2146148"/>
                <a:gd name="connsiteY428" fmla="*/ 1116506 h 3355872"/>
                <a:gd name="connsiteX429" fmla="*/ 1341607 w 2146148"/>
                <a:gd name="connsiteY429" fmla="*/ 1137162 h 3355872"/>
                <a:gd name="connsiteX430" fmla="*/ 1357497 w 2146148"/>
                <a:gd name="connsiteY430" fmla="*/ 1156760 h 3355872"/>
                <a:gd name="connsiteX431" fmla="*/ 1373916 w 2146148"/>
                <a:gd name="connsiteY431" fmla="*/ 1175826 h 3355872"/>
                <a:gd name="connsiteX432" fmla="*/ 1391395 w 2146148"/>
                <a:gd name="connsiteY432" fmla="*/ 1194894 h 3355872"/>
                <a:gd name="connsiteX433" fmla="*/ 1409933 w 2146148"/>
                <a:gd name="connsiteY433" fmla="*/ 1212372 h 3355872"/>
                <a:gd name="connsiteX434" fmla="*/ 1429000 w 2146148"/>
                <a:gd name="connsiteY434" fmla="*/ 1228792 h 3355872"/>
                <a:gd name="connsiteX435" fmla="*/ 1449656 w 2146148"/>
                <a:gd name="connsiteY435" fmla="*/ 1244680 h 3355872"/>
                <a:gd name="connsiteX436" fmla="*/ 1469783 w 2146148"/>
                <a:gd name="connsiteY436" fmla="*/ 1259512 h 3355872"/>
                <a:gd name="connsiteX437" fmla="*/ 1491499 w 2146148"/>
                <a:gd name="connsiteY437" fmla="*/ 1273282 h 3355872"/>
                <a:gd name="connsiteX438" fmla="*/ 1513744 w 2146148"/>
                <a:gd name="connsiteY438" fmla="*/ 1285994 h 3355872"/>
                <a:gd name="connsiteX439" fmla="*/ 1536519 w 2146148"/>
                <a:gd name="connsiteY439" fmla="*/ 1297646 h 3355872"/>
                <a:gd name="connsiteX440" fmla="*/ 1560354 w 2146148"/>
                <a:gd name="connsiteY440" fmla="*/ 1308240 h 3355872"/>
                <a:gd name="connsiteX441" fmla="*/ 1583658 w 2146148"/>
                <a:gd name="connsiteY441" fmla="*/ 1317772 h 3355872"/>
                <a:gd name="connsiteX442" fmla="*/ 1608552 w 2146148"/>
                <a:gd name="connsiteY442" fmla="*/ 1325718 h 3355872"/>
                <a:gd name="connsiteX443" fmla="*/ 1633975 w 2146148"/>
                <a:gd name="connsiteY443" fmla="*/ 1333132 h 3355872"/>
                <a:gd name="connsiteX444" fmla="*/ 1646157 w 2146148"/>
                <a:gd name="connsiteY444" fmla="*/ 1336310 h 3355872"/>
                <a:gd name="connsiteX445" fmla="*/ 1659398 w 2146148"/>
                <a:gd name="connsiteY445" fmla="*/ 1338960 h 3355872"/>
                <a:gd name="connsiteX446" fmla="*/ 1672640 w 2146148"/>
                <a:gd name="connsiteY446" fmla="*/ 1341608 h 3355872"/>
                <a:gd name="connsiteX447" fmla="*/ 1685881 w 2146148"/>
                <a:gd name="connsiteY447" fmla="*/ 1343726 h 3355872"/>
                <a:gd name="connsiteX448" fmla="*/ 1699122 w 2146148"/>
                <a:gd name="connsiteY448" fmla="*/ 1345314 h 3355872"/>
                <a:gd name="connsiteX449" fmla="*/ 1712364 w 2146148"/>
                <a:gd name="connsiteY449" fmla="*/ 1347434 h 3355872"/>
                <a:gd name="connsiteX450" fmla="*/ 1725605 w 2146148"/>
                <a:gd name="connsiteY450" fmla="*/ 1348492 h 3355872"/>
                <a:gd name="connsiteX451" fmla="*/ 1738846 w 2146148"/>
                <a:gd name="connsiteY451" fmla="*/ 1349552 h 3355872"/>
                <a:gd name="connsiteX452" fmla="*/ 1752617 w 2146148"/>
                <a:gd name="connsiteY452" fmla="*/ 1350082 h 3355872"/>
                <a:gd name="connsiteX453" fmla="*/ 1766388 w 2146148"/>
                <a:gd name="connsiteY453" fmla="*/ 1350082 h 3355872"/>
                <a:gd name="connsiteX454" fmla="*/ 1766388 w 2146148"/>
                <a:gd name="connsiteY454" fmla="*/ 2115428 h 3355872"/>
                <a:gd name="connsiteX455" fmla="*/ 1752617 w 2146148"/>
                <a:gd name="connsiteY455" fmla="*/ 2115958 h 3355872"/>
                <a:gd name="connsiteX456" fmla="*/ 1738846 w 2146148"/>
                <a:gd name="connsiteY456" fmla="*/ 2117018 h 3355872"/>
                <a:gd name="connsiteX457" fmla="*/ 1725605 w 2146148"/>
                <a:gd name="connsiteY457" fmla="*/ 2117546 h 3355872"/>
                <a:gd name="connsiteX458" fmla="*/ 1712364 w 2146148"/>
                <a:gd name="connsiteY458" fmla="*/ 2118606 h 3355872"/>
                <a:gd name="connsiteX459" fmla="*/ 1699122 w 2146148"/>
                <a:gd name="connsiteY459" fmla="*/ 2120196 h 3355872"/>
                <a:gd name="connsiteX460" fmla="*/ 1685881 w 2146148"/>
                <a:gd name="connsiteY460" fmla="*/ 2122314 h 3355872"/>
                <a:gd name="connsiteX461" fmla="*/ 1672640 w 2146148"/>
                <a:gd name="connsiteY461" fmla="*/ 2124432 h 3355872"/>
                <a:gd name="connsiteX462" fmla="*/ 1659398 w 2146148"/>
                <a:gd name="connsiteY462" fmla="*/ 2126550 h 3355872"/>
                <a:gd name="connsiteX463" fmla="*/ 1646157 w 2146148"/>
                <a:gd name="connsiteY463" fmla="*/ 2129200 h 3355872"/>
                <a:gd name="connsiteX464" fmla="*/ 1633975 w 2146148"/>
                <a:gd name="connsiteY464" fmla="*/ 2132906 h 3355872"/>
                <a:gd name="connsiteX465" fmla="*/ 1608552 w 2146148"/>
                <a:gd name="connsiteY465" fmla="*/ 2139792 h 3355872"/>
                <a:gd name="connsiteX466" fmla="*/ 1583658 w 2146148"/>
                <a:gd name="connsiteY466" fmla="*/ 2148266 h 3355872"/>
                <a:gd name="connsiteX467" fmla="*/ 1560354 w 2146148"/>
                <a:gd name="connsiteY467" fmla="*/ 2157270 h 3355872"/>
                <a:gd name="connsiteX468" fmla="*/ 1536519 w 2146148"/>
                <a:gd name="connsiteY468" fmla="*/ 2168394 h 3355872"/>
                <a:gd name="connsiteX469" fmla="*/ 1513744 w 2146148"/>
                <a:gd name="connsiteY469" fmla="*/ 2180046 h 3355872"/>
                <a:gd name="connsiteX470" fmla="*/ 1491499 w 2146148"/>
                <a:gd name="connsiteY470" fmla="*/ 2192228 h 3355872"/>
                <a:gd name="connsiteX471" fmla="*/ 1469783 w 2146148"/>
                <a:gd name="connsiteY471" fmla="*/ 2206528 h 3355872"/>
                <a:gd name="connsiteX472" fmla="*/ 1449656 w 2146148"/>
                <a:gd name="connsiteY472" fmla="*/ 2220828 h 3355872"/>
                <a:gd name="connsiteX473" fmla="*/ 1429000 w 2146148"/>
                <a:gd name="connsiteY473" fmla="*/ 2236718 h 3355872"/>
                <a:gd name="connsiteX474" fmla="*/ 1409933 w 2146148"/>
                <a:gd name="connsiteY474" fmla="*/ 2253668 h 3355872"/>
                <a:gd name="connsiteX475" fmla="*/ 1391395 w 2146148"/>
                <a:gd name="connsiteY475" fmla="*/ 2271676 h 3355872"/>
                <a:gd name="connsiteX476" fmla="*/ 1373916 w 2146148"/>
                <a:gd name="connsiteY476" fmla="*/ 2289684 h 3355872"/>
                <a:gd name="connsiteX477" fmla="*/ 1357497 w 2146148"/>
                <a:gd name="connsiteY477" fmla="*/ 2308750 h 3355872"/>
                <a:gd name="connsiteX478" fmla="*/ 1341607 w 2146148"/>
                <a:gd name="connsiteY478" fmla="*/ 2328878 h 3355872"/>
                <a:gd name="connsiteX479" fmla="*/ 1326777 w 2146148"/>
                <a:gd name="connsiteY479" fmla="*/ 2350064 h 3355872"/>
                <a:gd name="connsiteX480" fmla="*/ 1313006 w 2146148"/>
                <a:gd name="connsiteY480" fmla="*/ 2371250 h 3355872"/>
                <a:gd name="connsiteX481" fmla="*/ 1300295 w 2146148"/>
                <a:gd name="connsiteY481" fmla="*/ 2392966 h 3355872"/>
                <a:gd name="connsiteX482" fmla="*/ 1288642 w 2146148"/>
                <a:gd name="connsiteY482" fmla="*/ 2416270 h 3355872"/>
                <a:gd name="connsiteX483" fmla="*/ 1277520 w 2146148"/>
                <a:gd name="connsiteY483" fmla="*/ 2439574 h 3355872"/>
                <a:gd name="connsiteX484" fmla="*/ 1268516 w 2146148"/>
                <a:gd name="connsiteY484" fmla="*/ 2463938 h 3355872"/>
                <a:gd name="connsiteX485" fmla="*/ 1260041 w 2146148"/>
                <a:gd name="connsiteY485" fmla="*/ 2488302 h 3355872"/>
                <a:gd name="connsiteX486" fmla="*/ 1253156 w 2146148"/>
                <a:gd name="connsiteY486" fmla="*/ 2513196 h 3355872"/>
                <a:gd name="connsiteX487" fmla="*/ 1249978 w 2146148"/>
                <a:gd name="connsiteY487" fmla="*/ 2526438 h 3355872"/>
                <a:gd name="connsiteX488" fmla="*/ 1246800 w 2146148"/>
                <a:gd name="connsiteY488" fmla="*/ 2539150 h 3355872"/>
                <a:gd name="connsiteX489" fmla="*/ 1244152 w 2146148"/>
                <a:gd name="connsiteY489" fmla="*/ 2552390 h 3355872"/>
                <a:gd name="connsiteX490" fmla="*/ 1242033 w 2146148"/>
                <a:gd name="connsiteY490" fmla="*/ 2565632 h 3355872"/>
                <a:gd name="connsiteX491" fmla="*/ 1240444 w 2146148"/>
                <a:gd name="connsiteY491" fmla="*/ 2578874 h 3355872"/>
                <a:gd name="connsiteX492" fmla="*/ 1238855 w 2146148"/>
                <a:gd name="connsiteY492" fmla="*/ 2591584 h 3355872"/>
                <a:gd name="connsiteX493" fmla="*/ 1237796 w 2146148"/>
                <a:gd name="connsiteY493" fmla="*/ 2604826 h 3355872"/>
                <a:gd name="connsiteX494" fmla="*/ 1237266 w 2146148"/>
                <a:gd name="connsiteY494" fmla="*/ 2618598 h 3355872"/>
                <a:gd name="connsiteX495" fmla="*/ 1236736 w 2146148"/>
                <a:gd name="connsiteY495" fmla="*/ 2632368 h 3355872"/>
                <a:gd name="connsiteX496" fmla="*/ 1236207 w 2146148"/>
                <a:gd name="connsiteY496" fmla="*/ 2646140 h 3355872"/>
                <a:gd name="connsiteX497" fmla="*/ 1236736 w 2146148"/>
                <a:gd name="connsiteY497" fmla="*/ 2659910 h 3355872"/>
                <a:gd name="connsiteX498" fmla="*/ 1237266 w 2146148"/>
                <a:gd name="connsiteY498" fmla="*/ 2673152 h 3355872"/>
                <a:gd name="connsiteX499" fmla="*/ 1237796 w 2146148"/>
                <a:gd name="connsiteY499" fmla="*/ 2686922 h 3355872"/>
                <a:gd name="connsiteX500" fmla="*/ 1238855 w 2146148"/>
                <a:gd name="connsiteY500" fmla="*/ 2699634 h 3355872"/>
                <a:gd name="connsiteX501" fmla="*/ 1240444 w 2146148"/>
                <a:gd name="connsiteY501" fmla="*/ 2713404 h 3355872"/>
                <a:gd name="connsiteX502" fmla="*/ 1242033 w 2146148"/>
                <a:gd name="connsiteY502" fmla="*/ 2726646 h 3355872"/>
                <a:gd name="connsiteX503" fmla="*/ 1244152 w 2146148"/>
                <a:gd name="connsiteY503" fmla="*/ 2739358 h 3355872"/>
                <a:gd name="connsiteX504" fmla="*/ 1246800 w 2146148"/>
                <a:gd name="connsiteY504" fmla="*/ 2752598 h 3355872"/>
                <a:gd name="connsiteX505" fmla="*/ 1253156 w 2146148"/>
                <a:gd name="connsiteY505" fmla="*/ 2778022 h 3355872"/>
                <a:gd name="connsiteX506" fmla="*/ 1260041 w 2146148"/>
                <a:gd name="connsiteY506" fmla="*/ 2802916 h 3355872"/>
                <a:gd name="connsiteX507" fmla="*/ 1268516 w 2146148"/>
                <a:gd name="connsiteY507" fmla="*/ 2827810 h 3355872"/>
                <a:gd name="connsiteX508" fmla="*/ 1277520 w 2146148"/>
                <a:gd name="connsiteY508" fmla="*/ 2851644 h 3355872"/>
                <a:gd name="connsiteX509" fmla="*/ 1288113 w 2146148"/>
                <a:gd name="connsiteY509" fmla="*/ 2875478 h 3355872"/>
                <a:gd name="connsiteX510" fmla="*/ 1299765 w 2146148"/>
                <a:gd name="connsiteY510" fmla="*/ 2897724 h 3355872"/>
                <a:gd name="connsiteX511" fmla="*/ 1312477 w 2146148"/>
                <a:gd name="connsiteY511" fmla="*/ 2919968 h 3355872"/>
                <a:gd name="connsiteX512" fmla="*/ 1325718 w 2146148"/>
                <a:gd name="connsiteY512" fmla="*/ 2941684 h 3355872"/>
                <a:gd name="connsiteX513" fmla="*/ 1340548 w 2146148"/>
                <a:gd name="connsiteY513" fmla="*/ 2961812 h 3355872"/>
                <a:gd name="connsiteX514" fmla="*/ 1356967 w 2146148"/>
                <a:gd name="connsiteY514" fmla="*/ 2982468 h 3355872"/>
                <a:gd name="connsiteX515" fmla="*/ 1373387 w 2146148"/>
                <a:gd name="connsiteY515" fmla="*/ 3001536 h 3355872"/>
                <a:gd name="connsiteX516" fmla="*/ 1390865 w 2146148"/>
                <a:gd name="connsiteY516" fmla="*/ 3019544 h 3355872"/>
                <a:gd name="connsiteX517" fmla="*/ 1408873 w 2146148"/>
                <a:gd name="connsiteY517" fmla="*/ 3037022 h 3355872"/>
                <a:gd name="connsiteX518" fmla="*/ 1427941 w 2146148"/>
                <a:gd name="connsiteY518" fmla="*/ 3053970 h 3355872"/>
                <a:gd name="connsiteX519" fmla="*/ 1447538 w 2146148"/>
                <a:gd name="connsiteY519" fmla="*/ 3069330 h 3355872"/>
                <a:gd name="connsiteX520" fmla="*/ 1468724 w 2146148"/>
                <a:gd name="connsiteY520" fmla="*/ 3084160 h 3355872"/>
                <a:gd name="connsiteX521" fmla="*/ 1489910 w 2146148"/>
                <a:gd name="connsiteY521" fmla="*/ 3097932 h 3355872"/>
                <a:gd name="connsiteX522" fmla="*/ 1512155 w 2146148"/>
                <a:gd name="connsiteY522" fmla="*/ 3111172 h 3355872"/>
                <a:gd name="connsiteX523" fmla="*/ 1534930 w 2146148"/>
                <a:gd name="connsiteY523" fmla="*/ 3122826 h 3355872"/>
                <a:gd name="connsiteX524" fmla="*/ 1558235 w 2146148"/>
                <a:gd name="connsiteY524" fmla="*/ 3133948 h 3355872"/>
                <a:gd name="connsiteX525" fmla="*/ 1582069 w 2146148"/>
                <a:gd name="connsiteY525" fmla="*/ 3142952 h 3355872"/>
                <a:gd name="connsiteX526" fmla="*/ 1606963 w 2146148"/>
                <a:gd name="connsiteY526" fmla="*/ 3151426 h 3355872"/>
                <a:gd name="connsiteX527" fmla="*/ 1631327 w 2146148"/>
                <a:gd name="connsiteY527" fmla="*/ 3158312 h 3355872"/>
                <a:gd name="connsiteX528" fmla="*/ 1657280 w 2146148"/>
                <a:gd name="connsiteY528" fmla="*/ 3164668 h 3355872"/>
                <a:gd name="connsiteX529" fmla="*/ 1670521 w 2146148"/>
                <a:gd name="connsiteY529" fmla="*/ 3167316 h 3355872"/>
                <a:gd name="connsiteX530" fmla="*/ 1683233 w 2146148"/>
                <a:gd name="connsiteY530" fmla="*/ 3169434 h 3355872"/>
                <a:gd name="connsiteX531" fmla="*/ 1696474 w 2146148"/>
                <a:gd name="connsiteY531" fmla="*/ 3171554 h 3355872"/>
                <a:gd name="connsiteX532" fmla="*/ 1709715 w 2146148"/>
                <a:gd name="connsiteY532" fmla="*/ 3172612 h 3355872"/>
                <a:gd name="connsiteX533" fmla="*/ 1722957 w 2146148"/>
                <a:gd name="connsiteY533" fmla="*/ 3174202 h 3355872"/>
                <a:gd name="connsiteX534" fmla="*/ 1736198 w 2146148"/>
                <a:gd name="connsiteY534" fmla="*/ 3174732 h 3355872"/>
                <a:gd name="connsiteX535" fmla="*/ 1749969 w 2146148"/>
                <a:gd name="connsiteY535" fmla="*/ 3175260 h 3355872"/>
                <a:gd name="connsiteX536" fmla="*/ 1763740 w 2146148"/>
                <a:gd name="connsiteY536" fmla="*/ 3175790 h 3355872"/>
                <a:gd name="connsiteX537" fmla="*/ 1762151 w 2146148"/>
                <a:gd name="connsiteY537" fmla="*/ 3185324 h 3355872"/>
                <a:gd name="connsiteX538" fmla="*/ 1760562 w 2146148"/>
                <a:gd name="connsiteY538" fmla="*/ 3194858 h 3355872"/>
                <a:gd name="connsiteX539" fmla="*/ 1758443 w 2146148"/>
                <a:gd name="connsiteY539" fmla="*/ 3203862 h 3355872"/>
                <a:gd name="connsiteX540" fmla="*/ 1755795 w 2146148"/>
                <a:gd name="connsiteY540" fmla="*/ 3212866 h 3355872"/>
                <a:gd name="connsiteX541" fmla="*/ 1752087 w 2146148"/>
                <a:gd name="connsiteY541" fmla="*/ 3221340 h 3355872"/>
                <a:gd name="connsiteX542" fmla="*/ 1748910 w 2146148"/>
                <a:gd name="connsiteY542" fmla="*/ 3230344 h 3355872"/>
                <a:gd name="connsiteX543" fmla="*/ 1745202 w 2146148"/>
                <a:gd name="connsiteY543" fmla="*/ 3238290 h 3355872"/>
                <a:gd name="connsiteX544" fmla="*/ 1741494 w 2146148"/>
                <a:gd name="connsiteY544" fmla="*/ 3246764 h 3355872"/>
                <a:gd name="connsiteX545" fmla="*/ 1736198 w 2146148"/>
                <a:gd name="connsiteY545" fmla="*/ 3254708 h 3355872"/>
                <a:gd name="connsiteX546" fmla="*/ 1731961 w 2146148"/>
                <a:gd name="connsiteY546" fmla="*/ 3262654 h 3355872"/>
                <a:gd name="connsiteX547" fmla="*/ 1726664 w 2146148"/>
                <a:gd name="connsiteY547" fmla="*/ 3270068 h 3355872"/>
                <a:gd name="connsiteX548" fmla="*/ 1720838 w 2146148"/>
                <a:gd name="connsiteY548" fmla="*/ 3277484 h 3355872"/>
                <a:gd name="connsiteX549" fmla="*/ 1715542 w 2146148"/>
                <a:gd name="connsiteY549" fmla="*/ 3284370 h 3355872"/>
                <a:gd name="connsiteX550" fmla="*/ 1709715 w 2146148"/>
                <a:gd name="connsiteY550" fmla="*/ 3291254 h 3355872"/>
                <a:gd name="connsiteX551" fmla="*/ 1702830 w 2146148"/>
                <a:gd name="connsiteY551" fmla="*/ 3297610 h 3355872"/>
                <a:gd name="connsiteX552" fmla="*/ 1696474 w 2146148"/>
                <a:gd name="connsiteY552" fmla="*/ 3303966 h 3355872"/>
                <a:gd name="connsiteX553" fmla="*/ 1689059 w 2146148"/>
                <a:gd name="connsiteY553" fmla="*/ 3309792 h 3355872"/>
                <a:gd name="connsiteX554" fmla="*/ 1682173 w 2146148"/>
                <a:gd name="connsiteY554" fmla="*/ 3315088 h 3355872"/>
                <a:gd name="connsiteX555" fmla="*/ 1674758 w 2146148"/>
                <a:gd name="connsiteY555" fmla="*/ 3320916 h 3355872"/>
                <a:gd name="connsiteX556" fmla="*/ 1667343 w 2146148"/>
                <a:gd name="connsiteY556" fmla="*/ 3325682 h 3355872"/>
                <a:gd name="connsiteX557" fmla="*/ 1658869 w 2146148"/>
                <a:gd name="connsiteY557" fmla="*/ 3329920 h 3355872"/>
                <a:gd name="connsiteX558" fmla="*/ 1650924 w 2146148"/>
                <a:gd name="connsiteY558" fmla="*/ 3334686 h 3355872"/>
                <a:gd name="connsiteX559" fmla="*/ 1642450 w 2146148"/>
                <a:gd name="connsiteY559" fmla="*/ 3338394 h 3355872"/>
                <a:gd name="connsiteX560" fmla="*/ 1634505 w 2146148"/>
                <a:gd name="connsiteY560" fmla="*/ 3342102 h 3355872"/>
                <a:gd name="connsiteX561" fmla="*/ 1625501 w 2146148"/>
                <a:gd name="connsiteY561" fmla="*/ 3345278 h 3355872"/>
                <a:gd name="connsiteX562" fmla="*/ 1616497 w 2146148"/>
                <a:gd name="connsiteY562" fmla="*/ 3348456 h 3355872"/>
                <a:gd name="connsiteX563" fmla="*/ 1607493 w 2146148"/>
                <a:gd name="connsiteY563" fmla="*/ 3350576 h 3355872"/>
                <a:gd name="connsiteX564" fmla="*/ 1597959 w 2146148"/>
                <a:gd name="connsiteY564" fmla="*/ 3352694 h 3355872"/>
                <a:gd name="connsiteX565" fmla="*/ 1588955 w 2146148"/>
                <a:gd name="connsiteY565" fmla="*/ 3353754 h 3355872"/>
                <a:gd name="connsiteX566" fmla="*/ 1579421 w 2146148"/>
                <a:gd name="connsiteY566" fmla="*/ 3354812 h 3355872"/>
                <a:gd name="connsiteX567" fmla="*/ 1569358 w 2146148"/>
                <a:gd name="connsiteY567" fmla="*/ 3355872 h 3355872"/>
                <a:gd name="connsiteX568" fmla="*/ 1559824 w 2146148"/>
                <a:gd name="connsiteY568" fmla="*/ 3355872 h 3355872"/>
                <a:gd name="connsiteX569" fmla="*/ 415247 w 2146148"/>
                <a:gd name="connsiteY569" fmla="*/ 3355872 h 3355872"/>
                <a:gd name="connsiteX570" fmla="*/ 404124 w 2146148"/>
                <a:gd name="connsiteY570" fmla="*/ 3355872 h 3355872"/>
                <a:gd name="connsiteX571" fmla="*/ 394061 w 2146148"/>
                <a:gd name="connsiteY571" fmla="*/ 3354812 h 3355872"/>
                <a:gd name="connsiteX572" fmla="*/ 383468 w 2146148"/>
                <a:gd name="connsiteY572" fmla="*/ 3353754 h 3355872"/>
                <a:gd name="connsiteX573" fmla="*/ 373404 w 2146148"/>
                <a:gd name="connsiteY573" fmla="*/ 3351634 h 3355872"/>
                <a:gd name="connsiteX574" fmla="*/ 363870 w 2146148"/>
                <a:gd name="connsiteY574" fmla="*/ 3349516 h 3355872"/>
                <a:gd name="connsiteX575" fmla="*/ 353807 w 2146148"/>
                <a:gd name="connsiteY575" fmla="*/ 3346338 h 3355872"/>
                <a:gd name="connsiteX576" fmla="*/ 343744 w 2146148"/>
                <a:gd name="connsiteY576" fmla="*/ 3343160 h 3355872"/>
                <a:gd name="connsiteX577" fmla="*/ 334740 w 2146148"/>
                <a:gd name="connsiteY577" fmla="*/ 3339452 h 3355872"/>
                <a:gd name="connsiteX578" fmla="*/ 325736 w 2146148"/>
                <a:gd name="connsiteY578" fmla="*/ 3335746 h 3355872"/>
                <a:gd name="connsiteX579" fmla="*/ 316732 w 2146148"/>
                <a:gd name="connsiteY579" fmla="*/ 3330978 h 3355872"/>
                <a:gd name="connsiteX580" fmla="*/ 308257 w 2146148"/>
                <a:gd name="connsiteY580" fmla="*/ 3326212 h 3355872"/>
                <a:gd name="connsiteX581" fmla="*/ 299783 w 2146148"/>
                <a:gd name="connsiteY581" fmla="*/ 3320916 h 3355872"/>
                <a:gd name="connsiteX582" fmla="*/ 291308 w 2146148"/>
                <a:gd name="connsiteY582" fmla="*/ 3314560 h 3355872"/>
                <a:gd name="connsiteX583" fmla="*/ 283893 w 2146148"/>
                <a:gd name="connsiteY583" fmla="*/ 3308734 h 3355872"/>
                <a:gd name="connsiteX584" fmla="*/ 276478 w 2146148"/>
                <a:gd name="connsiteY584" fmla="*/ 3302378 h 3355872"/>
                <a:gd name="connsiteX585" fmla="*/ 269593 w 2146148"/>
                <a:gd name="connsiteY585" fmla="*/ 3295492 h 3355872"/>
                <a:gd name="connsiteX586" fmla="*/ 262177 w 2146148"/>
                <a:gd name="connsiteY586" fmla="*/ 3288606 h 3355872"/>
                <a:gd name="connsiteX587" fmla="*/ 255822 w 2146148"/>
                <a:gd name="connsiteY587" fmla="*/ 3280662 h 3355872"/>
                <a:gd name="connsiteX588" fmla="*/ 249466 w 2146148"/>
                <a:gd name="connsiteY588" fmla="*/ 3273246 h 3355872"/>
                <a:gd name="connsiteX589" fmla="*/ 244169 w 2146148"/>
                <a:gd name="connsiteY589" fmla="*/ 3264772 h 3355872"/>
                <a:gd name="connsiteX590" fmla="*/ 238873 w 2146148"/>
                <a:gd name="connsiteY590" fmla="*/ 3256828 h 3355872"/>
                <a:gd name="connsiteX591" fmla="*/ 233576 w 2146148"/>
                <a:gd name="connsiteY591" fmla="*/ 3247824 h 3355872"/>
                <a:gd name="connsiteX592" fmla="*/ 228809 w 2146148"/>
                <a:gd name="connsiteY592" fmla="*/ 3238820 h 3355872"/>
                <a:gd name="connsiteX593" fmla="*/ 225102 w 2146148"/>
                <a:gd name="connsiteY593" fmla="*/ 3229814 h 3355872"/>
                <a:gd name="connsiteX594" fmla="*/ 220865 w 2146148"/>
                <a:gd name="connsiteY594" fmla="*/ 3220282 h 3355872"/>
                <a:gd name="connsiteX595" fmla="*/ 217687 w 2146148"/>
                <a:gd name="connsiteY595" fmla="*/ 3211278 h 3355872"/>
                <a:gd name="connsiteX596" fmla="*/ 215038 w 2146148"/>
                <a:gd name="connsiteY596" fmla="*/ 3201214 h 3355872"/>
                <a:gd name="connsiteX597" fmla="*/ 212920 w 2146148"/>
                <a:gd name="connsiteY597" fmla="*/ 3191150 h 3355872"/>
                <a:gd name="connsiteX598" fmla="*/ 211331 w 2146148"/>
                <a:gd name="connsiteY598" fmla="*/ 3181088 h 3355872"/>
                <a:gd name="connsiteX599" fmla="*/ 209742 w 2146148"/>
                <a:gd name="connsiteY599" fmla="*/ 3170494 h 3355872"/>
                <a:gd name="connsiteX600" fmla="*/ 209212 w 2146148"/>
                <a:gd name="connsiteY600" fmla="*/ 3159900 h 3355872"/>
                <a:gd name="connsiteX601" fmla="*/ 208683 w 2146148"/>
                <a:gd name="connsiteY601" fmla="*/ 3149838 h 3355872"/>
                <a:gd name="connsiteX602" fmla="*/ 208683 w 2146148"/>
                <a:gd name="connsiteY602" fmla="*/ 1969774 h 3355872"/>
                <a:gd name="connsiteX603" fmla="*/ 204445 w 2146148"/>
                <a:gd name="connsiteY603" fmla="*/ 1970304 h 3355872"/>
                <a:gd name="connsiteX604" fmla="*/ 194382 w 2146148"/>
                <a:gd name="connsiteY604" fmla="*/ 1969774 h 3355872"/>
                <a:gd name="connsiteX605" fmla="*/ 183789 w 2146148"/>
                <a:gd name="connsiteY605" fmla="*/ 1969244 h 3355872"/>
                <a:gd name="connsiteX606" fmla="*/ 173196 w 2146148"/>
                <a:gd name="connsiteY606" fmla="*/ 1967656 h 3355872"/>
                <a:gd name="connsiteX607" fmla="*/ 163662 w 2146148"/>
                <a:gd name="connsiteY607" fmla="*/ 1966066 h 3355872"/>
                <a:gd name="connsiteX608" fmla="*/ 153599 w 2146148"/>
                <a:gd name="connsiteY608" fmla="*/ 1963948 h 3355872"/>
                <a:gd name="connsiteX609" fmla="*/ 143535 w 2146148"/>
                <a:gd name="connsiteY609" fmla="*/ 1960770 h 3355872"/>
                <a:gd name="connsiteX610" fmla="*/ 134531 w 2146148"/>
                <a:gd name="connsiteY610" fmla="*/ 1957592 h 3355872"/>
                <a:gd name="connsiteX611" fmla="*/ 124998 w 2146148"/>
                <a:gd name="connsiteY611" fmla="*/ 1953884 h 3355872"/>
                <a:gd name="connsiteX612" fmla="*/ 115994 w 2146148"/>
                <a:gd name="connsiteY612" fmla="*/ 1950176 h 3355872"/>
                <a:gd name="connsiteX613" fmla="*/ 106989 w 2146148"/>
                <a:gd name="connsiteY613" fmla="*/ 1945410 h 3355872"/>
                <a:gd name="connsiteX614" fmla="*/ 98515 w 2146148"/>
                <a:gd name="connsiteY614" fmla="*/ 1940644 h 3355872"/>
                <a:gd name="connsiteX615" fmla="*/ 90570 w 2146148"/>
                <a:gd name="connsiteY615" fmla="*/ 1935346 h 3355872"/>
                <a:gd name="connsiteX616" fmla="*/ 82096 w 2146148"/>
                <a:gd name="connsiteY616" fmla="*/ 1929520 h 3355872"/>
                <a:gd name="connsiteX617" fmla="*/ 74681 w 2146148"/>
                <a:gd name="connsiteY617" fmla="*/ 1923694 h 3355872"/>
                <a:gd name="connsiteX618" fmla="*/ 66736 w 2146148"/>
                <a:gd name="connsiteY618" fmla="*/ 1917338 h 3355872"/>
                <a:gd name="connsiteX619" fmla="*/ 59851 w 2146148"/>
                <a:gd name="connsiteY619" fmla="*/ 1910452 h 3355872"/>
                <a:gd name="connsiteX620" fmla="*/ 52965 w 2146148"/>
                <a:gd name="connsiteY620" fmla="*/ 1903568 h 3355872"/>
                <a:gd name="connsiteX621" fmla="*/ 46609 w 2146148"/>
                <a:gd name="connsiteY621" fmla="*/ 1895622 h 3355872"/>
                <a:gd name="connsiteX622" fmla="*/ 40783 w 2146148"/>
                <a:gd name="connsiteY622" fmla="*/ 1888208 h 3355872"/>
                <a:gd name="connsiteX623" fmla="*/ 34957 w 2146148"/>
                <a:gd name="connsiteY623" fmla="*/ 1879734 h 3355872"/>
                <a:gd name="connsiteX624" fmla="*/ 29660 w 2146148"/>
                <a:gd name="connsiteY624" fmla="*/ 1871788 h 3355872"/>
                <a:gd name="connsiteX625" fmla="*/ 24893 w 2146148"/>
                <a:gd name="connsiteY625" fmla="*/ 1863314 h 3355872"/>
                <a:gd name="connsiteX626" fmla="*/ 20127 w 2146148"/>
                <a:gd name="connsiteY626" fmla="*/ 1854310 h 3355872"/>
                <a:gd name="connsiteX627" fmla="*/ 16419 w 2146148"/>
                <a:gd name="connsiteY627" fmla="*/ 1845306 h 3355872"/>
                <a:gd name="connsiteX628" fmla="*/ 12712 w 2146148"/>
                <a:gd name="connsiteY628" fmla="*/ 1835772 h 3355872"/>
                <a:gd name="connsiteX629" fmla="*/ 9534 w 2146148"/>
                <a:gd name="connsiteY629" fmla="*/ 1826768 h 3355872"/>
                <a:gd name="connsiteX630" fmla="*/ 6356 w 2146148"/>
                <a:gd name="connsiteY630" fmla="*/ 1816704 h 3355872"/>
                <a:gd name="connsiteX631" fmla="*/ 4237 w 2146148"/>
                <a:gd name="connsiteY631" fmla="*/ 1806642 h 3355872"/>
                <a:gd name="connsiteX632" fmla="*/ 2648 w 2146148"/>
                <a:gd name="connsiteY632" fmla="*/ 1797108 h 3355872"/>
                <a:gd name="connsiteX633" fmla="*/ 1059 w 2146148"/>
                <a:gd name="connsiteY633" fmla="*/ 1786514 h 3355872"/>
                <a:gd name="connsiteX634" fmla="*/ 530 w 2146148"/>
                <a:gd name="connsiteY634" fmla="*/ 1775922 h 335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Lst>
              <a:rect l="l" t="t" r="r" b="b"/>
              <a:pathLst>
                <a:path w="2146148" h="3355872">
                  <a:moveTo>
                    <a:pt x="1386628" y="839498"/>
                  </a:moveTo>
                  <a:lnTo>
                    <a:pt x="1386628" y="819900"/>
                  </a:lnTo>
                  <a:lnTo>
                    <a:pt x="1386628" y="800304"/>
                  </a:lnTo>
                  <a:lnTo>
                    <a:pt x="1388747" y="781236"/>
                  </a:lnTo>
                  <a:lnTo>
                    <a:pt x="1391395" y="761640"/>
                  </a:lnTo>
                  <a:lnTo>
                    <a:pt x="1394573" y="743102"/>
                  </a:lnTo>
                  <a:lnTo>
                    <a:pt x="1398280" y="725094"/>
                  </a:lnTo>
                  <a:lnTo>
                    <a:pt x="1404107" y="707086"/>
                  </a:lnTo>
                  <a:lnTo>
                    <a:pt x="1409933" y="689606"/>
                  </a:lnTo>
                  <a:lnTo>
                    <a:pt x="1416289" y="672128"/>
                  </a:lnTo>
                  <a:lnTo>
                    <a:pt x="1424233" y="655180"/>
                  </a:lnTo>
                  <a:lnTo>
                    <a:pt x="1432178" y="639290"/>
                  </a:lnTo>
                  <a:lnTo>
                    <a:pt x="1441712" y="622870"/>
                  </a:lnTo>
                  <a:lnTo>
                    <a:pt x="1451775" y="607510"/>
                  </a:lnTo>
                  <a:lnTo>
                    <a:pt x="1461839" y="592150"/>
                  </a:lnTo>
                  <a:lnTo>
                    <a:pt x="1473491" y="578380"/>
                  </a:lnTo>
                  <a:lnTo>
                    <a:pt x="1485143" y="564610"/>
                  </a:lnTo>
                  <a:lnTo>
                    <a:pt x="1497855" y="551368"/>
                  </a:lnTo>
                  <a:lnTo>
                    <a:pt x="1511096" y="538656"/>
                  </a:lnTo>
                  <a:lnTo>
                    <a:pt x="1524337" y="527004"/>
                  </a:lnTo>
                  <a:lnTo>
                    <a:pt x="1539168" y="515352"/>
                  </a:lnTo>
                  <a:lnTo>
                    <a:pt x="1553998" y="505288"/>
                  </a:lnTo>
                  <a:lnTo>
                    <a:pt x="1569358" y="495224"/>
                  </a:lnTo>
                  <a:lnTo>
                    <a:pt x="1585247" y="486220"/>
                  </a:lnTo>
                  <a:lnTo>
                    <a:pt x="1601667" y="477746"/>
                  </a:lnTo>
                  <a:lnTo>
                    <a:pt x="1618615" y="470332"/>
                  </a:lnTo>
                  <a:lnTo>
                    <a:pt x="1636094" y="462916"/>
                  </a:lnTo>
                  <a:lnTo>
                    <a:pt x="1653572" y="457620"/>
                  </a:lnTo>
                  <a:lnTo>
                    <a:pt x="1671580" y="451794"/>
                  </a:lnTo>
                  <a:lnTo>
                    <a:pt x="1689589" y="448086"/>
                  </a:lnTo>
                  <a:lnTo>
                    <a:pt x="1708126" y="444378"/>
                  </a:lnTo>
                  <a:lnTo>
                    <a:pt x="1727724" y="442260"/>
                  </a:lnTo>
                  <a:lnTo>
                    <a:pt x="1746791" y="440670"/>
                  </a:lnTo>
                  <a:lnTo>
                    <a:pt x="1766388" y="440140"/>
                  </a:lnTo>
                  <a:lnTo>
                    <a:pt x="1785456" y="440670"/>
                  </a:lnTo>
                  <a:lnTo>
                    <a:pt x="1805053" y="442260"/>
                  </a:lnTo>
                  <a:lnTo>
                    <a:pt x="1824120" y="444378"/>
                  </a:lnTo>
                  <a:lnTo>
                    <a:pt x="1842658" y="448086"/>
                  </a:lnTo>
                  <a:lnTo>
                    <a:pt x="1861196" y="451794"/>
                  </a:lnTo>
                  <a:lnTo>
                    <a:pt x="1879204" y="457620"/>
                  </a:lnTo>
                  <a:lnTo>
                    <a:pt x="1897212" y="462916"/>
                  </a:lnTo>
                  <a:lnTo>
                    <a:pt x="1914161" y="470332"/>
                  </a:lnTo>
                  <a:lnTo>
                    <a:pt x="1931110" y="477746"/>
                  </a:lnTo>
                  <a:lnTo>
                    <a:pt x="1947529" y="486220"/>
                  </a:lnTo>
                  <a:lnTo>
                    <a:pt x="1963418" y="495224"/>
                  </a:lnTo>
                  <a:lnTo>
                    <a:pt x="1978778" y="505288"/>
                  </a:lnTo>
                  <a:lnTo>
                    <a:pt x="1993609" y="515352"/>
                  </a:lnTo>
                  <a:lnTo>
                    <a:pt x="2007909" y="527004"/>
                  </a:lnTo>
                  <a:lnTo>
                    <a:pt x="2021680" y="538656"/>
                  </a:lnTo>
                  <a:lnTo>
                    <a:pt x="2034921" y="551368"/>
                  </a:lnTo>
                  <a:lnTo>
                    <a:pt x="2047633" y="564610"/>
                  </a:lnTo>
                  <a:lnTo>
                    <a:pt x="2059285" y="578380"/>
                  </a:lnTo>
                  <a:lnTo>
                    <a:pt x="2070408" y="592150"/>
                  </a:lnTo>
                  <a:lnTo>
                    <a:pt x="2081531" y="607510"/>
                  </a:lnTo>
                  <a:lnTo>
                    <a:pt x="2091064" y="622870"/>
                  </a:lnTo>
                  <a:lnTo>
                    <a:pt x="2100068" y="639290"/>
                  </a:lnTo>
                  <a:lnTo>
                    <a:pt x="2109073" y="655180"/>
                  </a:lnTo>
                  <a:lnTo>
                    <a:pt x="2115958" y="672128"/>
                  </a:lnTo>
                  <a:lnTo>
                    <a:pt x="2122843" y="689606"/>
                  </a:lnTo>
                  <a:lnTo>
                    <a:pt x="2129199" y="707086"/>
                  </a:lnTo>
                  <a:lnTo>
                    <a:pt x="2133966" y="725094"/>
                  </a:lnTo>
                  <a:lnTo>
                    <a:pt x="2138203" y="743102"/>
                  </a:lnTo>
                  <a:lnTo>
                    <a:pt x="2141911" y="761640"/>
                  </a:lnTo>
                  <a:lnTo>
                    <a:pt x="2144030" y="781236"/>
                  </a:lnTo>
                  <a:lnTo>
                    <a:pt x="2145619" y="800304"/>
                  </a:lnTo>
                  <a:lnTo>
                    <a:pt x="2146148" y="819900"/>
                  </a:lnTo>
                  <a:lnTo>
                    <a:pt x="2145619" y="839498"/>
                  </a:lnTo>
                  <a:lnTo>
                    <a:pt x="2144030" y="858566"/>
                  </a:lnTo>
                  <a:lnTo>
                    <a:pt x="2141911" y="877632"/>
                  </a:lnTo>
                  <a:lnTo>
                    <a:pt x="2138203" y="896170"/>
                  </a:lnTo>
                  <a:lnTo>
                    <a:pt x="2133966" y="914708"/>
                  </a:lnTo>
                  <a:lnTo>
                    <a:pt x="2129199" y="932716"/>
                  </a:lnTo>
                  <a:lnTo>
                    <a:pt x="2122843" y="950724"/>
                  </a:lnTo>
                  <a:lnTo>
                    <a:pt x="2115958" y="967674"/>
                  </a:lnTo>
                  <a:lnTo>
                    <a:pt x="2109073" y="984622"/>
                  </a:lnTo>
                  <a:lnTo>
                    <a:pt x="2100068" y="1000512"/>
                  </a:lnTo>
                  <a:lnTo>
                    <a:pt x="2091064" y="1016402"/>
                  </a:lnTo>
                  <a:lnTo>
                    <a:pt x="2081531" y="1031762"/>
                  </a:lnTo>
                  <a:lnTo>
                    <a:pt x="2070408" y="1047122"/>
                  </a:lnTo>
                  <a:lnTo>
                    <a:pt x="2059285" y="1061422"/>
                  </a:lnTo>
                  <a:lnTo>
                    <a:pt x="2047633" y="1075192"/>
                  </a:lnTo>
                  <a:lnTo>
                    <a:pt x="2034921" y="1088434"/>
                  </a:lnTo>
                  <a:lnTo>
                    <a:pt x="2021680" y="1101146"/>
                  </a:lnTo>
                  <a:lnTo>
                    <a:pt x="2007909" y="1112798"/>
                  </a:lnTo>
                  <a:lnTo>
                    <a:pt x="1993608" y="1123920"/>
                  </a:lnTo>
                  <a:lnTo>
                    <a:pt x="1978778" y="1134514"/>
                  </a:lnTo>
                  <a:lnTo>
                    <a:pt x="1963418" y="1144048"/>
                  </a:lnTo>
                  <a:lnTo>
                    <a:pt x="1947529" y="1153582"/>
                  </a:lnTo>
                  <a:lnTo>
                    <a:pt x="1931110" y="1161526"/>
                  </a:lnTo>
                  <a:lnTo>
                    <a:pt x="1914161" y="1169470"/>
                  </a:lnTo>
                  <a:lnTo>
                    <a:pt x="1897212" y="1176356"/>
                  </a:lnTo>
                  <a:lnTo>
                    <a:pt x="1879204" y="1182712"/>
                  </a:lnTo>
                  <a:lnTo>
                    <a:pt x="1861196" y="1187480"/>
                  </a:lnTo>
                  <a:lnTo>
                    <a:pt x="1842658" y="1191716"/>
                  </a:lnTo>
                  <a:lnTo>
                    <a:pt x="1824120" y="1195424"/>
                  </a:lnTo>
                  <a:lnTo>
                    <a:pt x="1805053" y="1197542"/>
                  </a:lnTo>
                  <a:lnTo>
                    <a:pt x="1785455" y="1199132"/>
                  </a:lnTo>
                  <a:lnTo>
                    <a:pt x="1766388" y="1199660"/>
                  </a:lnTo>
                  <a:lnTo>
                    <a:pt x="1746791" y="1199132"/>
                  </a:lnTo>
                  <a:lnTo>
                    <a:pt x="1727724" y="1197542"/>
                  </a:lnTo>
                  <a:lnTo>
                    <a:pt x="1708126" y="1195424"/>
                  </a:lnTo>
                  <a:lnTo>
                    <a:pt x="1689589" y="1191716"/>
                  </a:lnTo>
                  <a:lnTo>
                    <a:pt x="1671580" y="1187480"/>
                  </a:lnTo>
                  <a:lnTo>
                    <a:pt x="1653572" y="1182712"/>
                  </a:lnTo>
                  <a:lnTo>
                    <a:pt x="1636094" y="1176356"/>
                  </a:lnTo>
                  <a:lnTo>
                    <a:pt x="1618615" y="1169470"/>
                  </a:lnTo>
                  <a:lnTo>
                    <a:pt x="1601667" y="1161526"/>
                  </a:lnTo>
                  <a:lnTo>
                    <a:pt x="1585247" y="1153582"/>
                  </a:lnTo>
                  <a:lnTo>
                    <a:pt x="1569358" y="1144048"/>
                  </a:lnTo>
                  <a:lnTo>
                    <a:pt x="1553998" y="1134514"/>
                  </a:lnTo>
                  <a:lnTo>
                    <a:pt x="1539168" y="1123920"/>
                  </a:lnTo>
                  <a:lnTo>
                    <a:pt x="1524337" y="1112798"/>
                  </a:lnTo>
                  <a:lnTo>
                    <a:pt x="1511096" y="1101146"/>
                  </a:lnTo>
                  <a:lnTo>
                    <a:pt x="1497855" y="1088434"/>
                  </a:lnTo>
                  <a:lnTo>
                    <a:pt x="1485143" y="1075192"/>
                  </a:lnTo>
                  <a:lnTo>
                    <a:pt x="1473491" y="1061422"/>
                  </a:lnTo>
                  <a:lnTo>
                    <a:pt x="1461839" y="1047122"/>
                  </a:lnTo>
                  <a:lnTo>
                    <a:pt x="1451775" y="1031762"/>
                  </a:lnTo>
                  <a:lnTo>
                    <a:pt x="1441712" y="1016402"/>
                  </a:lnTo>
                  <a:lnTo>
                    <a:pt x="1432178" y="1000512"/>
                  </a:lnTo>
                  <a:lnTo>
                    <a:pt x="1424233" y="984622"/>
                  </a:lnTo>
                  <a:lnTo>
                    <a:pt x="1416289" y="967674"/>
                  </a:lnTo>
                  <a:lnTo>
                    <a:pt x="1409933" y="950724"/>
                  </a:lnTo>
                  <a:lnTo>
                    <a:pt x="1404107" y="932716"/>
                  </a:lnTo>
                  <a:lnTo>
                    <a:pt x="1398280" y="914708"/>
                  </a:lnTo>
                  <a:lnTo>
                    <a:pt x="1394573" y="896170"/>
                  </a:lnTo>
                  <a:lnTo>
                    <a:pt x="1391395" y="877632"/>
                  </a:lnTo>
                  <a:lnTo>
                    <a:pt x="1388747" y="858566"/>
                  </a:lnTo>
                  <a:close/>
                  <a:moveTo>
                    <a:pt x="1386628" y="2665206"/>
                  </a:moveTo>
                  <a:lnTo>
                    <a:pt x="1386628" y="2646140"/>
                  </a:lnTo>
                  <a:lnTo>
                    <a:pt x="1386628" y="2626542"/>
                  </a:lnTo>
                  <a:lnTo>
                    <a:pt x="1388747" y="2606944"/>
                  </a:lnTo>
                  <a:lnTo>
                    <a:pt x="1391395" y="2587878"/>
                  </a:lnTo>
                  <a:lnTo>
                    <a:pt x="1394573" y="2569340"/>
                  </a:lnTo>
                  <a:lnTo>
                    <a:pt x="1398280" y="2551332"/>
                  </a:lnTo>
                  <a:lnTo>
                    <a:pt x="1404107" y="2533324"/>
                  </a:lnTo>
                  <a:lnTo>
                    <a:pt x="1409933" y="2515316"/>
                  </a:lnTo>
                  <a:lnTo>
                    <a:pt x="1416289" y="2497836"/>
                  </a:lnTo>
                  <a:lnTo>
                    <a:pt x="1424233" y="2481418"/>
                  </a:lnTo>
                  <a:lnTo>
                    <a:pt x="1432178" y="2464998"/>
                  </a:lnTo>
                  <a:lnTo>
                    <a:pt x="1441712" y="2449108"/>
                  </a:lnTo>
                  <a:lnTo>
                    <a:pt x="1451775" y="2433748"/>
                  </a:lnTo>
                  <a:lnTo>
                    <a:pt x="1461839" y="2418918"/>
                  </a:lnTo>
                  <a:lnTo>
                    <a:pt x="1473491" y="2404618"/>
                  </a:lnTo>
                  <a:lnTo>
                    <a:pt x="1485143" y="2390318"/>
                  </a:lnTo>
                  <a:lnTo>
                    <a:pt x="1497855" y="2377076"/>
                  </a:lnTo>
                  <a:lnTo>
                    <a:pt x="1511096" y="2365424"/>
                  </a:lnTo>
                  <a:lnTo>
                    <a:pt x="1524337" y="2353242"/>
                  </a:lnTo>
                  <a:lnTo>
                    <a:pt x="1539168" y="2341590"/>
                  </a:lnTo>
                  <a:lnTo>
                    <a:pt x="1553998" y="2330996"/>
                  </a:lnTo>
                  <a:lnTo>
                    <a:pt x="1569358" y="2321462"/>
                  </a:lnTo>
                  <a:lnTo>
                    <a:pt x="1585247" y="2311928"/>
                  </a:lnTo>
                  <a:lnTo>
                    <a:pt x="1601667" y="2303984"/>
                  </a:lnTo>
                  <a:lnTo>
                    <a:pt x="1618615" y="2296040"/>
                  </a:lnTo>
                  <a:lnTo>
                    <a:pt x="1636094" y="2289684"/>
                  </a:lnTo>
                  <a:lnTo>
                    <a:pt x="1653572" y="2283328"/>
                  </a:lnTo>
                  <a:lnTo>
                    <a:pt x="1671580" y="2278560"/>
                  </a:lnTo>
                  <a:lnTo>
                    <a:pt x="1689589" y="2274324"/>
                  </a:lnTo>
                  <a:lnTo>
                    <a:pt x="1708126" y="2271146"/>
                  </a:lnTo>
                  <a:lnTo>
                    <a:pt x="1727724" y="2267968"/>
                  </a:lnTo>
                  <a:lnTo>
                    <a:pt x="1746791" y="2266908"/>
                  </a:lnTo>
                  <a:lnTo>
                    <a:pt x="1766388" y="2266380"/>
                  </a:lnTo>
                  <a:lnTo>
                    <a:pt x="1785455" y="2266908"/>
                  </a:lnTo>
                  <a:lnTo>
                    <a:pt x="1805053" y="2267968"/>
                  </a:lnTo>
                  <a:lnTo>
                    <a:pt x="1824120" y="2271146"/>
                  </a:lnTo>
                  <a:lnTo>
                    <a:pt x="1842658" y="2274324"/>
                  </a:lnTo>
                  <a:lnTo>
                    <a:pt x="1861196" y="2278560"/>
                  </a:lnTo>
                  <a:lnTo>
                    <a:pt x="1879204" y="2283328"/>
                  </a:lnTo>
                  <a:lnTo>
                    <a:pt x="1897212" y="2289684"/>
                  </a:lnTo>
                  <a:lnTo>
                    <a:pt x="1914161" y="2296040"/>
                  </a:lnTo>
                  <a:lnTo>
                    <a:pt x="1931110" y="2303984"/>
                  </a:lnTo>
                  <a:lnTo>
                    <a:pt x="1947529" y="2311928"/>
                  </a:lnTo>
                  <a:lnTo>
                    <a:pt x="1963418" y="2321462"/>
                  </a:lnTo>
                  <a:lnTo>
                    <a:pt x="1978778" y="2330996"/>
                  </a:lnTo>
                  <a:lnTo>
                    <a:pt x="1993608" y="2341590"/>
                  </a:lnTo>
                  <a:lnTo>
                    <a:pt x="2007909" y="2353242"/>
                  </a:lnTo>
                  <a:lnTo>
                    <a:pt x="2021680" y="2365424"/>
                  </a:lnTo>
                  <a:lnTo>
                    <a:pt x="2034921" y="2377076"/>
                  </a:lnTo>
                  <a:lnTo>
                    <a:pt x="2047633" y="2390318"/>
                  </a:lnTo>
                  <a:lnTo>
                    <a:pt x="2059285" y="2404618"/>
                  </a:lnTo>
                  <a:lnTo>
                    <a:pt x="2070408" y="2418918"/>
                  </a:lnTo>
                  <a:lnTo>
                    <a:pt x="2081531" y="2433748"/>
                  </a:lnTo>
                  <a:lnTo>
                    <a:pt x="2091064" y="2449108"/>
                  </a:lnTo>
                  <a:lnTo>
                    <a:pt x="2100068" y="2464998"/>
                  </a:lnTo>
                  <a:lnTo>
                    <a:pt x="2109073" y="2481418"/>
                  </a:lnTo>
                  <a:lnTo>
                    <a:pt x="2115958" y="2497836"/>
                  </a:lnTo>
                  <a:lnTo>
                    <a:pt x="2122843" y="2515316"/>
                  </a:lnTo>
                  <a:lnTo>
                    <a:pt x="2129199" y="2533324"/>
                  </a:lnTo>
                  <a:lnTo>
                    <a:pt x="2133966" y="2551332"/>
                  </a:lnTo>
                  <a:lnTo>
                    <a:pt x="2138203" y="2569340"/>
                  </a:lnTo>
                  <a:lnTo>
                    <a:pt x="2141911" y="2587878"/>
                  </a:lnTo>
                  <a:lnTo>
                    <a:pt x="2144030" y="2606944"/>
                  </a:lnTo>
                  <a:lnTo>
                    <a:pt x="2145619" y="2626542"/>
                  </a:lnTo>
                  <a:lnTo>
                    <a:pt x="2146148" y="2646140"/>
                  </a:lnTo>
                  <a:lnTo>
                    <a:pt x="2145619" y="2665206"/>
                  </a:lnTo>
                  <a:lnTo>
                    <a:pt x="2144030" y="2684804"/>
                  </a:lnTo>
                  <a:lnTo>
                    <a:pt x="2141911" y="2703872"/>
                  </a:lnTo>
                  <a:lnTo>
                    <a:pt x="2138203" y="2722408"/>
                  </a:lnTo>
                  <a:lnTo>
                    <a:pt x="2133966" y="2740946"/>
                  </a:lnTo>
                  <a:lnTo>
                    <a:pt x="2129199" y="2758954"/>
                  </a:lnTo>
                  <a:lnTo>
                    <a:pt x="2122843" y="2776434"/>
                  </a:lnTo>
                  <a:lnTo>
                    <a:pt x="2115958" y="2793382"/>
                  </a:lnTo>
                  <a:lnTo>
                    <a:pt x="2109073" y="2810860"/>
                  </a:lnTo>
                  <a:lnTo>
                    <a:pt x="2100068" y="2827280"/>
                  </a:lnTo>
                  <a:lnTo>
                    <a:pt x="2091064" y="2843170"/>
                  </a:lnTo>
                  <a:lnTo>
                    <a:pt x="2081531" y="2858530"/>
                  </a:lnTo>
                  <a:lnTo>
                    <a:pt x="2070408" y="2873360"/>
                  </a:lnTo>
                  <a:lnTo>
                    <a:pt x="2059285" y="2887660"/>
                  </a:lnTo>
                  <a:lnTo>
                    <a:pt x="2047633" y="2900902"/>
                  </a:lnTo>
                  <a:lnTo>
                    <a:pt x="2034921" y="2914142"/>
                  </a:lnTo>
                  <a:lnTo>
                    <a:pt x="2021680" y="2926854"/>
                  </a:lnTo>
                  <a:lnTo>
                    <a:pt x="2007909" y="2939036"/>
                  </a:lnTo>
                  <a:lnTo>
                    <a:pt x="1993608" y="2950158"/>
                  </a:lnTo>
                  <a:lnTo>
                    <a:pt x="1978778" y="2960752"/>
                  </a:lnTo>
                  <a:lnTo>
                    <a:pt x="1963418" y="2970816"/>
                  </a:lnTo>
                  <a:lnTo>
                    <a:pt x="1947529" y="2979820"/>
                  </a:lnTo>
                  <a:lnTo>
                    <a:pt x="1931110" y="2988294"/>
                  </a:lnTo>
                  <a:lnTo>
                    <a:pt x="1914161" y="2995708"/>
                  </a:lnTo>
                  <a:lnTo>
                    <a:pt x="1897212" y="3002594"/>
                  </a:lnTo>
                  <a:lnTo>
                    <a:pt x="1879204" y="3008420"/>
                  </a:lnTo>
                  <a:lnTo>
                    <a:pt x="1861196" y="3013718"/>
                  </a:lnTo>
                  <a:lnTo>
                    <a:pt x="1842658" y="3017954"/>
                  </a:lnTo>
                  <a:lnTo>
                    <a:pt x="1824120" y="3021132"/>
                  </a:lnTo>
                  <a:lnTo>
                    <a:pt x="1805053" y="3023250"/>
                  </a:lnTo>
                  <a:lnTo>
                    <a:pt x="1785455" y="3025370"/>
                  </a:lnTo>
                  <a:lnTo>
                    <a:pt x="1766388" y="3025900"/>
                  </a:lnTo>
                  <a:lnTo>
                    <a:pt x="1746791" y="3025370"/>
                  </a:lnTo>
                  <a:lnTo>
                    <a:pt x="1727724" y="3023250"/>
                  </a:lnTo>
                  <a:lnTo>
                    <a:pt x="1708126" y="3021132"/>
                  </a:lnTo>
                  <a:lnTo>
                    <a:pt x="1689589" y="3017954"/>
                  </a:lnTo>
                  <a:lnTo>
                    <a:pt x="1671580" y="3013718"/>
                  </a:lnTo>
                  <a:lnTo>
                    <a:pt x="1653572" y="3008420"/>
                  </a:lnTo>
                  <a:lnTo>
                    <a:pt x="1636094" y="3002594"/>
                  </a:lnTo>
                  <a:lnTo>
                    <a:pt x="1618615" y="2995708"/>
                  </a:lnTo>
                  <a:lnTo>
                    <a:pt x="1601667" y="2988294"/>
                  </a:lnTo>
                  <a:lnTo>
                    <a:pt x="1585247" y="2979820"/>
                  </a:lnTo>
                  <a:lnTo>
                    <a:pt x="1569358" y="2970816"/>
                  </a:lnTo>
                  <a:lnTo>
                    <a:pt x="1553998" y="2960752"/>
                  </a:lnTo>
                  <a:lnTo>
                    <a:pt x="1539168" y="2950158"/>
                  </a:lnTo>
                  <a:lnTo>
                    <a:pt x="1524337" y="2939036"/>
                  </a:lnTo>
                  <a:lnTo>
                    <a:pt x="1511096" y="2926854"/>
                  </a:lnTo>
                  <a:lnTo>
                    <a:pt x="1497855" y="2914142"/>
                  </a:lnTo>
                  <a:lnTo>
                    <a:pt x="1485143" y="2900902"/>
                  </a:lnTo>
                  <a:lnTo>
                    <a:pt x="1473491" y="2887660"/>
                  </a:lnTo>
                  <a:lnTo>
                    <a:pt x="1461839" y="2873360"/>
                  </a:lnTo>
                  <a:lnTo>
                    <a:pt x="1451775" y="2858530"/>
                  </a:lnTo>
                  <a:lnTo>
                    <a:pt x="1441712" y="2843170"/>
                  </a:lnTo>
                  <a:lnTo>
                    <a:pt x="1432178" y="2827280"/>
                  </a:lnTo>
                  <a:lnTo>
                    <a:pt x="1424233" y="2810860"/>
                  </a:lnTo>
                  <a:lnTo>
                    <a:pt x="1416289" y="2793382"/>
                  </a:lnTo>
                  <a:lnTo>
                    <a:pt x="1409933" y="2776434"/>
                  </a:lnTo>
                  <a:lnTo>
                    <a:pt x="1404107" y="2758954"/>
                  </a:lnTo>
                  <a:lnTo>
                    <a:pt x="1398280" y="2740946"/>
                  </a:lnTo>
                  <a:lnTo>
                    <a:pt x="1394573" y="2722408"/>
                  </a:lnTo>
                  <a:lnTo>
                    <a:pt x="1391395" y="2703872"/>
                  </a:lnTo>
                  <a:lnTo>
                    <a:pt x="1388747" y="2684804"/>
                  </a:lnTo>
                  <a:close/>
                  <a:moveTo>
                    <a:pt x="535941" y="1900514"/>
                  </a:moveTo>
                  <a:lnTo>
                    <a:pt x="780620" y="1900514"/>
                  </a:lnTo>
                  <a:lnTo>
                    <a:pt x="780620" y="2145194"/>
                  </a:lnTo>
                  <a:lnTo>
                    <a:pt x="1140620" y="2145194"/>
                  </a:lnTo>
                  <a:lnTo>
                    <a:pt x="1140620" y="1900514"/>
                  </a:lnTo>
                  <a:lnTo>
                    <a:pt x="1385299" y="1900514"/>
                  </a:lnTo>
                  <a:lnTo>
                    <a:pt x="1385299" y="1540514"/>
                  </a:lnTo>
                  <a:lnTo>
                    <a:pt x="1140620" y="1540514"/>
                  </a:lnTo>
                  <a:lnTo>
                    <a:pt x="1140620" y="1295834"/>
                  </a:lnTo>
                  <a:lnTo>
                    <a:pt x="780620" y="1295834"/>
                  </a:lnTo>
                  <a:lnTo>
                    <a:pt x="780620" y="1540514"/>
                  </a:lnTo>
                  <a:lnTo>
                    <a:pt x="535941" y="1540514"/>
                  </a:lnTo>
                  <a:close/>
                  <a:moveTo>
                    <a:pt x="0" y="1765858"/>
                  </a:moveTo>
                  <a:lnTo>
                    <a:pt x="530" y="1755266"/>
                  </a:lnTo>
                  <a:lnTo>
                    <a:pt x="1059" y="1744672"/>
                  </a:lnTo>
                  <a:lnTo>
                    <a:pt x="2648" y="1734608"/>
                  </a:lnTo>
                  <a:lnTo>
                    <a:pt x="4237" y="1724546"/>
                  </a:lnTo>
                  <a:lnTo>
                    <a:pt x="6356" y="1714482"/>
                  </a:lnTo>
                  <a:lnTo>
                    <a:pt x="9534" y="1704948"/>
                  </a:lnTo>
                  <a:lnTo>
                    <a:pt x="12712" y="1695414"/>
                  </a:lnTo>
                  <a:lnTo>
                    <a:pt x="16419" y="1686410"/>
                  </a:lnTo>
                  <a:lnTo>
                    <a:pt x="20127" y="1677406"/>
                  </a:lnTo>
                  <a:lnTo>
                    <a:pt x="24893" y="1667872"/>
                  </a:lnTo>
                  <a:lnTo>
                    <a:pt x="29660" y="1659928"/>
                  </a:lnTo>
                  <a:lnTo>
                    <a:pt x="34957" y="1651454"/>
                  </a:lnTo>
                  <a:lnTo>
                    <a:pt x="40783" y="1643508"/>
                  </a:lnTo>
                  <a:lnTo>
                    <a:pt x="46609" y="1635564"/>
                  </a:lnTo>
                  <a:lnTo>
                    <a:pt x="52965" y="1628678"/>
                  </a:lnTo>
                  <a:lnTo>
                    <a:pt x="59851" y="1621264"/>
                  </a:lnTo>
                  <a:lnTo>
                    <a:pt x="66736" y="1614378"/>
                  </a:lnTo>
                  <a:lnTo>
                    <a:pt x="74681" y="1608022"/>
                  </a:lnTo>
                  <a:lnTo>
                    <a:pt x="82096" y="1601666"/>
                  </a:lnTo>
                  <a:lnTo>
                    <a:pt x="90570" y="1596370"/>
                  </a:lnTo>
                  <a:lnTo>
                    <a:pt x="98515" y="1590544"/>
                  </a:lnTo>
                  <a:lnTo>
                    <a:pt x="106989" y="1585776"/>
                  </a:lnTo>
                  <a:lnTo>
                    <a:pt x="115994" y="1581540"/>
                  </a:lnTo>
                  <a:lnTo>
                    <a:pt x="124998" y="1577302"/>
                  </a:lnTo>
                  <a:lnTo>
                    <a:pt x="134531" y="1573594"/>
                  </a:lnTo>
                  <a:lnTo>
                    <a:pt x="143535" y="1570416"/>
                  </a:lnTo>
                  <a:lnTo>
                    <a:pt x="153599" y="1567768"/>
                  </a:lnTo>
                  <a:lnTo>
                    <a:pt x="163662" y="1565650"/>
                  </a:lnTo>
                  <a:lnTo>
                    <a:pt x="173196" y="1564060"/>
                  </a:lnTo>
                  <a:lnTo>
                    <a:pt x="183789" y="1561942"/>
                  </a:lnTo>
                  <a:lnTo>
                    <a:pt x="194382" y="1561412"/>
                  </a:lnTo>
                  <a:lnTo>
                    <a:pt x="204445" y="1560884"/>
                  </a:lnTo>
                  <a:lnTo>
                    <a:pt x="208683" y="1561412"/>
                  </a:lnTo>
                  <a:lnTo>
                    <a:pt x="208683" y="1136632"/>
                  </a:lnTo>
                  <a:lnTo>
                    <a:pt x="209212" y="1112268"/>
                  </a:lnTo>
                  <a:lnTo>
                    <a:pt x="211331" y="1088964"/>
                  </a:lnTo>
                  <a:lnTo>
                    <a:pt x="213979" y="1065130"/>
                  </a:lnTo>
                  <a:lnTo>
                    <a:pt x="217687" y="1041824"/>
                  </a:lnTo>
                  <a:lnTo>
                    <a:pt x="223513" y="1018520"/>
                  </a:lnTo>
                  <a:lnTo>
                    <a:pt x="229869" y="995744"/>
                  </a:lnTo>
                  <a:lnTo>
                    <a:pt x="236754" y="972970"/>
                  </a:lnTo>
                  <a:lnTo>
                    <a:pt x="245758" y="951254"/>
                  </a:lnTo>
                  <a:lnTo>
                    <a:pt x="255292" y="929538"/>
                  </a:lnTo>
                  <a:lnTo>
                    <a:pt x="265355" y="908352"/>
                  </a:lnTo>
                  <a:lnTo>
                    <a:pt x="277537" y="888226"/>
                  </a:lnTo>
                  <a:lnTo>
                    <a:pt x="290249" y="867570"/>
                  </a:lnTo>
                  <a:lnTo>
                    <a:pt x="304020" y="848502"/>
                  </a:lnTo>
                  <a:lnTo>
                    <a:pt x="318320" y="829434"/>
                  </a:lnTo>
                  <a:lnTo>
                    <a:pt x="334210" y="811426"/>
                  </a:lnTo>
                  <a:lnTo>
                    <a:pt x="350629" y="793948"/>
                  </a:lnTo>
                  <a:lnTo>
                    <a:pt x="1084726" y="60380"/>
                  </a:lnTo>
                  <a:lnTo>
                    <a:pt x="1091612" y="52966"/>
                  </a:lnTo>
                  <a:lnTo>
                    <a:pt x="1099557" y="46610"/>
                  </a:lnTo>
                  <a:lnTo>
                    <a:pt x="1107502" y="40254"/>
                  </a:lnTo>
                  <a:lnTo>
                    <a:pt x="1115976" y="34428"/>
                  </a:lnTo>
                  <a:lnTo>
                    <a:pt x="1124450" y="29130"/>
                  </a:lnTo>
                  <a:lnTo>
                    <a:pt x="1133454" y="24364"/>
                  </a:lnTo>
                  <a:lnTo>
                    <a:pt x="1142459" y="19596"/>
                  </a:lnTo>
                  <a:lnTo>
                    <a:pt x="1151463" y="15360"/>
                  </a:lnTo>
                  <a:lnTo>
                    <a:pt x="1160996" y="12182"/>
                  </a:lnTo>
                  <a:lnTo>
                    <a:pt x="1170000" y="9004"/>
                  </a:lnTo>
                  <a:lnTo>
                    <a:pt x="1180064" y="5826"/>
                  </a:lnTo>
                  <a:lnTo>
                    <a:pt x="1190127" y="3708"/>
                  </a:lnTo>
                  <a:lnTo>
                    <a:pt x="1199661" y="2118"/>
                  </a:lnTo>
                  <a:lnTo>
                    <a:pt x="1210254" y="530"/>
                  </a:lnTo>
                  <a:lnTo>
                    <a:pt x="1220317" y="0"/>
                  </a:lnTo>
                  <a:lnTo>
                    <a:pt x="1230381" y="0"/>
                  </a:lnTo>
                  <a:lnTo>
                    <a:pt x="1559824" y="0"/>
                  </a:lnTo>
                  <a:lnTo>
                    <a:pt x="1570417" y="0"/>
                  </a:lnTo>
                  <a:lnTo>
                    <a:pt x="1581010" y="1060"/>
                  </a:lnTo>
                  <a:lnTo>
                    <a:pt x="1591603" y="2118"/>
                  </a:lnTo>
                  <a:lnTo>
                    <a:pt x="1601137" y="3708"/>
                  </a:lnTo>
                  <a:lnTo>
                    <a:pt x="1611200" y="5826"/>
                  </a:lnTo>
                  <a:lnTo>
                    <a:pt x="1621264" y="9534"/>
                  </a:lnTo>
                  <a:lnTo>
                    <a:pt x="1630797" y="12182"/>
                  </a:lnTo>
                  <a:lnTo>
                    <a:pt x="1640331" y="15890"/>
                  </a:lnTo>
                  <a:lnTo>
                    <a:pt x="1649335" y="20126"/>
                  </a:lnTo>
                  <a:lnTo>
                    <a:pt x="1658339" y="24894"/>
                  </a:lnTo>
                  <a:lnTo>
                    <a:pt x="1666814" y="29660"/>
                  </a:lnTo>
                  <a:lnTo>
                    <a:pt x="1675288" y="34956"/>
                  </a:lnTo>
                  <a:lnTo>
                    <a:pt x="1683762" y="40784"/>
                  </a:lnTo>
                  <a:lnTo>
                    <a:pt x="1691178" y="47140"/>
                  </a:lnTo>
                  <a:lnTo>
                    <a:pt x="1698593" y="52966"/>
                  </a:lnTo>
                  <a:lnTo>
                    <a:pt x="1705478" y="60380"/>
                  </a:lnTo>
                  <a:lnTo>
                    <a:pt x="1712893" y="67266"/>
                  </a:lnTo>
                  <a:lnTo>
                    <a:pt x="1719249" y="75210"/>
                  </a:lnTo>
                  <a:lnTo>
                    <a:pt x="1725605" y="82626"/>
                  </a:lnTo>
                  <a:lnTo>
                    <a:pt x="1730901" y="91100"/>
                  </a:lnTo>
                  <a:lnTo>
                    <a:pt x="1736198" y="99044"/>
                  </a:lnTo>
                  <a:lnTo>
                    <a:pt x="1741494" y="108048"/>
                  </a:lnTo>
                  <a:lnTo>
                    <a:pt x="1746261" y="117052"/>
                  </a:lnTo>
                  <a:lnTo>
                    <a:pt x="1749969" y="125528"/>
                  </a:lnTo>
                  <a:lnTo>
                    <a:pt x="1753676" y="135590"/>
                  </a:lnTo>
                  <a:lnTo>
                    <a:pt x="1757384" y="144594"/>
                  </a:lnTo>
                  <a:lnTo>
                    <a:pt x="1760032" y="154658"/>
                  </a:lnTo>
                  <a:lnTo>
                    <a:pt x="1762151" y="164722"/>
                  </a:lnTo>
                  <a:lnTo>
                    <a:pt x="1763740" y="174784"/>
                  </a:lnTo>
                  <a:lnTo>
                    <a:pt x="1765329" y="184848"/>
                  </a:lnTo>
                  <a:lnTo>
                    <a:pt x="1765858" y="195972"/>
                  </a:lnTo>
                  <a:lnTo>
                    <a:pt x="1766388" y="206034"/>
                  </a:lnTo>
                  <a:lnTo>
                    <a:pt x="1766388" y="289720"/>
                  </a:lnTo>
                  <a:lnTo>
                    <a:pt x="1752617" y="290248"/>
                  </a:lnTo>
                  <a:lnTo>
                    <a:pt x="1738846" y="290248"/>
                  </a:lnTo>
                  <a:lnTo>
                    <a:pt x="1725605" y="291308"/>
                  </a:lnTo>
                  <a:lnTo>
                    <a:pt x="1712364" y="292368"/>
                  </a:lnTo>
                  <a:lnTo>
                    <a:pt x="1699122" y="293956"/>
                  </a:lnTo>
                  <a:lnTo>
                    <a:pt x="1685881" y="295546"/>
                  </a:lnTo>
                  <a:lnTo>
                    <a:pt x="1672640" y="297664"/>
                  </a:lnTo>
                  <a:lnTo>
                    <a:pt x="1659398" y="300842"/>
                  </a:lnTo>
                  <a:lnTo>
                    <a:pt x="1646157" y="303490"/>
                  </a:lnTo>
                  <a:lnTo>
                    <a:pt x="1633975" y="306668"/>
                  </a:lnTo>
                  <a:lnTo>
                    <a:pt x="1608552" y="313554"/>
                  </a:lnTo>
                  <a:lnTo>
                    <a:pt x="1583658" y="322028"/>
                  </a:lnTo>
                  <a:lnTo>
                    <a:pt x="1560354" y="331562"/>
                  </a:lnTo>
                  <a:lnTo>
                    <a:pt x="1536519" y="342156"/>
                  </a:lnTo>
                  <a:lnTo>
                    <a:pt x="1513744" y="353808"/>
                  </a:lnTo>
                  <a:lnTo>
                    <a:pt x="1491499" y="366518"/>
                  </a:lnTo>
                  <a:lnTo>
                    <a:pt x="1469783" y="380290"/>
                  </a:lnTo>
                  <a:lnTo>
                    <a:pt x="1449656" y="395120"/>
                  </a:lnTo>
                  <a:lnTo>
                    <a:pt x="1429000" y="411010"/>
                  </a:lnTo>
                  <a:lnTo>
                    <a:pt x="1409933" y="427428"/>
                  </a:lnTo>
                  <a:lnTo>
                    <a:pt x="1391395" y="444908"/>
                  </a:lnTo>
                  <a:lnTo>
                    <a:pt x="1373916" y="463444"/>
                  </a:lnTo>
                  <a:lnTo>
                    <a:pt x="1357497" y="482512"/>
                  </a:lnTo>
                  <a:lnTo>
                    <a:pt x="1341607" y="502640"/>
                  </a:lnTo>
                  <a:lnTo>
                    <a:pt x="1326777" y="523296"/>
                  </a:lnTo>
                  <a:lnTo>
                    <a:pt x="1313006" y="544482"/>
                  </a:lnTo>
                  <a:lnTo>
                    <a:pt x="1300295" y="567256"/>
                  </a:lnTo>
                  <a:lnTo>
                    <a:pt x="1288642" y="590032"/>
                  </a:lnTo>
                  <a:lnTo>
                    <a:pt x="1277520" y="613336"/>
                  </a:lnTo>
                  <a:lnTo>
                    <a:pt x="1268516" y="637170"/>
                  </a:lnTo>
                  <a:lnTo>
                    <a:pt x="1260041" y="662064"/>
                  </a:lnTo>
                  <a:lnTo>
                    <a:pt x="1253156" y="687488"/>
                  </a:lnTo>
                  <a:lnTo>
                    <a:pt x="1249978" y="699670"/>
                  </a:lnTo>
                  <a:lnTo>
                    <a:pt x="1246800" y="712912"/>
                  </a:lnTo>
                  <a:lnTo>
                    <a:pt x="1244152" y="725622"/>
                  </a:lnTo>
                  <a:lnTo>
                    <a:pt x="1242033" y="738864"/>
                  </a:lnTo>
                  <a:lnTo>
                    <a:pt x="1240444" y="752106"/>
                  </a:lnTo>
                  <a:lnTo>
                    <a:pt x="1238855" y="765876"/>
                  </a:lnTo>
                  <a:lnTo>
                    <a:pt x="1237796" y="779118"/>
                  </a:lnTo>
                  <a:lnTo>
                    <a:pt x="1237266" y="792358"/>
                  </a:lnTo>
                  <a:lnTo>
                    <a:pt x="1236736" y="806130"/>
                  </a:lnTo>
                  <a:lnTo>
                    <a:pt x="1236207" y="819900"/>
                  </a:lnTo>
                  <a:lnTo>
                    <a:pt x="1236736" y="833142"/>
                  </a:lnTo>
                  <a:lnTo>
                    <a:pt x="1237266" y="846912"/>
                  </a:lnTo>
                  <a:lnTo>
                    <a:pt x="1237796" y="860684"/>
                  </a:lnTo>
                  <a:lnTo>
                    <a:pt x="1238855" y="873924"/>
                  </a:lnTo>
                  <a:lnTo>
                    <a:pt x="1240444" y="887696"/>
                  </a:lnTo>
                  <a:lnTo>
                    <a:pt x="1242033" y="900938"/>
                  </a:lnTo>
                  <a:lnTo>
                    <a:pt x="1244152" y="913648"/>
                  </a:lnTo>
                  <a:lnTo>
                    <a:pt x="1246800" y="926360"/>
                  </a:lnTo>
                  <a:lnTo>
                    <a:pt x="1249978" y="939602"/>
                  </a:lnTo>
                  <a:lnTo>
                    <a:pt x="1253156" y="952314"/>
                  </a:lnTo>
                  <a:lnTo>
                    <a:pt x="1260041" y="977208"/>
                  </a:lnTo>
                  <a:lnTo>
                    <a:pt x="1268516" y="1002100"/>
                  </a:lnTo>
                  <a:lnTo>
                    <a:pt x="1277520" y="1026464"/>
                  </a:lnTo>
                  <a:lnTo>
                    <a:pt x="1288642" y="1049240"/>
                  </a:lnTo>
                  <a:lnTo>
                    <a:pt x="1300295" y="1072544"/>
                  </a:lnTo>
                  <a:lnTo>
                    <a:pt x="1313006" y="1094790"/>
                  </a:lnTo>
                  <a:lnTo>
                    <a:pt x="1326777" y="1116506"/>
                  </a:lnTo>
                  <a:lnTo>
                    <a:pt x="1341607" y="1137162"/>
                  </a:lnTo>
                  <a:lnTo>
                    <a:pt x="1357497" y="1156760"/>
                  </a:lnTo>
                  <a:lnTo>
                    <a:pt x="1373916" y="1175826"/>
                  </a:lnTo>
                  <a:lnTo>
                    <a:pt x="1391395" y="1194894"/>
                  </a:lnTo>
                  <a:lnTo>
                    <a:pt x="1409933" y="1212372"/>
                  </a:lnTo>
                  <a:lnTo>
                    <a:pt x="1429000" y="1228792"/>
                  </a:lnTo>
                  <a:lnTo>
                    <a:pt x="1449656" y="1244680"/>
                  </a:lnTo>
                  <a:lnTo>
                    <a:pt x="1469783" y="1259512"/>
                  </a:lnTo>
                  <a:lnTo>
                    <a:pt x="1491499" y="1273282"/>
                  </a:lnTo>
                  <a:lnTo>
                    <a:pt x="1513744" y="1285994"/>
                  </a:lnTo>
                  <a:lnTo>
                    <a:pt x="1536519" y="1297646"/>
                  </a:lnTo>
                  <a:lnTo>
                    <a:pt x="1560354" y="1308240"/>
                  </a:lnTo>
                  <a:lnTo>
                    <a:pt x="1583658" y="1317772"/>
                  </a:lnTo>
                  <a:lnTo>
                    <a:pt x="1608552" y="1325718"/>
                  </a:lnTo>
                  <a:lnTo>
                    <a:pt x="1633975" y="1333132"/>
                  </a:lnTo>
                  <a:lnTo>
                    <a:pt x="1646157" y="1336310"/>
                  </a:lnTo>
                  <a:lnTo>
                    <a:pt x="1659398" y="1338960"/>
                  </a:lnTo>
                  <a:lnTo>
                    <a:pt x="1672640" y="1341608"/>
                  </a:lnTo>
                  <a:lnTo>
                    <a:pt x="1685881" y="1343726"/>
                  </a:lnTo>
                  <a:lnTo>
                    <a:pt x="1699122" y="1345314"/>
                  </a:lnTo>
                  <a:lnTo>
                    <a:pt x="1712364" y="1347434"/>
                  </a:lnTo>
                  <a:lnTo>
                    <a:pt x="1725605" y="1348492"/>
                  </a:lnTo>
                  <a:lnTo>
                    <a:pt x="1738846" y="1349552"/>
                  </a:lnTo>
                  <a:lnTo>
                    <a:pt x="1752617" y="1350082"/>
                  </a:lnTo>
                  <a:lnTo>
                    <a:pt x="1766388" y="1350082"/>
                  </a:lnTo>
                  <a:lnTo>
                    <a:pt x="1766388" y="2115428"/>
                  </a:lnTo>
                  <a:lnTo>
                    <a:pt x="1752617" y="2115958"/>
                  </a:lnTo>
                  <a:lnTo>
                    <a:pt x="1738846" y="2117018"/>
                  </a:lnTo>
                  <a:lnTo>
                    <a:pt x="1725605" y="2117546"/>
                  </a:lnTo>
                  <a:lnTo>
                    <a:pt x="1712364" y="2118606"/>
                  </a:lnTo>
                  <a:lnTo>
                    <a:pt x="1699122" y="2120196"/>
                  </a:lnTo>
                  <a:lnTo>
                    <a:pt x="1685881" y="2122314"/>
                  </a:lnTo>
                  <a:lnTo>
                    <a:pt x="1672640" y="2124432"/>
                  </a:lnTo>
                  <a:lnTo>
                    <a:pt x="1659398" y="2126550"/>
                  </a:lnTo>
                  <a:lnTo>
                    <a:pt x="1646157" y="2129200"/>
                  </a:lnTo>
                  <a:lnTo>
                    <a:pt x="1633975" y="2132906"/>
                  </a:lnTo>
                  <a:lnTo>
                    <a:pt x="1608552" y="2139792"/>
                  </a:lnTo>
                  <a:lnTo>
                    <a:pt x="1583658" y="2148266"/>
                  </a:lnTo>
                  <a:lnTo>
                    <a:pt x="1560354" y="2157270"/>
                  </a:lnTo>
                  <a:lnTo>
                    <a:pt x="1536519" y="2168394"/>
                  </a:lnTo>
                  <a:lnTo>
                    <a:pt x="1513744" y="2180046"/>
                  </a:lnTo>
                  <a:lnTo>
                    <a:pt x="1491499" y="2192228"/>
                  </a:lnTo>
                  <a:lnTo>
                    <a:pt x="1469783" y="2206528"/>
                  </a:lnTo>
                  <a:lnTo>
                    <a:pt x="1449656" y="2220828"/>
                  </a:lnTo>
                  <a:lnTo>
                    <a:pt x="1429000" y="2236718"/>
                  </a:lnTo>
                  <a:lnTo>
                    <a:pt x="1409933" y="2253668"/>
                  </a:lnTo>
                  <a:lnTo>
                    <a:pt x="1391395" y="2271676"/>
                  </a:lnTo>
                  <a:lnTo>
                    <a:pt x="1373916" y="2289684"/>
                  </a:lnTo>
                  <a:lnTo>
                    <a:pt x="1357497" y="2308750"/>
                  </a:lnTo>
                  <a:lnTo>
                    <a:pt x="1341607" y="2328878"/>
                  </a:lnTo>
                  <a:lnTo>
                    <a:pt x="1326777" y="2350064"/>
                  </a:lnTo>
                  <a:lnTo>
                    <a:pt x="1313006" y="2371250"/>
                  </a:lnTo>
                  <a:lnTo>
                    <a:pt x="1300295" y="2392966"/>
                  </a:lnTo>
                  <a:lnTo>
                    <a:pt x="1288642" y="2416270"/>
                  </a:lnTo>
                  <a:lnTo>
                    <a:pt x="1277520" y="2439574"/>
                  </a:lnTo>
                  <a:lnTo>
                    <a:pt x="1268516" y="2463938"/>
                  </a:lnTo>
                  <a:lnTo>
                    <a:pt x="1260041" y="2488302"/>
                  </a:lnTo>
                  <a:lnTo>
                    <a:pt x="1253156" y="2513196"/>
                  </a:lnTo>
                  <a:lnTo>
                    <a:pt x="1249978" y="2526438"/>
                  </a:lnTo>
                  <a:lnTo>
                    <a:pt x="1246800" y="2539150"/>
                  </a:lnTo>
                  <a:lnTo>
                    <a:pt x="1244152" y="2552390"/>
                  </a:lnTo>
                  <a:lnTo>
                    <a:pt x="1242033" y="2565632"/>
                  </a:lnTo>
                  <a:lnTo>
                    <a:pt x="1240444" y="2578874"/>
                  </a:lnTo>
                  <a:lnTo>
                    <a:pt x="1238855" y="2591584"/>
                  </a:lnTo>
                  <a:lnTo>
                    <a:pt x="1237796" y="2604826"/>
                  </a:lnTo>
                  <a:lnTo>
                    <a:pt x="1237266" y="2618598"/>
                  </a:lnTo>
                  <a:lnTo>
                    <a:pt x="1236736" y="2632368"/>
                  </a:lnTo>
                  <a:lnTo>
                    <a:pt x="1236207" y="2646140"/>
                  </a:lnTo>
                  <a:lnTo>
                    <a:pt x="1236736" y="2659910"/>
                  </a:lnTo>
                  <a:lnTo>
                    <a:pt x="1237266" y="2673152"/>
                  </a:lnTo>
                  <a:lnTo>
                    <a:pt x="1237796" y="2686922"/>
                  </a:lnTo>
                  <a:lnTo>
                    <a:pt x="1238855" y="2699634"/>
                  </a:lnTo>
                  <a:lnTo>
                    <a:pt x="1240444" y="2713404"/>
                  </a:lnTo>
                  <a:lnTo>
                    <a:pt x="1242033" y="2726646"/>
                  </a:lnTo>
                  <a:lnTo>
                    <a:pt x="1244152" y="2739358"/>
                  </a:lnTo>
                  <a:lnTo>
                    <a:pt x="1246800" y="2752598"/>
                  </a:lnTo>
                  <a:lnTo>
                    <a:pt x="1253156" y="2778022"/>
                  </a:lnTo>
                  <a:lnTo>
                    <a:pt x="1260041" y="2802916"/>
                  </a:lnTo>
                  <a:lnTo>
                    <a:pt x="1268516" y="2827810"/>
                  </a:lnTo>
                  <a:lnTo>
                    <a:pt x="1277520" y="2851644"/>
                  </a:lnTo>
                  <a:lnTo>
                    <a:pt x="1288113" y="2875478"/>
                  </a:lnTo>
                  <a:lnTo>
                    <a:pt x="1299765" y="2897724"/>
                  </a:lnTo>
                  <a:lnTo>
                    <a:pt x="1312477" y="2919968"/>
                  </a:lnTo>
                  <a:lnTo>
                    <a:pt x="1325718" y="2941684"/>
                  </a:lnTo>
                  <a:lnTo>
                    <a:pt x="1340548" y="2961812"/>
                  </a:lnTo>
                  <a:lnTo>
                    <a:pt x="1356967" y="2982468"/>
                  </a:lnTo>
                  <a:lnTo>
                    <a:pt x="1373387" y="3001536"/>
                  </a:lnTo>
                  <a:lnTo>
                    <a:pt x="1390865" y="3019544"/>
                  </a:lnTo>
                  <a:lnTo>
                    <a:pt x="1408873" y="3037022"/>
                  </a:lnTo>
                  <a:lnTo>
                    <a:pt x="1427941" y="3053970"/>
                  </a:lnTo>
                  <a:lnTo>
                    <a:pt x="1447538" y="3069330"/>
                  </a:lnTo>
                  <a:lnTo>
                    <a:pt x="1468724" y="3084160"/>
                  </a:lnTo>
                  <a:lnTo>
                    <a:pt x="1489910" y="3097932"/>
                  </a:lnTo>
                  <a:lnTo>
                    <a:pt x="1512155" y="3111172"/>
                  </a:lnTo>
                  <a:lnTo>
                    <a:pt x="1534930" y="3122826"/>
                  </a:lnTo>
                  <a:lnTo>
                    <a:pt x="1558235" y="3133948"/>
                  </a:lnTo>
                  <a:lnTo>
                    <a:pt x="1582069" y="3142952"/>
                  </a:lnTo>
                  <a:lnTo>
                    <a:pt x="1606963" y="3151426"/>
                  </a:lnTo>
                  <a:lnTo>
                    <a:pt x="1631327" y="3158312"/>
                  </a:lnTo>
                  <a:lnTo>
                    <a:pt x="1657280" y="3164668"/>
                  </a:lnTo>
                  <a:lnTo>
                    <a:pt x="1670521" y="3167316"/>
                  </a:lnTo>
                  <a:lnTo>
                    <a:pt x="1683233" y="3169434"/>
                  </a:lnTo>
                  <a:lnTo>
                    <a:pt x="1696474" y="3171554"/>
                  </a:lnTo>
                  <a:lnTo>
                    <a:pt x="1709715" y="3172612"/>
                  </a:lnTo>
                  <a:lnTo>
                    <a:pt x="1722957" y="3174202"/>
                  </a:lnTo>
                  <a:lnTo>
                    <a:pt x="1736198" y="3174732"/>
                  </a:lnTo>
                  <a:lnTo>
                    <a:pt x="1749969" y="3175260"/>
                  </a:lnTo>
                  <a:lnTo>
                    <a:pt x="1763740" y="3175790"/>
                  </a:lnTo>
                  <a:lnTo>
                    <a:pt x="1762151" y="3185324"/>
                  </a:lnTo>
                  <a:lnTo>
                    <a:pt x="1760562" y="3194858"/>
                  </a:lnTo>
                  <a:lnTo>
                    <a:pt x="1758443" y="3203862"/>
                  </a:lnTo>
                  <a:lnTo>
                    <a:pt x="1755795" y="3212866"/>
                  </a:lnTo>
                  <a:lnTo>
                    <a:pt x="1752087" y="3221340"/>
                  </a:lnTo>
                  <a:lnTo>
                    <a:pt x="1748910" y="3230344"/>
                  </a:lnTo>
                  <a:lnTo>
                    <a:pt x="1745202" y="3238290"/>
                  </a:lnTo>
                  <a:lnTo>
                    <a:pt x="1741494" y="3246764"/>
                  </a:lnTo>
                  <a:lnTo>
                    <a:pt x="1736198" y="3254708"/>
                  </a:lnTo>
                  <a:lnTo>
                    <a:pt x="1731961" y="3262654"/>
                  </a:lnTo>
                  <a:lnTo>
                    <a:pt x="1726664" y="3270068"/>
                  </a:lnTo>
                  <a:lnTo>
                    <a:pt x="1720838" y="3277484"/>
                  </a:lnTo>
                  <a:lnTo>
                    <a:pt x="1715542" y="3284370"/>
                  </a:lnTo>
                  <a:lnTo>
                    <a:pt x="1709715" y="3291254"/>
                  </a:lnTo>
                  <a:lnTo>
                    <a:pt x="1702830" y="3297610"/>
                  </a:lnTo>
                  <a:lnTo>
                    <a:pt x="1696474" y="3303966"/>
                  </a:lnTo>
                  <a:lnTo>
                    <a:pt x="1689059" y="3309792"/>
                  </a:lnTo>
                  <a:lnTo>
                    <a:pt x="1682173" y="3315088"/>
                  </a:lnTo>
                  <a:lnTo>
                    <a:pt x="1674758" y="3320916"/>
                  </a:lnTo>
                  <a:lnTo>
                    <a:pt x="1667343" y="3325682"/>
                  </a:lnTo>
                  <a:lnTo>
                    <a:pt x="1658869" y="3329920"/>
                  </a:lnTo>
                  <a:lnTo>
                    <a:pt x="1650924" y="3334686"/>
                  </a:lnTo>
                  <a:lnTo>
                    <a:pt x="1642450" y="3338394"/>
                  </a:lnTo>
                  <a:lnTo>
                    <a:pt x="1634505" y="3342102"/>
                  </a:lnTo>
                  <a:lnTo>
                    <a:pt x="1625501" y="3345278"/>
                  </a:lnTo>
                  <a:lnTo>
                    <a:pt x="1616497" y="3348456"/>
                  </a:lnTo>
                  <a:lnTo>
                    <a:pt x="1607493" y="3350576"/>
                  </a:lnTo>
                  <a:lnTo>
                    <a:pt x="1597959" y="3352694"/>
                  </a:lnTo>
                  <a:lnTo>
                    <a:pt x="1588955" y="3353754"/>
                  </a:lnTo>
                  <a:lnTo>
                    <a:pt x="1579421" y="3354812"/>
                  </a:lnTo>
                  <a:lnTo>
                    <a:pt x="1569358" y="3355872"/>
                  </a:lnTo>
                  <a:lnTo>
                    <a:pt x="1559824" y="3355872"/>
                  </a:lnTo>
                  <a:lnTo>
                    <a:pt x="415247" y="3355872"/>
                  </a:lnTo>
                  <a:lnTo>
                    <a:pt x="404124" y="3355872"/>
                  </a:lnTo>
                  <a:lnTo>
                    <a:pt x="394061" y="3354812"/>
                  </a:lnTo>
                  <a:lnTo>
                    <a:pt x="383468" y="3353754"/>
                  </a:lnTo>
                  <a:lnTo>
                    <a:pt x="373404" y="3351634"/>
                  </a:lnTo>
                  <a:lnTo>
                    <a:pt x="363870" y="3349516"/>
                  </a:lnTo>
                  <a:lnTo>
                    <a:pt x="353807" y="3346338"/>
                  </a:lnTo>
                  <a:lnTo>
                    <a:pt x="343744" y="3343160"/>
                  </a:lnTo>
                  <a:lnTo>
                    <a:pt x="334740" y="3339452"/>
                  </a:lnTo>
                  <a:lnTo>
                    <a:pt x="325736" y="3335746"/>
                  </a:lnTo>
                  <a:lnTo>
                    <a:pt x="316732" y="3330978"/>
                  </a:lnTo>
                  <a:lnTo>
                    <a:pt x="308257" y="3326212"/>
                  </a:lnTo>
                  <a:lnTo>
                    <a:pt x="299783" y="3320916"/>
                  </a:lnTo>
                  <a:lnTo>
                    <a:pt x="291308" y="3314560"/>
                  </a:lnTo>
                  <a:lnTo>
                    <a:pt x="283893" y="3308734"/>
                  </a:lnTo>
                  <a:lnTo>
                    <a:pt x="276478" y="3302378"/>
                  </a:lnTo>
                  <a:lnTo>
                    <a:pt x="269593" y="3295492"/>
                  </a:lnTo>
                  <a:lnTo>
                    <a:pt x="262177" y="3288606"/>
                  </a:lnTo>
                  <a:lnTo>
                    <a:pt x="255822" y="3280662"/>
                  </a:lnTo>
                  <a:lnTo>
                    <a:pt x="249466" y="3273246"/>
                  </a:lnTo>
                  <a:lnTo>
                    <a:pt x="244169" y="3264772"/>
                  </a:lnTo>
                  <a:lnTo>
                    <a:pt x="238873" y="3256828"/>
                  </a:lnTo>
                  <a:lnTo>
                    <a:pt x="233576" y="3247824"/>
                  </a:lnTo>
                  <a:lnTo>
                    <a:pt x="228809" y="3238820"/>
                  </a:lnTo>
                  <a:lnTo>
                    <a:pt x="225102" y="3229814"/>
                  </a:lnTo>
                  <a:lnTo>
                    <a:pt x="220865" y="3220282"/>
                  </a:lnTo>
                  <a:lnTo>
                    <a:pt x="217687" y="3211278"/>
                  </a:lnTo>
                  <a:lnTo>
                    <a:pt x="215038" y="3201214"/>
                  </a:lnTo>
                  <a:lnTo>
                    <a:pt x="212920" y="3191150"/>
                  </a:lnTo>
                  <a:lnTo>
                    <a:pt x="211331" y="3181088"/>
                  </a:lnTo>
                  <a:lnTo>
                    <a:pt x="209742" y="3170494"/>
                  </a:lnTo>
                  <a:lnTo>
                    <a:pt x="209212" y="3159900"/>
                  </a:lnTo>
                  <a:lnTo>
                    <a:pt x="208683" y="3149838"/>
                  </a:lnTo>
                  <a:lnTo>
                    <a:pt x="208683" y="1969774"/>
                  </a:lnTo>
                  <a:lnTo>
                    <a:pt x="204445" y="1970304"/>
                  </a:lnTo>
                  <a:lnTo>
                    <a:pt x="194382" y="1969774"/>
                  </a:lnTo>
                  <a:lnTo>
                    <a:pt x="183789" y="1969244"/>
                  </a:lnTo>
                  <a:lnTo>
                    <a:pt x="173196" y="1967656"/>
                  </a:lnTo>
                  <a:lnTo>
                    <a:pt x="163662" y="1966066"/>
                  </a:lnTo>
                  <a:lnTo>
                    <a:pt x="153599" y="1963948"/>
                  </a:lnTo>
                  <a:lnTo>
                    <a:pt x="143535" y="1960770"/>
                  </a:lnTo>
                  <a:lnTo>
                    <a:pt x="134531" y="1957592"/>
                  </a:lnTo>
                  <a:lnTo>
                    <a:pt x="124998" y="1953884"/>
                  </a:lnTo>
                  <a:lnTo>
                    <a:pt x="115994" y="1950176"/>
                  </a:lnTo>
                  <a:lnTo>
                    <a:pt x="106989" y="1945410"/>
                  </a:lnTo>
                  <a:lnTo>
                    <a:pt x="98515" y="1940644"/>
                  </a:lnTo>
                  <a:lnTo>
                    <a:pt x="90570" y="1935346"/>
                  </a:lnTo>
                  <a:lnTo>
                    <a:pt x="82096" y="1929520"/>
                  </a:lnTo>
                  <a:lnTo>
                    <a:pt x="74681" y="1923694"/>
                  </a:lnTo>
                  <a:lnTo>
                    <a:pt x="66736" y="1917338"/>
                  </a:lnTo>
                  <a:lnTo>
                    <a:pt x="59851" y="1910452"/>
                  </a:lnTo>
                  <a:lnTo>
                    <a:pt x="52965" y="1903568"/>
                  </a:lnTo>
                  <a:lnTo>
                    <a:pt x="46609" y="1895622"/>
                  </a:lnTo>
                  <a:lnTo>
                    <a:pt x="40783" y="1888208"/>
                  </a:lnTo>
                  <a:lnTo>
                    <a:pt x="34957" y="1879734"/>
                  </a:lnTo>
                  <a:lnTo>
                    <a:pt x="29660" y="1871788"/>
                  </a:lnTo>
                  <a:lnTo>
                    <a:pt x="24893" y="1863314"/>
                  </a:lnTo>
                  <a:lnTo>
                    <a:pt x="20127" y="1854310"/>
                  </a:lnTo>
                  <a:lnTo>
                    <a:pt x="16419" y="1845306"/>
                  </a:lnTo>
                  <a:lnTo>
                    <a:pt x="12712" y="1835772"/>
                  </a:lnTo>
                  <a:lnTo>
                    <a:pt x="9534" y="1826768"/>
                  </a:lnTo>
                  <a:lnTo>
                    <a:pt x="6356" y="1816704"/>
                  </a:lnTo>
                  <a:lnTo>
                    <a:pt x="4237" y="1806642"/>
                  </a:lnTo>
                  <a:lnTo>
                    <a:pt x="2648" y="1797108"/>
                  </a:lnTo>
                  <a:lnTo>
                    <a:pt x="1059" y="1786514"/>
                  </a:lnTo>
                  <a:lnTo>
                    <a:pt x="530" y="17759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8987652" y="1686059"/>
            <a:ext cx="1464448" cy="1464432"/>
            <a:chOff x="8138785" y="1122184"/>
            <a:chExt cx="1872208" cy="1872189"/>
          </a:xfrm>
        </p:grpSpPr>
        <p:grpSp>
          <p:nvGrpSpPr>
            <p:cNvPr id="41" name="组合 40"/>
            <p:cNvGrpSpPr/>
            <p:nvPr/>
          </p:nvGrpSpPr>
          <p:grpSpPr>
            <a:xfrm>
              <a:off x="8138785" y="1122184"/>
              <a:ext cx="1872208" cy="1872189"/>
              <a:chOff x="1517330" y="1125257"/>
              <a:chExt cx="2204282" cy="2204282"/>
            </a:xfrm>
          </p:grpSpPr>
          <p:sp>
            <p:nvSpPr>
              <p:cNvPr id="43" name="椭圆 42"/>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椭圆 43"/>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42" name="Freeform 14"/>
            <p:cNvSpPr>
              <a:spLocks noEditPoints="1"/>
            </p:cNvSpPr>
            <p:nvPr/>
          </p:nvSpPr>
          <p:spPr bwMode="auto">
            <a:xfrm>
              <a:off x="8589516" y="1569472"/>
              <a:ext cx="970747" cy="977613"/>
            </a:xfrm>
            <a:custGeom>
              <a:avLst/>
              <a:gdLst>
                <a:gd name="T0" fmla="*/ 179 w 179"/>
                <a:gd name="T1" fmla="*/ 89 h 179"/>
                <a:gd name="T2" fmla="*/ 159 w 179"/>
                <a:gd name="T3" fmla="*/ 84 h 179"/>
                <a:gd name="T4" fmla="*/ 171 w 179"/>
                <a:gd name="T5" fmla="*/ 84 h 179"/>
                <a:gd name="T6" fmla="*/ 159 w 179"/>
                <a:gd name="T7" fmla="*/ 95 h 179"/>
                <a:gd name="T8" fmla="*/ 139 w 179"/>
                <a:gd name="T9" fmla="*/ 164 h 179"/>
                <a:gd name="T10" fmla="*/ 159 w 179"/>
                <a:gd name="T11" fmla="*/ 95 h 179"/>
                <a:gd name="T12" fmla="*/ 148 w 179"/>
                <a:gd name="T13" fmla="*/ 84 h 179"/>
                <a:gd name="T14" fmla="*/ 159 w 179"/>
                <a:gd name="T15" fmla="*/ 34 h 179"/>
                <a:gd name="T16" fmla="*/ 139 w 179"/>
                <a:gd name="T17" fmla="*/ 33 h 179"/>
                <a:gd name="T18" fmla="*/ 144 w 179"/>
                <a:gd name="T19" fmla="*/ 28 h 179"/>
                <a:gd name="T20" fmla="*/ 139 w 179"/>
                <a:gd name="T21" fmla="*/ 47 h 179"/>
                <a:gd name="T22" fmla="*/ 151 w 179"/>
                <a:gd name="T23" fmla="*/ 144 h 179"/>
                <a:gd name="T24" fmla="*/ 139 w 179"/>
                <a:gd name="T25" fmla="*/ 146 h 179"/>
                <a:gd name="T26" fmla="*/ 90 w 179"/>
                <a:gd name="T27" fmla="*/ 179 h 179"/>
                <a:gd name="T28" fmla="*/ 139 w 179"/>
                <a:gd name="T29" fmla="*/ 146 h 179"/>
                <a:gd name="T30" fmla="*/ 134 w 179"/>
                <a:gd name="T31" fmla="*/ 127 h 179"/>
                <a:gd name="T32" fmla="*/ 139 w 179"/>
                <a:gd name="T33" fmla="*/ 132 h 179"/>
                <a:gd name="T34" fmla="*/ 134 w 179"/>
                <a:gd name="T35" fmla="*/ 52 h 179"/>
                <a:gd name="T36" fmla="*/ 139 w 179"/>
                <a:gd name="T37" fmla="*/ 33 h 179"/>
                <a:gd name="T38" fmla="*/ 90 w 179"/>
                <a:gd name="T39" fmla="*/ 0 h 179"/>
                <a:gd name="T40" fmla="*/ 90 w 179"/>
                <a:gd name="T41" fmla="*/ 8 h 179"/>
                <a:gd name="T42" fmla="*/ 95 w 179"/>
                <a:gd name="T43" fmla="*/ 31 h 179"/>
                <a:gd name="T44" fmla="*/ 90 w 179"/>
                <a:gd name="T45" fmla="*/ 82 h 179"/>
                <a:gd name="T46" fmla="*/ 119 w 179"/>
                <a:gd name="T47" fmla="*/ 56 h 179"/>
                <a:gd name="T48" fmla="*/ 91 w 179"/>
                <a:gd name="T49" fmla="*/ 98 h 179"/>
                <a:gd name="T50" fmla="*/ 90 w 179"/>
                <a:gd name="T51" fmla="*/ 147 h 179"/>
                <a:gd name="T52" fmla="*/ 95 w 179"/>
                <a:gd name="T53" fmla="*/ 171 h 179"/>
                <a:gd name="T54" fmla="*/ 90 w 179"/>
                <a:gd name="T55" fmla="*/ 171 h 179"/>
                <a:gd name="T56" fmla="*/ 90 w 179"/>
                <a:gd name="T57" fmla="*/ 0 h 179"/>
                <a:gd name="T58" fmla="*/ 40 w 179"/>
                <a:gd name="T59" fmla="*/ 33 h 179"/>
                <a:gd name="T60" fmla="*/ 45 w 179"/>
                <a:gd name="T61" fmla="*/ 52 h 179"/>
                <a:gd name="T62" fmla="*/ 40 w 179"/>
                <a:gd name="T63" fmla="*/ 132 h 179"/>
                <a:gd name="T64" fmla="*/ 52 w 179"/>
                <a:gd name="T65" fmla="*/ 134 h 179"/>
                <a:gd name="T66" fmla="*/ 40 w 179"/>
                <a:gd name="T67" fmla="*/ 164 h 179"/>
                <a:gd name="T68" fmla="*/ 90 w 179"/>
                <a:gd name="T69" fmla="*/ 171 h 179"/>
                <a:gd name="T70" fmla="*/ 84 w 179"/>
                <a:gd name="T71" fmla="*/ 147 h 179"/>
                <a:gd name="T72" fmla="*/ 90 w 179"/>
                <a:gd name="T73" fmla="*/ 97 h 179"/>
                <a:gd name="T74" fmla="*/ 75 w 179"/>
                <a:gd name="T75" fmla="*/ 69 h 179"/>
                <a:gd name="T76" fmla="*/ 90 w 179"/>
                <a:gd name="T77" fmla="*/ 82 h 179"/>
                <a:gd name="T78" fmla="*/ 84 w 179"/>
                <a:gd name="T79" fmla="*/ 31 h 179"/>
                <a:gd name="T80" fmla="*/ 84 w 179"/>
                <a:gd name="T81" fmla="*/ 8 h 179"/>
                <a:gd name="T82" fmla="*/ 90 w 179"/>
                <a:gd name="T83" fmla="*/ 0 h 179"/>
                <a:gd name="T84" fmla="*/ 20 w 179"/>
                <a:gd name="T85" fmla="*/ 34 h 179"/>
                <a:gd name="T86" fmla="*/ 32 w 179"/>
                <a:gd name="T87" fmla="*/ 84 h 179"/>
                <a:gd name="T88" fmla="*/ 32 w 179"/>
                <a:gd name="T89" fmla="*/ 95 h 179"/>
                <a:gd name="T90" fmla="*/ 20 w 179"/>
                <a:gd name="T91" fmla="*/ 145 h 179"/>
                <a:gd name="T92" fmla="*/ 40 w 179"/>
                <a:gd name="T93" fmla="*/ 146 h 179"/>
                <a:gd name="T94" fmla="*/ 35 w 179"/>
                <a:gd name="T95" fmla="*/ 151 h 179"/>
                <a:gd name="T96" fmla="*/ 40 w 179"/>
                <a:gd name="T97" fmla="*/ 132 h 179"/>
                <a:gd name="T98" fmla="*/ 28 w 179"/>
                <a:gd name="T99" fmla="*/ 35 h 179"/>
                <a:gd name="T100" fmla="*/ 35 w 179"/>
                <a:gd name="T101" fmla="*/ 28 h 179"/>
                <a:gd name="T102" fmla="*/ 40 w 179"/>
                <a:gd name="T103" fmla="*/ 15 h 179"/>
                <a:gd name="T104" fmla="*/ 0 w 179"/>
                <a:gd name="T105" fmla="*/ 89 h 179"/>
                <a:gd name="T106" fmla="*/ 20 w 179"/>
                <a:gd name="T107" fmla="*/ 95 h 179"/>
                <a:gd name="T108" fmla="*/ 8 w 179"/>
                <a:gd name="T109" fmla="*/ 84 h 179"/>
                <a:gd name="T110" fmla="*/ 20 w 179"/>
                <a:gd name="T111"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79">
                  <a:moveTo>
                    <a:pt x="159" y="145"/>
                  </a:moveTo>
                  <a:cubicBezTo>
                    <a:pt x="172" y="130"/>
                    <a:pt x="179" y="111"/>
                    <a:pt x="179" y="89"/>
                  </a:cubicBezTo>
                  <a:cubicBezTo>
                    <a:pt x="179" y="68"/>
                    <a:pt x="172" y="49"/>
                    <a:pt x="159" y="34"/>
                  </a:cubicBezTo>
                  <a:cubicBezTo>
                    <a:pt x="159" y="84"/>
                    <a:pt x="159" y="84"/>
                    <a:pt x="159" y="84"/>
                  </a:cubicBezTo>
                  <a:cubicBezTo>
                    <a:pt x="171" y="84"/>
                    <a:pt x="171" y="84"/>
                    <a:pt x="171" y="84"/>
                  </a:cubicBezTo>
                  <a:cubicBezTo>
                    <a:pt x="171" y="84"/>
                    <a:pt x="171" y="84"/>
                    <a:pt x="171" y="84"/>
                  </a:cubicBezTo>
                  <a:cubicBezTo>
                    <a:pt x="171" y="95"/>
                    <a:pt x="171" y="95"/>
                    <a:pt x="171" y="95"/>
                  </a:cubicBezTo>
                  <a:cubicBezTo>
                    <a:pt x="159" y="95"/>
                    <a:pt x="159" y="95"/>
                    <a:pt x="159" y="95"/>
                  </a:cubicBezTo>
                  <a:lnTo>
                    <a:pt x="159" y="145"/>
                  </a:lnTo>
                  <a:close/>
                  <a:moveTo>
                    <a:pt x="139" y="164"/>
                  </a:moveTo>
                  <a:cubicBezTo>
                    <a:pt x="147" y="159"/>
                    <a:pt x="154" y="152"/>
                    <a:pt x="159" y="145"/>
                  </a:cubicBezTo>
                  <a:cubicBezTo>
                    <a:pt x="159" y="95"/>
                    <a:pt x="159" y="95"/>
                    <a:pt x="159" y="95"/>
                  </a:cubicBezTo>
                  <a:cubicBezTo>
                    <a:pt x="148" y="95"/>
                    <a:pt x="148" y="95"/>
                    <a:pt x="148" y="95"/>
                  </a:cubicBezTo>
                  <a:cubicBezTo>
                    <a:pt x="148" y="84"/>
                    <a:pt x="148" y="84"/>
                    <a:pt x="148" y="84"/>
                  </a:cubicBezTo>
                  <a:cubicBezTo>
                    <a:pt x="159" y="84"/>
                    <a:pt x="159" y="84"/>
                    <a:pt x="159" y="84"/>
                  </a:cubicBezTo>
                  <a:cubicBezTo>
                    <a:pt x="159" y="34"/>
                    <a:pt x="159" y="34"/>
                    <a:pt x="159" y="34"/>
                  </a:cubicBezTo>
                  <a:cubicBezTo>
                    <a:pt x="154" y="27"/>
                    <a:pt x="147" y="20"/>
                    <a:pt x="139" y="15"/>
                  </a:cubicBezTo>
                  <a:cubicBezTo>
                    <a:pt x="139" y="33"/>
                    <a:pt x="139" y="33"/>
                    <a:pt x="139" y="33"/>
                  </a:cubicBezTo>
                  <a:cubicBezTo>
                    <a:pt x="144" y="28"/>
                    <a:pt x="144" y="28"/>
                    <a:pt x="144" y="28"/>
                  </a:cubicBezTo>
                  <a:cubicBezTo>
                    <a:pt x="144" y="28"/>
                    <a:pt x="144" y="28"/>
                    <a:pt x="144" y="28"/>
                  </a:cubicBezTo>
                  <a:cubicBezTo>
                    <a:pt x="151" y="35"/>
                    <a:pt x="151" y="35"/>
                    <a:pt x="151" y="35"/>
                  </a:cubicBezTo>
                  <a:cubicBezTo>
                    <a:pt x="139" y="47"/>
                    <a:pt x="139" y="47"/>
                    <a:pt x="139" y="47"/>
                  </a:cubicBezTo>
                  <a:cubicBezTo>
                    <a:pt x="139" y="132"/>
                    <a:pt x="139" y="132"/>
                    <a:pt x="139" y="132"/>
                  </a:cubicBezTo>
                  <a:cubicBezTo>
                    <a:pt x="151" y="144"/>
                    <a:pt x="151" y="144"/>
                    <a:pt x="151" y="144"/>
                  </a:cubicBezTo>
                  <a:cubicBezTo>
                    <a:pt x="144" y="151"/>
                    <a:pt x="144" y="151"/>
                    <a:pt x="144" y="151"/>
                  </a:cubicBezTo>
                  <a:cubicBezTo>
                    <a:pt x="139" y="146"/>
                    <a:pt x="139" y="146"/>
                    <a:pt x="139" y="146"/>
                  </a:cubicBezTo>
                  <a:lnTo>
                    <a:pt x="139" y="164"/>
                  </a:lnTo>
                  <a:close/>
                  <a:moveTo>
                    <a:pt x="90" y="179"/>
                  </a:moveTo>
                  <a:cubicBezTo>
                    <a:pt x="108" y="179"/>
                    <a:pt x="125" y="173"/>
                    <a:pt x="139" y="164"/>
                  </a:cubicBezTo>
                  <a:cubicBezTo>
                    <a:pt x="139" y="146"/>
                    <a:pt x="139" y="146"/>
                    <a:pt x="139" y="146"/>
                  </a:cubicBezTo>
                  <a:cubicBezTo>
                    <a:pt x="127" y="134"/>
                    <a:pt x="127" y="134"/>
                    <a:pt x="127" y="134"/>
                  </a:cubicBezTo>
                  <a:cubicBezTo>
                    <a:pt x="134" y="127"/>
                    <a:pt x="134" y="127"/>
                    <a:pt x="134" y="127"/>
                  </a:cubicBezTo>
                  <a:cubicBezTo>
                    <a:pt x="134" y="127"/>
                    <a:pt x="134" y="127"/>
                    <a:pt x="134" y="127"/>
                  </a:cubicBezTo>
                  <a:cubicBezTo>
                    <a:pt x="139" y="132"/>
                    <a:pt x="139" y="132"/>
                    <a:pt x="139" y="132"/>
                  </a:cubicBezTo>
                  <a:cubicBezTo>
                    <a:pt x="139" y="47"/>
                    <a:pt x="139" y="47"/>
                    <a:pt x="139" y="47"/>
                  </a:cubicBezTo>
                  <a:cubicBezTo>
                    <a:pt x="134" y="52"/>
                    <a:pt x="134" y="52"/>
                    <a:pt x="134" y="52"/>
                  </a:cubicBezTo>
                  <a:cubicBezTo>
                    <a:pt x="127" y="45"/>
                    <a:pt x="127" y="45"/>
                    <a:pt x="127" y="45"/>
                  </a:cubicBezTo>
                  <a:cubicBezTo>
                    <a:pt x="139" y="33"/>
                    <a:pt x="139" y="33"/>
                    <a:pt x="139" y="33"/>
                  </a:cubicBezTo>
                  <a:cubicBezTo>
                    <a:pt x="139" y="15"/>
                    <a:pt x="139" y="15"/>
                    <a:pt x="139" y="15"/>
                  </a:cubicBezTo>
                  <a:cubicBezTo>
                    <a:pt x="125" y="6"/>
                    <a:pt x="108" y="0"/>
                    <a:pt x="90" y="0"/>
                  </a:cubicBezTo>
                  <a:cubicBezTo>
                    <a:pt x="90" y="0"/>
                    <a:pt x="90" y="0"/>
                    <a:pt x="90" y="0"/>
                  </a:cubicBezTo>
                  <a:cubicBezTo>
                    <a:pt x="90" y="8"/>
                    <a:pt x="90" y="8"/>
                    <a:pt x="90" y="8"/>
                  </a:cubicBezTo>
                  <a:cubicBezTo>
                    <a:pt x="95" y="8"/>
                    <a:pt x="95" y="8"/>
                    <a:pt x="95" y="8"/>
                  </a:cubicBezTo>
                  <a:cubicBezTo>
                    <a:pt x="95" y="31"/>
                    <a:pt x="95" y="31"/>
                    <a:pt x="95" y="31"/>
                  </a:cubicBezTo>
                  <a:cubicBezTo>
                    <a:pt x="90" y="31"/>
                    <a:pt x="90" y="31"/>
                    <a:pt x="90" y="31"/>
                  </a:cubicBezTo>
                  <a:cubicBezTo>
                    <a:pt x="90" y="82"/>
                    <a:pt x="90" y="82"/>
                    <a:pt x="90" y="82"/>
                  </a:cubicBezTo>
                  <a:cubicBezTo>
                    <a:pt x="91" y="83"/>
                    <a:pt x="91" y="83"/>
                    <a:pt x="91" y="83"/>
                  </a:cubicBezTo>
                  <a:cubicBezTo>
                    <a:pt x="119" y="56"/>
                    <a:pt x="119" y="56"/>
                    <a:pt x="119" y="56"/>
                  </a:cubicBezTo>
                  <a:cubicBezTo>
                    <a:pt x="126" y="63"/>
                    <a:pt x="126" y="63"/>
                    <a:pt x="126" y="63"/>
                  </a:cubicBezTo>
                  <a:cubicBezTo>
                    <a:pt x="91" y="98"/>
                    <a:pt x="91" y="98"/>
                    <a:pt x="91" y="98"/>
                  </a:cubicBezTo>
                  <a:cubicBezTo>
                    <a:pt x="90" y="97"/>
                    <a:pt x="90" y="97"/>
                    <a:pt x="90" y="97"/>
                  </a:cubicBezTo>
                  <a:cubicBezTo>
                    <a:pt x="90" y="147"/>
                    <a:pt x="90" y="147"/>
                    <a:pt x="90" y="147"/>
                  </a:cubicBezTo>
                  <a:cubicBezTo>
                    <a:pt x="95" y="147"/>
                    <a:pt x="95" y="147"/>
                    <a:pt x="95" y="147"/>
                  </a:cubicBezTo>
                  <a:cubicBezTo>
                    <a:pt x="95" y="171"/>
                    <a:pt x="95" y="171"/>
                    <a:pt x="95" y="171"/>
                  </a:cubicBezTo>
                  <a:cubicBezTo>
                    <a:pt x="95" y="171"/>
                    <a:pt x="95" y="171"/>
                    <a:pt x="95" y="171"/>
                  </a:cubicBezTo>
                  <a:cubicBezTo>
                    <a:pt x="90" y="171"/>
                    <a:pt x="90" y="171"/>
                    <a:pt x="90" y="171"/>
                  </a:cubicBezTo>
                  <a:cubicBezTo>
                    <a:pt x="90" y="179"/>
                    <a:pt x="90" y="179"/>
                    <a:pt x="90" y="179"/>
                  </a:cubicBezTo>
                  <a:close/>
                  <a:moveTo>
                    <a:pt x="90" y="0"/>
                  </a:moveTo>
                  <a:cubicBezTo>
                    <a:pt x="71" y="0"/>
                    <a:pt x="54" y="6"/>
                    <a:pt x="40" y="15"/>
                  </a:cubicBezTo>
                  <a:cubicBezTo>
                    <a:pt x="40" y="33"/>
                    <a:pt x="40" y="33"/>
                    <a:pt x="40" y="33"/>
                  </a:cubicBezTo>
                  <a:cubicBezTo>
                    <a:pt x="52" y="45"/>
                    <a:pt x="52" y="45"/>
                    <a:pt x="52" y="45"/>
                  </a:cubicBezTo>
                  <a:cubicBezTo>
                    <a:pt x="45" y="52"/>
                    <a:pt x="45" y="52"/>
                    <a:pt x="45" y="52"/>
                  </a:cubicBezTo>
                  <a:cubicBezTo>
                    <a:pt x="40" y="47"/>
                    <a:pt x="40" y="47"/>
                    <a:pt x="40" y="47"/>
                  </a:cubicBezTo>
                  <a:cubicBezTo>
                    <a:pt x="40" y="132"/>
                    <a:pt x="40" y="132"/>
                    <a:pt x="40" y="132"/>
                  </a:cubicBezTo>
                  <a:cubicBezTo>
                    <a:pt x="45" y="127"/>
                    <a:pt x="45" y="127"/>
                    <a:pt x="45" y="127"/>
                  </a:cubicBezTo>
                  <a:cubicBezTo>
                    <a:pt x="52" y="134"/>
                    <a:pt x="52" y="134"/>
                    <a:pt x="52" y="134"/>
                  </a:cubicBezTo>
                  <a:cubicBezTo>
                    <a:pt x="40" y="146"/>
                    <a:pt x="40" y="146"/>
                    <a:pt x="40" y="146"/>
                  </a:cubicBezTo>
                  <a:cubicBezTo>
                    <a:pt x="40" y="164"/>
                    <a:pt x="40" y="164"/>
                    <a:pt x="40" y="164"/>
                  </a:cubicBezTo>
                  <a:cubicBezTo>
                    <a:pt x="54" y="173"/>
                    <a:pt x="71" y="179"/>
                    <a:pt x="90" y="179"/>
                  </a:cubicBezTo>
                  <a:cubicBezTo>
                    <a:pt x="90" y="171"/>
                    <a:pt x="90" y="171"/>
                    <a:pt x="90" y="171"/>
                  </a:cubicBezTo>
                  <a:cubicBezTo>
                    <a:pt x="84" y="171"/>
                    <a:pt x="84" y="171"/>
                    <a:pt x="84" y="171"/>
                  </a:cubicBezTo>
                  <a:cubicBezTo>
                    <a:pt x="84" y="147"/>
                    <a:pt x="84" y="147"/>
                    <a:pt x="84" y="147"/>
                  </a:cubicBezTo>
                  <a:cubicBezTo>
                    <a:pt x="90" y="147"/>
                    <a:pt x="90" y="147"/>
                    <a:pt x="90" y="147"/>
                  </a:cubicBezTo>
                  <a:cubicBezTo>
                    <a:pt x="90" y="97"/>
                    <a:pt x="90" y="97"/>
                    <a:pt x="90" y="97"/>
                  </a:cubicBezTo>
                  <a:cubicBezTo>
                    <a:pt x="68" y="76"/>
                    <a:pt x="68" y="76"/>
                    <a:pt x="68" y="76"/>
                  </a:cubicBezTo>
                  <a:cubicBezTo>
                    <a:pt x="75" y="69"/>
                    <a:pt x="75" y="69"/>
                    <a:pt x="75" y="69"/>
                  </a:cubicBezTo>
                  <a:cubicBezTo>
                    <a:pt x="75" y="69"/>
                    <a:pt x="75" y="69"/>
                    <a:pt x="75" y="69"/>
                  </a:cubicBezTo>
                  <a:cubicBezTo>
                    <a:pt x="90" y="82"/>
                    <a:pt x="90" y="82"/>
                    <a:pt x="90" y="82"/>
                  </a:cubicBezTo>
                  <a:cubicBezTo>
                    <a:pt x="90" y="31"/>
                    <a:pt x="90" y="31"/>
                    <a:pt x="90" y="31"/>
                  </a:cubicBezTo>
                  <a:cubicBezTo>
                    <a:pt x="84" y="31"/>
                    <a:pt x="84" y="31"/>
                    <a:pt x="84" y="31"/>
                  </a:cubicBezTo>
                  <a:cubicBezTo>
                    <a:pt x="84" y="8"/>
                    <a:pt x="84" y="8"/>
                    <a:pt x="84" y="8"/>
                  </a:cubicBezTo>
                  <a:cubicBezTo>
                    <a:pt x="84" y="8"/>
                    <a:pt x="84" y="8"/>
                    <a:pt x="84" y="8"/>
                  </a:cubicBezTo>
                  <a:cubicBezTo>
                    <a:pt x="90" y="8"/>
                    <a:pt x="90" y="8"/>
                    <a:pt x="90" y="8"/>
                  </a:cubicBezTo>
                  <a:lnTo>
                    <a:pt x="90" y="0"/>
                  </a:lnTo>
                  <a:close/>
                  <a:moveTo>
                    <a:pt x="40" y="15"/>
                  </a:moveTo>
                  <a:cubicBezTo>
                    <a:pt x="32" y="20"/>
                    <a:pt x="26" y="27"/>
                    <a:pt x="20" y="34"/>
                  </a:cubicBezTo>
                  <a:cubicBezTo>
                    <a:pt x="20" y="84"/>
                    <a:pt x="20" y="84"/>
                    <a:pt x="20" y="84"/>
                  </a:cubicBezTo>
                  <a:cubicBezTo>
                    <a:pt x="32" y="84"/>
                    <a:pt x="32" y="84"/>
                    <a:pt x="32" y="84"/>
                  </a:cubicBezTo>
                  <a:cubicBezTo>
                    <a:pt x="32" y="84"/>
                    <a:pt x="32" y="84"/>
                    <a:pt x="32" y="84"/>
                  </a:cubicBezTo>
                  <a:cubicBezTo>
                    <a:pt x="32" y="95"/>
                    <a:pt x="32" y="95"/>
                    <a:pt x="32" y="95"/>
                  </a:cubicBezTo>
                  <a:cubicBezTo>
                    <a:pt x="20" y="95"/>
                    <a:pt x="20" y="95"/>
                    <a:pt x="20" y="95"/>
                  </a:cubicBezTo>
                  <a:cubicBezTo>
                    <a:pt x="20" y="145"/>
                    <a:pt x="20" y="145"/>
                    <a:pt x="20" y="145"/>
                  </a:cubicBezTo>
                  <a:cubicBezTo>
                    <a:pt x="26" y="152"/>
                    <a:pt x="32" y="159"/>
                    <a:pt x="40" y="164"/>
                  </a:cubicBezTo>
                  <a:cubicBezTo>
                    <a:pt x="40" y="146"/>
                    <a:pt x="40" y="146"/>
                    <a:pt x="40" y="146"/>
                  </a:cubicBezTo>
                  <a:cubicBezTo>
                    <a:pt x="35" y="151"/>
                    <a:pt x="35" y="151"/>
                    <a:pt x="35" y="151"/>
                  </a:cubicBezTo>
                  <a:cubicBezTo>
                    <a:pt x="35" y="151"/>
                    <a:pt x="35" y="151"/>
                    <a:pt x="35" y="151"/>
                  </a:cubicBezTo>
                  <a:cubicBezTo>
                    <a:pt x="28" y="144"/>
                    <a:pt x="28" y="144"/>
                    <a:pt x="28" y="144"/>
                  </a:cubicBezTo>
                  <a:cubicBezTo>
                    <a:pt x="40" y="132"/>
                    <a:pt x="40" y="132"/>
                    <a:pt x="40" y="132"/>
                  </a:cubicBezTo>
                  <a:cubicBezTo>
                    <a:pt x="40" y="47"/>
                    <a:pt x="40" y="47"/>
                    <a:pt x="40" y="47"/>
                  </a:cubicBezTo>
                  <a:cubicBezTo>
                    <a:pt x="28" y="35"/>
                    <a:pt x="28" y="35"/>
                    <a:pt x="28" y="35"/>
                  </a:cubicBezTo>
                  <a:cubicBezTo>
                    <a:pt x="35" y="28"/>
                    <a:pt x="35" y="28"/>
                    <a:pt x="35" y="28"/>
                  </a:cubicBezTo>
                  <a:cubicBezTo>
                    <a:pt x="35" y="28"/>
                    <a:pt x="35" y="28"/>
                    <a:pt x="35" y="28"/>
                  </a:cubicBezTo>
                  <a:cubicBezTo>
                    <a:pt x="40" y="33"/>
                    <a:pt x="40" y="33"/>
                    <a:pt x="40" y="33"/>
                  </a:cubicBezTo>
                  <a:lnTo>
                    <a:pt x="40" y="15"/>
                  </a:lnTo>
                  <a:close/>
                  <a:moveTo>
                    <a:pt x="20" y="34"/>
                  </a:moveTo>
                  <a:cubicBezTo>
                    <a:pt x="8" y="49"/>
                    <a:pt x="0" y="68"/>
                    <a:pt x="0" y="89"/>
                  </a:cubicBezTo>
                  <a:cubicBezTo>
                    <a:pt x="0" y="110"/>
                    <a:pt x="8" y="130"/>
                    <a:pt x="20" y="145"/>
                  </a:cubicBezTo>
                  <a:cubicBezTo>
                    <a:pt x="20" y="95"/>
                    <a:pt x="20" y="95"/>
                    <a:pt x="20" y="95"/>
                  </a:cubicBezTo>
                  <a:cubicBezTo>
                    <a:pt x="8" y="95"/>
                    <a:pt x="8" y="95"/>
                    <a:pt x="8" y="95"/>
                  </a:cubicBezTo>
                  <a:cubicBezTo>
                    <a:pt x="8" y="84"/>
                    <a:pt x="8" y="84"/>
                    <a:pt x="8" y="84"/>
                  </a:cubicBezTo>
                  <a:cubicBezTo>
                    <a:pt x="20" y="84"/>
                    <a:pt x="20" y="84"/>
                    <a:pt x="20" y="84"/>
                  </a:cubicBezTo>
                  <a:lnTo>
                    <a:pt x="20" y="34"/>
                  </a:lnTo>
                  <a:close/>
                </a:path>
              </a:pathLst>
            </a:custGeom>
            <a:solidFill>
              <a:schemeClr val="bg1"/>
            </a:solidFill>
            <a:ln>
              <a:noFill/>
            </a:ln>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grpSp>
        <p:nvGrpSpPr>
          <p:cNvPr id="45" name="组合 44"/>
          <p:cNvGrpSpPr/>
          <p:nvPr/>
        </p:nvGrpSpPr>
        <p:grpSpPr>
          <a:xfrm>
            <a:off x="4107240" y="1686059"/>
            <a:ext cx="1464448" cy="1464432"/>
            <a:chOff x="4150109" y="1122184"/>
            <a:chExt cx="1872208" cy="1872189"/>
          </a:xfrm>
        </p:grpSpPr>
        <p:grpSp>
          <p:nvGrpSpPr>
            <p:cNvPr id="46" name="组合 45"/>
            <p:cNvGrpSpPr/>
            <p:nvPr/>
          </p:nvGrpSpPr>
          <p:grpSpPr>
            <a:xfrm>
              <a:off x="4150109" y="1122184"/>
              <a:ext cx="1872208" cy="1872189"/>
              <a:chOff x="1517330" y="1125257"/>
              <a:chExt cx="2204282" cy="2204282"/>
            </a:xfrm>
          </p:grpSpPr>
          <p:sp>
            <p:nvSpPr>
              <p:cNvPr id="48" name="椭圆 47"/>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9" name="椭圆 48"/>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47" name="任意多边形 46"/>
            <p:cNvSpPr/>
            <p:nvPr/>
          </p:nvSpPr>
          <p:spPr bwMode="auto">
            <a:xfrm>
              <a:off x="4775995" y="1682349"/>
              <a:ext cx="620436" cy="751859"/>
            </a:xfrm>
            <a:custGeom>
              <a:avLst/>
              <a:gdLst>
                <a:gd name="connsiteX0" fmla="*/ 1774825 w 2390775"/>
                <a:gd name="connsiteY0" fmla="*/ 1989138 h 2897188"/>
                <a:gd name="connsiteX1" fmla="*/ 1785409 w 2390775"/>
                <a:gd name="connsiteY1" fmla="*/ 1989667 h 2897188"/>
                <a:gd name="connsiteX2" fmla="*/ 1794933 w 2390775"/>
                <a:gd name="connsiteY2" fmla="*/ 1990726 h 2897188"/>
                <a:gd name="connsiteX3" fmla="*/ 1804459 w 2390775"/>
                <a:gd name="connsiteY3" fmla="*/ 1993901 h 2897188"/>
                <a:gd name="connsiteX4" fmla="*/ 1813983 w 2390775"/>
                <a:gd name="connsiteY4" fmla="*/ 1997076 h 2897188"/>
                <a:gd name="connsiteX5" fmla="*/ 1822451 w 2390775"/>
                <a:gd name="connsiteY5" fmla="*/ 2000780 h 2897188"/>
                <a:gd name="connsiteX6" fmla="*/ 1830917 w 2390775"/>
                <a:gd name="connsiteY6" fmla="*/ 2006071 h 2897188"/>
                <a:gd name="connsiteX7" fmla="*/ 1838855 w 2390775"/>
                <a:gd name="connsiteY7" fmla="*/ 2011892 h 2897188"/>
                <a:gd name="connsiteX8" fmla="*/ 1845733 w 2390775"/>
                <a:gd name="connsiteY8" fmla="*/ 2018242 h 2897188"/>
                <a:gd name="connsiteX9" fmla="*/ 1852083 w 2390775"/>
                <a:gd name="connsiteY9" fmla="*/ 2025651 h 2897188"/>
                <a:gd name="connsiteX10" fmla="*/ 1858433 w 2390775"/>
                <a:gd name="connsiteY10" fmla="*/ 2033588 h 2897188"/>
                <a:gd name="connsiteX11" fmla="*/ 1863197 w 2390775"/>
                <a:gd name="connsiteY11" fmla="*/ 2041526 h 2897188"/>
                <a:gd name="connsiteX12" fmla="*/ 1866901 w 2390775"/>
                <a:gd name="connsiteY12" fmla="*/ 2050521 h 2897188"/>
                <a:gd name="connsiteX13" fmla="*/ 1870605 w 2390775"/>
                <a:gd name="connsiteY13" fmla="*/ 2058988 h 2897188"/>
                <a:gd name="connsiteX14" fmla="*/ 1873251 w 2390775"/>
                <a:gd name="connsiteY14" fmla="*/ 2069042 h 2897188"/>
                <a:gd name="connsiteX15" fmla="*/ 1874309 w 2390775"/>
                <a:gd name="connsiteY15" fmla="*/ 2078567 h 2897188"/>
                <a:gd name="connsiteX16" fmla="*/ 1874839 w 2390775"/>
                <a:gd name="connsiteY16" fmla="*/ 2089680 h 2897188"/>
                <a:gd name="connsiteX17" fmla="*/ 1874309 w 2390775"/>
                <a:gd name="connsiteY17" fmla="*/ 2099734 h 2897188"/>
                <a:gd name="connsiteX18" fmla="*/ 1873251 w 2390775"/>
                <a:gd name="connsiteY18" fmla="*/ 2109788 h 2897188"/>
                <a:gd name="connsiteX19" fmla="*/ 1870605 w 2390775"/>
                <a:gd name="connsiteY19" fmla="*/ 2119313 h 2897188"/>
                <a:gd name="connsiteX20" fmla="*/ 1866901 w 2390775"/>
                <a:gd name="connsiteY20" fmla="*/ 2128309 h 2897188"/>
                <a:gd name="connsiteX21" fmla="*/ 1863197 w 2390775"/>
                <a:gd name="connsiteY21" fmla="*/ 2136776 h 2897188"/>
                <a:gd name="connsiteX22" fmla="*/ 1858433 w 2390775"/>
                <a:gd name="connsiteY22" fmla="*/ 2144713 h 2897188"/>
                <a:gd name="connsiteX23" fmla="*/ 1852083 w 2390775"/>
                <a:gd name="connsiteY23" fmla="*/ 2152651 h 2897188"/>
                <a:gd name="connsiteX24" fmla="*/ 1845733 w 2390775"/>
                <a:gd name="connsiteY24" fmla="*/ 2160059 h 2897188"/>
                <a:gd name="connsiteX25" fmla="*/ 1838855 w 2390775"/>
                <a:gd name="connsiteY25" fmla="*/ 2166938 h 2897188"/>
                <a:gd name="connsiteX26" fmla="*/ 1830917 w 2390775"/>
                <a:gd name="connsiteY26" fmla="*/ 2172230 h 2897188"/>
                <a:gd name="connsiteX27" fmla="*/ 1822451 w 2390775"/>
                <a:gd name="connsiteY27" fmla="*/ 2177521 h 2897188"/>
                <a:gd name="connsiteX28" fmla="*/ 1813983 w 2390775"/>
                <a:gd name="connsiteY28" fmla="*/ 2181226 h 2897188"/>
                <a:gd name="connsiteX29" fmla="*/ 1804459 w 2390775"/>
                <a:gd name="connsiteY29" fmla="*/ 2184401 h 2897188"/>
                <a:gd name="connsiteX30" fmla="*/ 1794933 w 2390775"/>
                <a:gd name="connsiteY30" fmla="*/ 2187576 h 2897188"/>
                <a:gd name="connsiteX31" fmla="*/ 1785409 w 2390775"/>
                <a:gd name="connsiteY31" fmla="*/ 2188634 h 2897188"/>
                <a:gd name="connsiteX32" fmla="*/ 1774825 w 2390775"/>
                <a:gd name="connsiteY32" fmla="*/ 2189163 h 2897188"/>
                <a:gd name="connsiteX33" fmla="*/ 1764771 w 2390775"/>
                <a:gd name="connsiteY33" fmla="*/ 2188634 h 2897188"/>
                <a:gd name="connsiteX34" fmla="*/ 1754717 w 2390775"/>
                <a:gd name="connsiteY34" fmla="*/ 2187576 h 2897188"/>
                <a:gd name="connsiteX35" fmla="*/ 1745193 w 2390775"/>
                <a:gd name="connsiteY35" fmla="*/ 2184401 h 2897188"/>
                <a:gd name="connsiteX36" fmla="*/ 1736197 w 2390775"/>
                <a:gd name="connsiteY36" fmla="*/ 2181226 h 2897188"/>
                <a:gd name="connsiteX37" fmla="*/ 1727201 w 2390775"/>
                <a:gd name="connsiteY37" fmla="*/ 2177521 h 2897188"/>
                <a:gd name="connsiteX38" fmla="*/ 1718733 w 2390775"/>
                <a:gd name="connsiteY38" fmla="*/ 2172230 h 2897188"/>
                <a:gd name="connsiteX39" fmla="*/ 1710797 w 2390775"/>
                <a:gd name="connsiteY39" fmla="*/ 2166938 h 2897188"/>
                <a:gd name="connsiteX40" fmla="*/ 1704447 w 2390775"/>
                <a:gd name="connsiteY40" fmla="*/ 2160059 h 2897188"/>
                <a:gd name="connsiteX41" fmla="*/ 1697567 w 2390775"/>
                <a:gd name="connsiteY41" fmla="*/ 2152651 h 2897188"/>
                <a:gd name="connsiteX42" fmla="*/ 1691747 w 2390775"/>
                <a:gd name="connsiteY42" fmla="*/ 2144713 h 2897188"/>
                <a:gd name="connsiteX43" fmla="*/ 1686983 w 2390775"/>
                <a:gd name="connsiteY43" fmla="*/ 2136776 h 2897188"/>
                <a:gd name="connsiteX44" fmla="*/ 1682221 w 2390775"/>
                <a:gd name="connsiteY44" fmla="*/ 2128309 h 2897188"/>
                <a:gd name="connsiteX45" fmla="*/ 1679047 w 2390775"/>
                <a:gd name="connsiteY45" fmla="*/ 2119313 h 2897188"/>
                <a:gd name="connsiteX46" fmla="*/ 1676929 w 2390775"/>
                <a:gd name="connsiteY46" fmla="*/ 2109788 h 2897188"/>
                <a:gd name="connsiteX47" fmla="*/ 1675343 w 2390775"/>
                <a:gd name="connsiteY47" fmla="*/ 2099734 h 2897188"/>
                <a:gd name="connsiteX48" fmla="*/ 1674813 w 2390775"/>
                <a:gd name="connsiteY48" fmla="*/ 2089680 h 2897188"/>
                <a:gd name="connsiteX49" fmla="*/ 1675343 w 2390775"/>
                <a:gd name="connsiteY49" fmla="*/ 2078567 h 2897188"/>
                <a:gd name="connsiteX50" fmla="*/ 1676929 w 2390775"/>
                <a:gd name="connsiteY50" fmla="*/ 2069042 h 2897188"/>
                <a:gd name="connsiteX51" fmla="*/ 1679047 w 2390775"/>
                <a:gd name="connsiteY51" fmla="*/ 2058988 h 2897188"/>
                <a:gd name="connsiteX52" fmla="*/ 1682221 w 2390775"/>
                <a:gd name="connsiteY52" fmla="*/ 2050521 h 2897188"/>
                <a:gd name="connsiteX53" fmla="*/ 1686983 w 2390775"/>
                <a:gd name="connsiteY53" fmla="*/ 2041526 h 2897188"/>
                <a:gd name="connsiteX54" fmla="*/ 1691747 w 2390775"/>
                <a:gd name="connsiteY54" fmla="*/ 2033588 h 2897188"/>
                <a:gd name="connsiteX55" fmla="*/ 1697567 w 2390775"/>
                <a:gd name="connsiteY55" fmla="*/ 2025651 h 2897188"/>
                <a:gd name="connsiteX56" fmla="*/ 1704447 w 2390775"/>
                <a:gd name="connsiteY56" fmla="*/ 2018242 h 2897188"/>
                <a:gd name="connsiteX57" fmla="*/ 1710797 w 2390775"/>
                <a:gd name="connsiteY57" fmla="*/ 2011892 h 2897188"/>
                <a:gd name="connsiteX58" fmla="*/ 1718733 w 2390775"/>
                <a:gd name="connsiteY58" fmla="*/ 2006071 h 2897188"/>
                <a:gd name="connsiteX59" fmla="*/ 1727201 w 2390775"/>
                <a:gd name="connsiteY59" fmla="*/ 2000780 h 2897188"/>
                <a:gd name="connsiteX60" fmla="*/ 1736197 w 2390775"/>
                <a:gd name="connsiteY60" fmla="*/ 1997076 h 2897188"/>
                <a:gd name="connsiteX61" fmla="*/ 1745193 w 2390775"/>
                <a:gd name="connsiteY61" fmla="*/ 1993901 h 2897188"/>
                <a:gd name="connsiteX62" fmla="*/ 1754717 w 2390775"/>
                <a:gd name="connsiteY62" fmla="*/ 1990726 h 2897188"/>
                <a:gd name="connsiteX63" fmla="*/ 1764771 w 2390775"/>
                <a:gd name="connsiteY63" fmla="*/ 1989667 h 2897188"/>
                <a:gd name="connsiteX64" fmla="*/ 757767 w 2390775"/>
                <a:gd name="connsiteY64" fmla="*/ 1644650 h 2897188"/>
                <a:gd name="connsiteX65" fmla="*/ 757767 w 2390775"/>
                <a:gd name="connsiteY65" fmla="*/ 1713971 h 2897188"/>
                <a:gd name="connsiteX66" fmla="*/ 758295 w 2390775"/>
                <a:gd name="connsiteY66" fmla="*/ 1735137 h 2897188"/>
                <a:gd name="connsiteX67" fmla="*/ 759355 w 2390775"/>
                <a:gd name="connsiteY67" fmla="*/ 1756304 h 2897188"/>
                <a:gd name="connsiteX68" fmla="*/ 762529 w 2390775"/>
                <a:gd name="connsiteY68" fmla="*/ 1776942 h 2897188"/>
                <a:gd name="connsiteX69" fmla="*/ 765705 w 2390775"/>
                <a:gd name="connsiteY69" fmla="*/ 1797050 h 2897188"/>
                <a:gd name="connsiteX70" fmla="*/ 769937 w 2390775"/>
                <a:gd name="connsiteY70" fmla="*/ 1817158 h 2897188"/>
                <a:gd name="connsiteX71" fmla="*/ 775229 w 2390775"/>
                <a:gd name="connsiteY71" fmla="*/ 1836737 h 2897188"/>
                <a:gd name="connsiteX72" fmla="*/ 781579 w 2390775"/>
                <a:gd name="connsiteY72" fmla="*/ 1856317 h 2897188"/>
                <a:gd name="connsiteX73" fmla="*/ 788459 w 2390775"/>
                <a:gd name="connsiteY73" fmla="*/ 1875367 h 2897188"/>
                <a:gd name="connsiteX74" fmla="*/ 796395 w 2390775"/>
                <a:gd name="connsiteY74" fmla="*/ 1893887 h 2897188"/>
                <a:gd name="connsiteX75" fmla="*/ 804863 w 2390775"/>
                <a:gd name="connsiteY75" fmla="*/ 1911879 h 2897188"/>
                <a:gd name="connsiteX76" fmla="*/ 814387 w 2390775"/>
                <a:gd name="connsiteY76" fmla="*/ 1929342 h 2897188"/>
                <a:gd name="connsiteX77" fmla="*/ 824441 w 2390775"/>
                <a:gd name="connsiteY77" fmla="*/ 1946804 h 2897188"/>
                <a:gd name="connsiteX78" fmla="*/ 835555 w 2390775"/>
                <a:gd name="connsiteY78" fmla="*/ 1963208 h 2897188"/>
                <a:gd name="connsiteX79" fmla="*/ 847195 w 2390775"/>
                <a:gd name="connsiteY79" fmla="*/ 1979612 h 2897188"/>
                <a:gd name="connsiteX80" fmla="*/ 859895 w 2390775"/>
                <a:gd name="connsiteY80" fmla="*/ 1994959 h 2897188"/>
                <a:gd name="connsiteX81" fmla="*/ 872595 w 2390775"/>
                <a:gd name="connsiteY81" fmla="*/ 2009775 h 2897188"/>
                <a:gd name="connsiteX82" fmla="*/ 885825 w 2390775"/>
                <a:gd name="connsiteY82" fmla="*/ 2024592 h 2897188"/>
                <a:gd name="connsiteX83" fmla="*/ 900641 w 2390775"/>
                <a:gd name="connsiteY83" fmla="*/ 2037821 h 2897188"/>
                <a:gd name="connsiteX84" fmla="*/ 915459 w 2390775"/>
                <a:gd name="connsiteY84" fmla="*/ 2051579 h 2897188"/>
                <a:gd name="connsiteX85" fmla="*/ 930805 w 2390775"/>
                <a:gd name="connsiteY85" fmla="*/ 2063750 h 2897188"/>
                <a:gd name="connsiteX86" fmla="*/ 947209 w 2390775"/>
                <a:gd name="connsiteY86" fmla="*/ 2075392 h 2897188"/>
                <a:gd name="connsiteX87" fmla="*/ 963613 w 2390775"/>
                <a:gd name="connsiteY87" fmla="*/ 2085975 h 2897188"/>
                <a:gd name="connsiteX88" fmla="*/ 980545 w 2390775"/>
                <a:gd name="connsiteY88" fmla="*/ 2096559 h 2897188"/>
                <a:gd name="connsiteX89" fmla="*/ 998537 w 2390775"/>
                <a:gd name="connsiteY89" fmla="*/ 2105554 h 2897188"/>
                <a:gd name="connsiteX90" fmla="*/ 1016529 w 2390775"/>
                <a:gd name="connsiteY90" fmla="*/ 2114550 h 2897188"/>
                <a:gd name="connsiteX91" fmla="*/ 1035051 w 2390775"/>
                <a:gd name="connsiteY91" fmla="*/ 2122488 h 2897188"/>
                <a:gd name="connsiteX92" fmla="*/ 1054099 w 2390775"/>
                <a:gd name="connsiteY92" fmla="*/ 2129896 h 2897188"/>
                <a:gd name="connsiteX93" fmla="*/ 1073151 w 2390775"/>
                <a:gd name="connsiteY93" fmla="*/ 2135717 h 2897188"/>
                <a:gd name="connsiteX94" fmla="*/ 1093259 w 2390775"/>
                <a:gd name="connsiteY94" fmla="*/ 2141009 h 2897188"/>
                <a:gd name="connsiteX95" fmla="*/ 1112837 w 2390775"/>
                <a:gd name="connsiteY95" fmla="*/ 2145242 h 2897188"/>
                <a:gd name="connsiteX96" fmla="*/ 1133475 w 2390775"/>
                <a:gd name="connsiteY96" fmla="*/ 2148946 h 2897188"/>
                <a:gd name="connsiteX97" fmla="*/ 1154113 w 2390775"/>
                <a:gd name="connsiteY97" fmla="*/ 2151592 h 2897188"/>
                <a:gd name="connsiteX98" fmla="*/ 1154113 w 2390775"/>
                <a:gd name="connsiteY98" fmla="*/ 2352675 h 2897188"/>
                <a:gd name="connsiteX99" fmla="*/ 1154113 w 2390775"/>
                <a:gd name="connsiteY99" fmla="*/ 2369609 h 2897188"/>
                <a:gd name="connsiteX100" fmla="*/ 1155699 w 2390775"/>
                <a:gd name="connsiteY100" fmla="*/ 2386013 h 2897188"/>
                <a:gd name="connsiteX101" fmla="*/ 1157817 w 2390775"/>
                <a:gd name="connsiteY101" fmla="*/ 2402946 h 2897188"/>
                <a:gd name="connsiteX102" fmla="*/ 1160991 w 2390775"/>
                <a:gd name="connsiteY102" fmla="*/ 2418821 h 2897188"/>
                <a:gd name="connsiteX103" fmla="*/ 1164167 w 2390775"/>
                <a:gd name="connsiteY103" fmla="*/ 2435225 h 2897188"/>
                <a:gd name="connsiteX104" fmla="*/ 1168929 w 2390775"/>
                <a:gd name="connsiteY104" fmla="*/ 2451100 h 2897188"/>
                <a:gd name="connsiteX105" fmla="*/ 1174221 w 2390775"/>
                <a:gd name="connsiteY105" fmla="*/ 2465917 h 2897188"/>
                <a:gd name="connsiteX106" fmla="*/ 1180041 w 2390775"/>
                <a:gd name="connsiteY106" fmla="*/ 2481263 h 2897188"/>
                <a:gd name="connsiteX107" fmla="*/ 1186391 w 2390775"/>
                <a:gd name="connsiteY107" fmla="*/ 2495550 h 2897188"/>
                <a:gd name="connsiteX108" fmla="*/ 1193799 w 2390775"/>
                <a:gd name="connsiteY108" fmla="*/ 2510367 h 2897188"/>
                <a:gd name="connsiteX109" fmla="*/ 1201737 w 2390775"/>
                <a:gd name="connsiteY109" fmla="*/ 2523596 h 2897188"/>
                <a:gd name="connsiteX110" fmla="*/ 1210733 w 2390775"/>
                <a:gd name="connsiteY110" fmla="*/ 2537355 h 2897188"/>
                <a:gd name="connsiteX111" fmla="*/ 1219729 w 2390775"/>
                <a:gd name="connsiteY111" fmla="*/ 2550584 h 2897188"/>
                <a:gd name="connsiteX112" fmla="*/ 1229783 w 2390775"/>
                <a:gd name="connsiteY112" fmla="*/ 2562755 h 2897188"/>
                <a:gd name="connsiteX113" fmla="*/ 1239837 w 2390775"/>
                <a:gd name="connsiteY113" fmla="*/ 2574926 h 2897188"/>
                <a:gd name="connsiteX114" fmla="*/ 1250951 w 2390775"/>
                <a:gd name="connsiteY114" fmla="*/ 2586567 h 2897188"/>
                <a:gd name="connsiteX115" fmla="*/ 1262591 w 2390775"/>
                <a:gd name="connsiteY115" fmla="*/ 2597680 h 2897188"/>
                <a:gd name="connsiteX116" fmla="*/ 1274233 w 2390775"/>
                <a:gd name="connsiteY116" fmla="*/ 2607734 h 2897188"/>
                <a:gd name="connsiteX117" fmla="*/ 1286933 w 2390775"/>
                <a:gd name="connsiteY117" fmla="*/ 2617788 h 2897188"/>
                <a:gd name="connsiteX118" fmla="*/ 1300163 w 2390775"/>
                <a:gd name="connsiteY118" fmla="*/ 2626784 h 2897188"/>
                <a:gd name="connsiteX119" fmla="*/ 1313391 w 2390775"/>
                <a:gd name="connsiteY119" fmla="*/ 2635780 h 2897188"/>
                <a:gd name="connsiteX120" fmla="*/ 1327151 w 2390775"/>
                <a:gd name="connsiteY120" fmla="*/ 2643717 h 2897188"/>
                <a:gd name="connsiteX121" fmla="*/ 1341437 w 2390775"/>
                <a:gd name="connsiteY121" fmla="*/ 2650596 h 2897188"/>
                <a:gd name="connsiteX122" fmla="*/ 1356255 w 2390775"/>
                <a:gd name="connsiteY122" fmla="*/ 2657476 h 2897188"/>
                <a:gd name="connsiteX123" fmla="*/ 1371071 w 2390775"/>
                <a:gd name="connsiteY123" fmla="*/ 2663296 h 2897188"/>
                <a:gd name="connsiteX124" fmla="*/ 1386417 w 2390775"/>
                <a:gd name="connsiteY124" fmla="*/ 2668588 h 2897188"/>
                <a:gd name="connsiteX125" fmla="*/ 1402291 w 2390775"/>
                <a:gd name="connsiteY125" fmla="*/ 2673351 h 2897188"/>
                <a:gd name="connsiteX126" fmla="*/ 1418167 w 2390775"/>
                <a:gd name="connsiteY126" fmla="*/ 2676526 h 2897188"/>
                <a:gd name="connsiteX127" fmla="*/ 1434571 w 2390775"/>
                <a:gd name="connsiteY127" fmla="*/ 2679171 h 2897188"/>
                <a:gd name="connsiteX128" fmla="*/ 1450975 w 2390775"/>
                <a:gd name="connsiteY128" fmla="*/ 2681817 h 2897188"/>
                <a:gd name="connsiteX129" fmla="*/ 1467379 w 2390775"/>
                <a:gd name="connsiteY129" fmla="*/ 2683405 h 2897188"/>
                <a:gd name="connsiteX130" fmla="*/ 1484841 w 2390775"/>
                <a:gd name="connsiteY130" fmla="*/ 2683405 h 2897188"/>
                <a:gd name="connsiteX131" fmla="*/ 1501775 w 2390775"/>
                <a:gd name="connsiteY131" fmla="*/ 2683405 h 2897188"/>
                <a:gd name="connsiteX132" fmla="*/ 1518709 w 2390775"/>
                <a:gd name="connsiteY132" fmla="*/ 2681817 h 2897188"/>
                <a:gd name="connsiteX133" fmla="*/ 1535113 w 2390775"/>
                <a:gd name="connsiteY133" fmla="*/ 2679171 h 2897188"/>
                <a:gd name="connsiteX134" fmla="*/ 1551517 w 2390775"/>
                <a:gd name="connsiteY134" fmla="*/ 2676526 h 2897188"/>
                <a:gd name="connsiteX135" fmla="*/ 1567391 w 2390775"/>
                <a:gd name="connsiteY135" fmla="*/ 2673351 h 2897188"/>
                <a:gd name="connsiteX136" fmla="*/ 1582737 w 2390775"/>
                <a:gd name="connsiteY136" fmla="*/ 2668588 h 2897188"/>
                <a:gd name="connsiteX137" fmla="*/ 1598613 w 2390775"/>
                <a:gd name="connsiteY137" fmla="*/ 2663296 h 2897188"/>
                <a:gd name="connsiteX138" fmla="*/ 1613429 w 2390775"/>
                <a:gd name="connsiteY138" fmla="*/ 2657476 h 2897188"/>
                <a:gd name="connsiteX139" fmla="*/ 1628245 w 2390775"/>
                <a:gd name="connsiteY139" fmla="*/ 2650596 h 2897188"/>
                <a:gd name="connsiteX140" fmla="*/ 1642005 w 2390775"/>
                <a:gd name="connsiteY140" fmla="*/ 2643717 h 2897188"/>
                <a:gd name="connsiteX141" fmla="*/ 1656291 w 2390775"/>
                <a:gd name="connsiteY141" fmla="*/ 2635780 h 2897188"/>
                <a:gd name="connsiteX142" fmla="*/ 1669521 w 2390775"/>
                <a:gd name="connsiteY142" fmla="*/ 2626784 h 2897188"/>
                <a:gd name="connsiteX143" fmla="*/ 1682221 w 2390775"/>
                <a:gd name="connsiteY143" fmla="*/ 2617788 h 2897188"/>
                <a:gd name="connsiteX144" fmla="*/ 1695451 w 2390775"/>
                <a:gd name="connsiteY144" fmla="*/ 2607734 h 2897188"/>
                <a:gd name="connsiteX145" fmla="*/ 1707091 w 2390775"/>
                <a:gd name="connsiteY145" fmla="*/ 2597680 h 2897188"/>
                <a:gd name="connsiteX146" fmla="*/ 1718733 w 2390775"/>
                <a:gd name="connsiteY146" fmla="*/ 2586567 h 2897188"/>
                <a:gd name="connsiteX147" fmla="*/ 1729317 w 2390775"/>
                <a:gd name="connsiteY147" fmla="*/ 2574926 h 2897188"/>
                <a:gd name="connsiteX148" fmla="*/ 1739899 w 2390775"/>
                <a:gd name="connsiteY148" fmla="*/ 2562755 h 2897188"/>
                <a:gd name="connsiteX149" fmla="*/ 1749425 w 2390775"/>
                <a:gd name="connsiteY149" fmla="*/ 2550584 h 2897188"/>
                <a:gd name="connsiteX150" fmla="*/ 1758951 w 2390775"/>
                <a:gd name="connsiteY150" fmla="*/ 2537355 h 2897188"/>
                <a:gd name="connsiteX151" fmla="*/ 1767417 w 2390775"/>
                <a:gd name="connsiteY151" fmla="*/ 2523596 h 2897188"/>
                <a:gd name="connsiteX152" fmla="*/ 1775355 w 2390775"/>
                <a:gd name="connsiteY152" fmla="*/ 2510367 h 2897188"/>
                <a:gd name="connsiteX153" fmla="*/ 1783291 w 2390775"/>
                <a:gd name="connsiteY153" fmla="*/ 2495550 h 2897188"/>
                <a:gd name="connsiteX154" fmla="*/ 1789113 w 2390775"/>
                <a:gd name="connsiteY154" fmla="*/ 2481263 h 2897188"/>
                <a:gd name="connsiteX155" fmla="*/ 1795463 w 2390775"/>
                <a:gd name="connsiteY155" fmla="*/ 2465917 h 2897188"/>
                <a:gd name="connsiteX156" fmla="*/ 1800755 w 2390775"/>
                <a:gd name="connsiteY156" fmla="*/ 2451100 h 2897188"/>
                <a:gd name="connsiteX157" fmla="*/ 1804987 w 2390775"/>
                <a:gd name="connsiteY157" fmla="*/ 2435225 h 2897188"/>
                <a:gd name="connsiteX158" fmla="*/ 1808691 w 2390775"/>
                <a:gd name="connsiteY158" fmla="*/ 2418821 h 2897188"/>
                <a:gd name="connsiteX159" fmla="*/ 1811867 w 2390775"/>
                <a:gd name="connsiteY159" fmla="*/ 2402946 h 2897188"/>
                <a:gd name="connsiteX160" fmla="*/ 1813983 w 2390775"/>
                <a:gd name="connsiteY160" fmla="*/ 2386013 h 2897188"/>
                <a:gd name="connsiteX161" fmla="*/ 1815041 w 2390775"/>
                <a:gd name="connsiteY161" fmla="*/ 2369609 h 2897188"/>
                <a:gd name="connsiteX162" fmla="*/ 1815571 w 2390775"/>
                <a:gd name="connsiteY162" fmla="*/ 2352675 h 2897188"/>
                <a:gd name="connsiteX163" fmla="*/ 1815571 w 2390775"/>
                <a:gd name="connsiteY163" fmla="*/ 2272242 h 2897188"/>
                <a:gd name="connsiteX164" fmla="*/ 1823509 w 2390775"/>
                <a:gd name="connsiteY164" fmla="*/ 2270655 h 2897188"/>
                <a:gd name="connsiteX165" fmla="*/ 1830917 w 2390775"/>
                <a:gd name="connsiteY165" fmla="*/ 2268538 h 2897188"/>
                <a:gd name="connsiteX166" fmla="*/ 1838855 w 2390775"/>
                <a:gd name="connsiteY166" fmla="*/ 2265892 h 2897188"/>
                <a:gd name="connsiteX167" fmla="*/ 1845733 w 2390775"/>
                <a:gd name="connsiteY167" fmla="*/ 2262717 h 2897188"/>
                <a:gd name="connsiteX168" fmla="*/ 1860021 w 2390775"/>
                <a:gd name="connsiteY168" fmla="*/ 2256367 h 2897188"/>
                <a:gd name="connsiteX169" fmla="*/ 1873779 w 2390775"/>
                <a:gd name="connsiteY169" fmla="*/ 2248430 h 2897188"/>
                <a:gd name="connsiteX170" fmla="*/ 1886479 w 2390775"/>
                <a:gd name="connsiteY170" fmla="*/ 2239963 h 2897188"/>
                <a:gd name="connsiteX171" fmla="*/ 1898651 w 2390775"/>
                <a:gd name="connsiteY171" fmla="*/ 2229909 h 2897188"/>
                <a:gd name="connsiteX172" fmla="*/ 1909763 w 2390775"/>
                <a:gd name="connsiteY172" fmla="*/ 2219325 h 2897188"/>
                <a:gd name="connsiteX173" fmla="*/ 1920345 w 2390775"/>
                <a:gd name="connsiteY173" fmla="*/ 2207684 h 2897188"/>
                <a:gd name="connsiteX174" fmla="*/ 1929341 w 2390775"/>
                <a:gd name="connsiteY174" fmla="*/ 2194984 h 2897188"/>
                <a:gd name="connsiteX175" fmla="*/ 1937809 w 2390775"/>
                <a:gd name="connsiteY175" fmla="*/ 2182284 h 2897188"/>
                <a:gd name="connsiteX176" fmla="*/ 1944687 w 2390775"/>
                <a:gd name="connsiteY176" fmla="*/ 2168525 h 2897188"/>
                <a:gd name="connsiteX177" fmla="*/ 1950509 w 2390775"/>
                <a:gd name="connsiteY177" fmla="*/ 2153709 h 2897188"/>
                <a:gd name="connsiteX178" fmla="*/ 1953155 w 2390775"/>
                <a:gd name="connsiteY178" fmla="*/ 2145771 h 2897188"/>
                <a:gd name="connsiteX179" fmla="*/ 1955799 w 2390775"/>
                <a:gd name="connsiteY179" fmla="*/ 2138892 h 2897188"/>
                <a:gd name="connsiteX180" fmla="*/ 1957387 w 2390775"/>
                <a:gd name="connsiteY180" fmla="*/ 2130955 h 2897188"/>
                <a:gd name="connsiteX181" fmla="*/ 1958975 w 2390775"/>
                <a:gd name="connsiteY181" fmla="*/ 2123017 h 2897188"/>
                <a:gd name="connsiteX182" fmla="*/ 1960033 w 2390775"/>
                <a:gd name="connsiteY182" fmla="*/ 2115079 h 2897188"/>
                <a:gd name="connsiteX183" fmla="*/ 1961091 w 2390775"/>
                <a:gd name="connsiteY183" fmla="*/ 2106613 h 2897188"/>
                <a:gd name="connsiteX184" fmla="*/ 1961621 w 2390775"/>
                <a:gd name="connsiteY184" fmla="*/ 2098146 h 2897188"/>
                <a:gd name="connsiteX185" fmla="*/ 1961621 w 2390775"/>
                <a:gd name="connsiteY185" fmla="*/ 2090738 h 2897188"/>
                <a:gd name="connsiteX186" fmla="*/ 1961621 w 2390775"/>
                <a:gd name="connsiteY186" fmla="*/ 2080684 h 2897188"/>
                <a:gd name="connsiteX187" fmla="*/ 1961091 w 2390775"/>
                <a:gd name="connsiteY187" fmla="*/ 2071159 h 2897188"/>
                <a:gd name="connsiteX188" fmla="*/ 1959505 w 2390775"/>
                <a:gd name="connsiteY188" fmla="*/ 2062163 h 2897188"/>
                <a:gd name="connsiteX189" fmla="*/ 1957917 w 2390775"/>
                <a:gd name="connsiteY189" fmla="*/ 2052638 h 2897188"/>
                <a:gd name="connsiteX190" fmla="*/ 1956329 w 2390775"/>
                <a:gd name="connsiteY190" fmla="*/ 2043642 h 2897188"/>
                <a:gd name="connsiteX191" fmla="*/ 1953155 w 2390775"/>
                <a:gd name="connsiteY191" fmla="*/ 2034646 h 2897188"/>
                <a:gd name="connsiteX192" fmla="*/ 1950509 w 2390775"/>
                <a:gd name="connsiteY192" fmla="*/ 2026179 h 2897188"/>
                <a:gd name="connsiteX193" fmla="*/ 1947333 w 2390775"/>
                <a:gd name="connsiteY193" fmla="*/ 2017713 h 2897188"/>
                <a:gd name="connsiteX194" fmla="*/ 1943099 w 2390775"/>
                <a:gd name="connsiteY194" fmla="*/ 2009246 h 2897188"/>
                <a:gd name="connsiteX195" fmla="*/ 1939395 w 2390775"/>
                <a:gd name="connsiteY195" fmla="*/ 2000779 h 2897188"/>
                <a:gd name="connsiteX196" fmla="*/ 1934633 w 2390775"/>
                <a:gd name="connsiteY196" fmla="*/ 1993371 h 2897188"/>
                <a:gd name="connsiteX197" fmla="*/ 1929871 w 2390775"/>
                <a:gd name="connsiteY197" fmla="*/ 1985962 h 2897188"/>
                <a:gd name="connsiteX198" fmla="*/ 1924579 w 2390775"/>
                <a:gd name="connsiteY198" fmla="*/ 1978554 h 2897188"/>
                <a:gd name="connsiteX199" fmla="*/ 1919287 w 2390775"/>
                <a:gd name="connsiteY199" fmla="*/ 1971146 h 2897188"/>
                <a:gd name="connsiteX200" fmla="*/ 1912937 w 2390775"/>
                <a:gd name="connsiteY200" fmla="*/ 1964796 h 2897188"/>
                <a:gd name="connsiteX201" fmla="*/ 1907117 w 2390775"/>
                <a:gd name="connsiteY201" fmla="*/ 1957917 h 2897188"/>
                <a:gd name="connsiteX202" fmla="*/ 1900767 w 2390775"/>
                <a:gd name="connsiteY202" fmla="*/ 1951567 h 2897188"/>
                <a:gd name="connsiteX203" fmla="*/ 1893887 w 2390775"/>
                <a:gd name="connsiteY203" fmla="*/ 1946275 h 2897188"/>
                <a:gd name="connsiteX204" fmla="*/ 1886479 w 2390775"/>
                <a:gd name="connsiteY204" fmla="*/ 1940454 h 2897188"/>
                <a:gd name="connsiteX205" fmla="*/ 1879599 w 2390775"/>
                <a:gd name="connsiteY205" fmla="*/ 1935692 h 2897188"/>
                <a:gd name="connsiteX206" fmla="*/ 1871663 w 2390775"/>
                <a:gd name="connsiteY206" fmla="*/ 1930400 h 2897188"/>
                <a:gd name="connsiteX207" fmla="*/ 1863725 w 2390775"/>
                <a:gd name="connsiteY207" fmla="*/ 1926167 h 2897188"/>
                <a:gd name="connsiteX208" fmla="*/ 1855787 w 2390775"/>
                <a:gd name="connsiteY208" fmla="*/ 1921404 h 2897188"/>
                <a:gd name="connsiteX209" fmla="*/ 1847321 w 2390775"/>
                <a:gd name="connsiteY209" fmla="*/ 1918229 h 2897188"/>
                <a:gd name="connsiteX210" fmla="*/ 1839383 w 2390775"/>
                <a:gd name="connsiteY210" fmla="*/ 1914525 h 2897188"/>
                <a:gd name="connsiteX211" fmla="*/ 1830387 w 2390775"/>
                <a:gd name="connsiteY211" fmla="*/ 1911879 h 2897188"/>
                <a:gd name="connsiteX212" fmla="*/ 1821921 w 2390775"/>
                <a:gd name="connsiteY212" fmla="*/ 1909233 h 2897188"/>
                <a:gd name="connsiteX213" fmla="*/ 1812395 w 2390775"/>
                <a:gd name="connsiteY213" fmla="*/ 1907117 h 2897188"/>
                <a:gd name="connsiteX214" fmla="*/ 1803399 w 2390775"/>
                <a:gd name="connsiteY214" fmla="*/ 1905000 h 2897188"/>
                <a:gd name="connsiteX215" fmla="*/ 1793875 w 2390775"/>
                <a:gd name="connsiteY215" fmla="*/ 1903942 h 2897188"/>
                <a:gd name="connsiteX216" fmla="*/ 1784351 w 2390775"/>
                <a:gd name="connsiteY216" fmla="*/ 1903412 h 2897188"/>
                <a:gd name="connsiteX217" fmla="*/ 1774825 w 2390775"/>
                <a:gd name="connsiteY217" fmla="*/ 1902883 h 2897188"/>
                <a:gd name="connsiteX218" fmla="*/ 1765299 w 2390775"/>
                <a:gd name="connsiteY218" fmla="*/ 1903412 h 2897188"/>
                <a:gd name="connsiteX219" fmla="*/ 1755775 w 2390775"/>
                <a:gd name="connsiteY219" fmla="*/ 1903942 h 2897188"/>
                <a:gd name="connsiteX220" fmla="*/ 1746251 w 2390775"/>
                <a:gd name="connsiteY220" fmla="*/ 1905000 h 2897188"/>
                <a:gd name="connsiteX221" fmla="*/ 1737255 w 2390775"/>
                <a:gd name="connsiteY221" fmla="*/ 1907117 h 2897188"/>
                <a:gd name="connsiteX222" fmla="*/ 1728259 w 2390775"/>
                <a:gd name="connsiteY222" fmla="*/ 1909233 h 2897188"/>
                <a:gd name="connsiteX223" fmla="*/ 1719263 w 2390775"/>
                <a:gd name="connsiteY223" fmla="*/ 1911879 h 2897188"/>
                <a:gd name="connsiteX224" fmla="*/ 1710795 w 2390775"/>
                <a:gd name="connsiteY224" fmla="*/ 1914525 h 2897188"/>
                <a:gd name="connsiteX225" fmla="*/ 1701799 w 2390775"/>
                <a:gd name="connsiteY225" fmla="*/ 1918229 h 2897188"/>
                <a:gd name="connsiteX226" fmla="*/ 1694391 w 2390775"/>
                <a:gd name="connsiteY226" fmla="*/ 1921404 h 2897188"/>
                <a:gd name="connsiteX227" fmla="*/ 1685925 w 2390775"/>
                <a:gd name="connsiteY227" fmla="*/ 1926167 h 2897188"/>
                <a:gd name="connsiteX228" fmla="*/ 1677987 w 2390775"/>
                <a:gd name="connsiteY228" fmla="*/ 1930400 h 2897188"/>
                <a:gd name="connsiteX229" fmla="*/ 1670579 w 2390775"/>
                <a:gd name="connsiteY229" fmla="*/ 1935692 h 2897188"/>
                <a:gd name="connsiteX230" fmla="*/ 1663171 w 2390775"/>
                <a:gd name="connsiteY230" fmla="*/ 1940454 h 2897188"/>
                <a:gd name="connsiteX231" fmla="*/ 1656291 w 2390775"/>
                <a:gd name="connsiteY231" fmla="*/ 1946275 h 2897188"/>
                <a:gd name="connsiteX232" fmla="*/ 1649413 w 2390775"/>
                <a:gd name="connsiteY232" fmla="*/ 1951567 h 2897188"/>
                <a:gd name="connsiteX233" fmla="*/ 1642533 w 2390775"/>
                <a:gd name="connsiteY233" fmla="*/ 1957917 h 2897188"/>
                <a:gd name="connsiteX234" fmla="*/ 1636713 w 2390775"/>
                <a:gd name="connsiteY234" fmla="*/ 1964796 h 2897188"/>
                <a:gd name="connsiteX235" fmla="*/ 1630891 w 2390775"/>
                <a:gd name="connsiteY235" fmla="*/ 1971146 h 2897188"/>
                <a:gd name="connsiteX236" fmla="*/ 1625599 w 2390775"/>
                <a:gd name="connsiteY236" fmla="*/ 1978554 h 2897188"/>
                <a:gd name="connsiteX237" fmla="*/ 1619779 w 2390775"/>
                <a:gd name="connsiteY237" fmla="*/ 1985962 h 2897188"/>
                <a:gd name="connsiteX238" fmla="*/ 1615545 w 2390775"/>
                <a:gd name="connsiteY238" fmla="*/ 1993371 h 2897188"/>
                <a:gd name="connsiteX239" fmla="*/ 1610783 w 2390775"/>
                <a:gd name="connsiteY239" fmla="*/ 2000779 h 2897188"/>
                <a:gd name="connsiteX240" fmla="*/ 1606551 w 2390775"/>
                <a:gd name="connsiteY240" fmla="*/ 2009246 h 2897188"/>
                <a:gd name="connsiteX241" fmla="*/ 1602845 w 2390775"/>
                <a:gd name="connsiteY241" fmla="*/ 2017713 h 2897188"/>
                <a:gd name="connsiteX242" fmla="*/ 1599671 w 2390775"/>
                <a:gd name="connsiteY242" fmla="*/ 2026179 h 2897188"/>
                <a:gd name="connsiteX243" fmla="*/ 1596495 w 2390775"/>
                <a:gd name="connsiteY243" fmla="*/ 2034646 h 2897188"/>
                <a:gd name="connsiteX244" fmla="*/ 1593851 w 2390775"/>
                <a:gd name="connsiteY244" fmla="*/ 2043642 h 2897188"/>
                <a:gd name="connsiteX245" fmla="*/ 1591733 w 2390775"/>
                <a:gd name="connsiteY245" fmla="*/ 2052638 h 2897188"/>
                <a:gd name="connsiteX246" fmla="*/ 1590145 w 2390775"/>
                <a:gd name="connsiteY246" fmla="*/ 2062163 h 2897188"/>
                <a:gd name="connsiteX247" fmla="*/ 1589087 w 2390775"/>
                <a:gd name="connsiteY247" fmla="*/ 2071159 h 2897188"/>
                <a:gd name="connsiteX248" fmla="*/ 1588559 w 2390775"/>
                <a:gd name="connsiteY248" fmla="*/ 2080684 h 2897188"/>
                <a:gd name="connsiteX249" fmla="*/ 1588029 w 2390775"/>
                <a:gd name="connsiteY249" fmla="*/ 2090738 h 2897188"/>
                <a:gd name="connsiteX250" fmla="*/ 1588559 w 2390775"/>
                <a:gd name="connsiteY250" fmla="*/ 2098146 h 2897188"/>
                <a:gd name="connsiteX251" fmla="*/ 1589087 w 2390775"/>
                <a:gd name="connsiteY251" fmla="*/ 2106084 h 2897188"/>
                <a:gd name="connsiteX252" fmla="*/ 1589617 w 2390775"/>
                <a:gd name="connsiteY252" fmla="*/ 2114550 h 2897188"/>
                <a:gd name="connsiteX253" fmla="*/ 1590675 w 2390775"/>
                <a:gd name="connsiteY253" fmla="*/ 2122488 h 2897188"/>
                <a:gd name="connsiteX254" fmla="*/ 1592263 w 2390775"/>
                <a:gd name="connsiteY254" fmla="*/ 2129896 h 2897188"/>
                <a:gd name="connsiteX255" fmla="*/ 1593851 w 2390775"/>
                <a:gd name="connsiteY255" fmla="*/ 2137305 h 2897188"/>
                <a:gd name="connsiteX256" fmla="*/ 1598613 w 2390775"/>
                <a:gd name="connsiteY256" fmla="*/ 2152121 h 2897188"/>
                <a:gd name="connsiteX257" fmla="*/ 1604433 w 2390775"/>
                <a:gd name="connsiteY257" fmla="*/ 2166409 h 2897188"/>
                <a:gd name="connsiteX258" fmla="*/ 1611313 w 2390775"/>
                <a:gd name="connsiteY258" fmla="*/ 2180167 h 2897188"/>
                <a:gd name="connsiteX259" fmla="*/ 1619251 w 2390775"/>
                <a:gd name="connsiteY259" fmla="*/ 2192867 h 2897188"/>
                <a:gd name="connsiteX260" fmla="*/ 1628245 w 2390775"/>
                <a:gd name="connsiteY260" fmla="*/ 2205038 h 2897188"/>
                <a:gd name="connsiteX261" fmla="*/ 1638299 w 2390775"/>
                <a:gd name="connsiteY261" fmla="*/ 2217209 h 2897188"/>
                <a:gd name="connsiteX262" fmla="*/ 1648883 w 2390775"/>
                <a:gd name="connsiteY262" fmla="*/ 2227792 h 2897188"/>
                <a:gd name="connsiteX263" fmla="*/ 1660525 w 2390775"/>
                <a:gd name="connsiteY263" fmla="*/ 2237317 h 2897188"/>
                <a:gd name="connsiteX264" fmla="*/ 1672695 w 2390775"/>
                <a:gd name="connsiteY264" fmla="*/ 2246313 h 2897188"/>
                <a:gd name="connsiteX265" fmla="*/ 1685925 w 2390775"/>
                <a:gd name="connsiteY265" fmla="*/ 2253721 h 2897188"/>
                <a:gd name="connsiteX266" fmla="*/ 1699683 w 2390775"/>
                <a:gd name="connsiteY266" fmla="*/ 2260600 h 2897188"/>
                <a:gd name="connsiteX267" fmla="*/ 1713971 w 2390775"/>
                <a:gd name="connsiteY267" fmla="*/ 2266421 h 2897188"/>
                <a:gd name="connsiteX268" fmla="*/ 1728787 w 2390775"/>
                <a:gd name="connsiteY268" fmla="*/ 2270655 h 2897188"/>
                <a:gd name="connsiteX269" fmla="*/ 1728787 w 2390775"/>
                <a:gd name="connsiteY269" fmla="*/ 2352675 h 2897188"/>
                <a:gd name="connsiteX270" fmla="*/ 1728259 w 2390775"/>
                <a:gd name="connsiteY270" fmla="*/ 2365375 h 2897188"/>
                <a:gd name="connsiteX271" fmla="*/ 1727729 w 2390775"/>
                <a:gd name="connsiteY271" fmla="*/ 2377546 h 2897188"/>
                <a:gd name="connsiteX272" fmla="*/ 1726141 w 2390775"/>
                <a:gd name="connsiteY272" fmla="*/ 2389188 h 2897188"/>
                <a:gd name="connsiteX273" fmla="*/ 1724025 w 2390775"/>
                <a:gd name="connsiteY273" fmla="*/ 2401888 h 2897188"/>
                <a:gd name="connsiteX274" fmla="*/ 1720851 w 2390775"/>
                <a:gd name="connsiteY274" fmla="*/ 2413530 h 2897188"/>
                <a:gd name="connsiteX275" fmla="*/ 1717675 w 2390775"/>
                <a:gd name="connsiteY275" fmla="*/ 2425171 h 2897188"/>
                <a:gd name="connsiteX276" fmla="*/ 1713971 w 2390775"/>
                <a:gd name="connsiteY276" fmla="*/ 2436284 h 2897188"/>
                <a:gd name="connsiteX277" fmla="*/ 1709737 w 2390775"/>
                <a:gd name="connsiteY277" fmla="*/ 2447396 h 2897188"/>
                <a:gd name="connsiteX278" fmla="*/ 1704975 w 2390775"/>
                <a:gd name="connsiteY278" fmla="*/ 2457980 h 2897188"/>
                <a:gd name="connsiteX279" fmla="*/ 1699155 w 2390775"/>
                <a:gd name="connsiteY279" fmla="*/ 2469092 h 2897188"/>
                <a:gd name="connsiteX280" fmla="*/ 1693863 w 2390775"/>
                <a:gd name="connsiteY280" fmla="*/ 2479146 h 2897188"/>
                <a:gd name="connsiteX281" fmla="*/ 1686983 w 2390775"/>
                <a:gd name="connsiteY281" fmla="*/ 2489200 h 2897188"/>
                <a:gd name="connsiteX282" fmla="*/ 1680105 w 2390775"/>
                <a:gd name="connsiteY282" fmla="*/ 2498725 h 2897188"/>
                <a:gd name="connsiteX283" fmla="*/ 1672695 w 2390775"/>
                <a:gd name="connsiteY283" fmla="*/ 2507721 h 2897188"/>
                <a:gd name="connsiteX284" fmla="*/ 1665287 w 2390775"/>
                <a:gd name="connsiteY284" fmla="*/ 2516717 h 2897188"/>
                <a:gd name="connsiteX285" fmla="*/ 1657351 w 2390775"/>
                <a:gd name="connsiteY285" fmla="*/ 2524655 h 2897188"/>
                <a:gd name="connsiteX286" fmla="*/ 1648883 w 2390775"/>
                <a:gd name="connsiteY286" fmla="*/ 2533121 h 2897188"/>
                <a:gd name="connsiteX287" fmla="*/ 1639887 w 2390775"/>
                <a:gd name="connsiteY287" fmla="*/ 2541059 h 2897188"/>
                <a:gd name="connsiteX288" fmla="*/ 1630891 w 2390775"/>
                <a:gd name="connsiteY288" fmla="*/ 2547938 h 2897188"/>
                <a:gd name="connsiteX289" fmla="*/ 1620837 w 2390775"/>
                <a:gd name="connsiteY289" fmla="*/ 2554817 h 2897188"/>
                <a:gd name="connsiteX290" fmla="*/ 1611313 w 2390775"/>
                <a:gd name="connsiteY290" fmla="*/ 2561167 h 2897188"/>
                <a:gd name="connsiteX291" fmla="*/ 1600729 w 2390775"/>
                <a:gd name="connsiteY291" fmla="*/ 2566988 h 2897188"/>
                <a:gd name="connsiteX292" fmla="*/ 1590675 w 2390775"/>
                <a:gd name="connsiteY292" fmla="*/ 2572280 h 2897188"/>
                <a:gd name="connsiteX293" fmla="*/ 1579563 w 2390775"/>
                <a:gd name="connsiteY293" fmla="*/ 2577571 h 2897188"/>
                <a:gd name="connsiteX294" fmla="*/ 1568979 w 2390775"/>
                <a:gd name="connsiteY294" fmla="*/ 2581805 h 2897188"/>
                <a:gd name="connsiteX295" fmla="*/ 1557337 w 2390775"/>
                <a:gd name="connsiteY295" fmla="*/ 2586038 h 2897188"/>
                <a:gd name="connsiteX296" fmla="*/ 1545695 w 2390775"/>
                <a:gd name="connsiteY296" fmla="*/ 2588684 h 2897188"/>
                <a:gd name="connsiteX297" fmla="*/ 1534055 w 2390775"/>
                <a:gd name="connsiteY297" fmla="*/ 2591330 h 2897188"/>
                <a:gd name="connsiteX298" fmla="*/ 1521883 w 2390775"/>
                <a:gd name="connsiteY298" fmla="*/ 2593446 h 2897188"/>
                <a:gd name="connsiteX299" fmla="*/ 1509713 w 2390775"/>
                <a:gd name="connsiteY299" fmla="*/ 2595563 h 2897188"/>
                <a:gd name="connsiteX300" fmla="*/ 1497013 w 2390775"/>
                <a:gd name="connsiteY300" fmla="*/ 2596621 h 2897188"/>
                <a:gd name="connsiteX301" fmla="*/ 1484841 w 2390775"/>
                <a:gd name="connsiteY301" fmla="*/ 2596621 h 2897188"/>
                <a:gd name="connsiteX302" fmla="*/ 1472141 w 2390775"/>
                <a:gd name="connsiteY302" fmla="*/ 2596621 h 2897188"/>
                <a:gd name="connsiteX303" fmla="*/ 1459441 w 2390775"/>
                <a:gd name="connsiteY303" fmla="*/ 2595563 h 2897188"/>
                <a:gd name="connsiteX304" fmla="*/ 1447271 w 2390775"/>
                <a:gd name="connsiteY304" fmla="*/ 2593446 h 2897188"/>
                <a:gd name="connsiteX305" fmla="*/ 1435629 w 2390775"/>
                <a:gd name="connsiteY305" fmla="*/ 2591330 h 2897188"/>
                <a:gd name="connsiteX306" fmla="*/ 1423987 w 2390775"/>
                <a:gd name="connsiteY306" fmla="*/ 2588684 h 2897188"/>
                <a:gd name="connsiteX307" fmla="*/ 1412345 w 2390775"/>
                <a:gd name="connsiteY307" fmla="*/ 2586038 h 2897188"/>
                <a:gd name="connsiteX308" fmla="*/ 1400705 w 2390775"/>
                <a:gd name="connsiteY308" fmla="*/ 2581805 h 2897188"/>
                <a:gd name="connsiteX309" fmla="*/ 1389591 w 2390775"/>
                <a:gd name="connsiteY309" fmla="*/ 2577571 h 2897188"/>
                <a:gd name="connsiteX310" fmla="*/ 1379009 w 2390775"/>
                <a:gd name="connsiteY310" fmla="*/ 2572280 h 2897188"/>
                <a:gd name="connsiteX311" fmla="*/ 1368425 w 2390775"/>
                <a:gd name="connsiteY311" fmla="*/ 2566988 h 2897188"/>
                <a:gd name="connsiteX312" fmla="*/ 1358371 w 2390775"/>
                <a:gd name="connsiteY312" fmla="*/ 2561167 h 2897188"/>
                <a:gd name="connsiteX313" fmla="*/ 1348317 w 2390775"/>
                <a:gd name="connsiteY313" fmla="*/ 2554817 h 2897188"/>
                <a:gd name="connsiteX314" fmla="*/ 1338791 w 2390775"/>
                <a:gd name="connsiteY314" fmla="*/ 2547938 h 2897188"/>
                <a:gd name="connsiteX315" fmla="*/ 1329795 w 2390775"/>
                <a:gd name="connsiteY315" fmla="*/ 2541059 h 2897188"/>
                <a:gd name="connsiteX316" fmla="*/ 1320799 w 2390775"/>
                <a:gd name="connsiteY316" fmla="*/ 2533121 h 2897188"/>
                <a:gd name="connsiteX317" fmla="*/ 1312333 w 2390775"/>
                <a:gd name="connsiteY317" fmla="*/ 2524655 h 2897188"/>
                <a:gd name="connsiteX318" fmla="*/ 1303867 w 2390775"/>
                <a:gd name="connsiteY318" fmla="*/ 2516717 h 2897188"/>
                <a:gd name="connsiteX319" fmla="*/ 1296459 w 2390775"/>
                <a:gd name="connsiteY319" fmla="*/ 2507721 h 2897188"/>
                <a:gd name="connsiteX320" fmla="*/ 1289051 w 2390775"/>
                <a:gd name="connsiteY320" fmla="*/ 2498725 h 2897188"/>
                <a:gd name="connsiteX321" fmla="*/ 1282171 w 2390775"/>
                <a:gd name="connsiteY321" fmla="*/ 2489200 h 2897188"/>
                <a:gd name="connsiteX322" fmla="*/ 1276351 w 2390775"/>
                <a:gd name="connsiteY322" fmla="*/ 2479146 h 2897188"/>
                <a:gd name="connsiteX323" fmla="*/ 1269999 w 2390775"/>
                <a:gd name="connsiteY323" fmla="*/ 2469092 h 2897188"/>
                <a:gd name="connsiteX324" fmla="*/ 1264709 w 2390775"/>
                <a:gd name="connsiteY324" fmla="*/ 2457980 h 2897188"/>
                <a:gd name="connsiteX325" fmla="*/ 1259945 w 2390775"/>
                <a:gd name="connsiteY325" fmla="*/ 2447396 h 2897188"/>
                <a:gd name="connsiteX326" fmla="*/ 1255183 w 2390775"/>
                <a:gd name="connsiteY326" fmla="*/ 2436284 h 2897188"/>
                <a:gd name="connsiteX327" fmla="*/ 1251479 w 2390775"/>
                <a:gd name="connsiteY327" fmla="*/ 2425171 h 2897188"/>
                <a:gd name="connsiteX328" fmla="*/ 1248305 w 2390775"/>
                <a:gd name="connsiteY328" fmla="*/ 2413530 h 2897188"/>
                <a:gd name="connsiteX329" fmla="*/ 1245659 w 2390775"/>
                <a:gd name="connsiteY329" fmla="*/ 2401888 h 2897188"/>
                <a:gd name="connsiteX330" fmla="*/ 1243541 w 2390775"/>
                <a:gd name="connsiteY330" fmla="*/ 2389188 h 2897188"/>
                <a:gd name="connsiteX331" fmla="*/ 1241955 w 2390775"/>
                <a:gd name="connsiteY331" fmla="*/ 2377546 h 2897188"/>
                <a:gd name="connsiteX332" fmla="*/ 1240895 w 2390775"/>
                <a:gd name="connsiteY332" fmla="*/ 2365375 h 2897188"/>
                <a:gd name="connsiteX333" fmla="*/ 1240895 w 2390775"/>
                <a:gd name="connsiteY333" fmla="*/ 2352675 h 2897188"/>
                <a:gd name="connsiteX334" fmla="*/ 1240895 w 2390775"/>
                <a:gd name="connsiteY334" fmla="*/ 2151592 h 2897188"/>
                <a:gd name="connsiteX335" fmla="*/ 1261533 w 2390775"/>
                <a:gd name="connsiteY335" fmla="*/ 2148946 h 2897188"/>
                <a:gd name="connsiteX336" fmla="*/ 1281641 w 2390775"/>
                <a:gd name="connsiteY336" fmla="*/ 2145242 h 2897188"/>
                <a:gd name="connsiteX337" fmla="*/ 1301751 w 2390775"/>
                <a:gd name="connsiteY337" fmla="*/ 2141009 h 2897188"/>
                <a:gd name="connsiteX338" fmla="*/ 1321329 w 2390775"/>
                <a:gd name="connsiteY338" fmla="*/ 2135717 h 2897188"/>
                <a:gd name="connsiteX339" fmla="*/ 1340909 w 2390775"/>
                <a:gd name="connsiteY339" fmla="*/ 2129896 h 2897188"/>
                <a:gd name="connsiteX340" fmla="*/ 1359429 w 2390775"/>
                <a:gd name="connsiteY340" fmla="*/ 2122488 h 2897188"/>
                <a:gd name="connsiteX341" fmla="*/ 1377951 w 2390775"/>
                <a:gd name="connsiteY341" fmla="*/ 2114550 h 2897188"/>
                <a:gd name="connsiteX342" fmla="*/ 1396471 w 2390775"/>
                <a:gd name="connsiteY342" fmla="*/ 2105554 h 2897188"/>
                <a:gd name="connsiteX343" fmla="*/ 1413933 w 2390775"/>
                <a:gd name="connsiteY343" fmla="*/ 2096559 h 2897188"/>
                <a:gd name="connsiteX344" fmla="*/ 1431395 w 2390775"/>
                <a:gd name="connsiteY344" fmla="*/ 2085975 h 2897188"/>
                <a:gd name="connsiteX345" fmla="*/ 1447271 w 2390775"/>
                <a:gd name="connsiteY345" fmla="*/ 2075392 h 2897188"/>
                <a:gd name="connsiteX346" fmla="*/ 1463675 w 2390775"/>
                <a:gd name="connsiteY346" fmla="*/ 2063750 h 2897188"/>
                <a:gd name="connsiteX347" fmla="*/ 1479551 w 2390775"/>
                <a:gd name="connsiteY347" fmla="*/ 2051579 h 2897188"/>
                <a:gd name="connsiteX348" fmla="*/ 1493837 w 2390775"/>
                <a:gd name="connsiteY348" fmla="*/ 2037821 h 2897188"/>
                <a:gd name="connsiteX349" fmla="*/ 1508125 w 2390775"/>
                <a:gd name="connsiteY349" fmla="*/ 2024592 h 2897188"/>
                <a:gd name="connsiteX350" fmla="*/ 1521883 w 2390775"/>
                <a:gd name="connsiteY350" fmla="*/ 2009775 h 2897188"/>
                <a:gd name="connsiteX351" fmla="*/ 1535113 w 2390775"/>
                <a:gd name="connsiteY351" fmla="*/ 1994959 h 2897188"/>
                <a:gd name="connsiteX352" fmla="*/ 1547813 w 2390775"/>
                <a:gd name="connsiteY352" fmla="*/ 1979612 h 2897188"/>
                <a:gd name="connsiteX353" fmla="*/ 1559455 w 2390775"/>
                <a:gd name="connsiteY353" fmla="*/ 1963208 h 2897188"/>
                <a:gd name="connsiteX354" fmla="*/ 1570037 w 2390775"/>
                <a:gd name="connsiteY354" fmla="*/ 1946804 h 2897188"/>
                <a:gd name="connsiteX355" fmla="*/ 1580621 w 2390775"/>
                <a:gd name="connsiteY355" fmla="*/ 1929342 h 2897188"/>
                <a:gd name="connsiteX356" fmla="*/ 1589617 w 2390775"/>
                <a:gd name="connsiteY356" fmla="*/ 1911879 h 2897188"/>
                <a:gd name="connsiteX357" fmla="*/ 1598613 w 2390775"/>
                <a:gd name="connsiteY357" fmla="*/ 1893887 h 2897188"/>
                <a:gd name="connsiteX358" fmla="*/ 1606551 w 2390775"/>
                <a:gd name="connsiteY358" fmla="*/ 1875367 h 2897188"/>
                <a:gd name="connsiteX359" fmla="*/ 1612899 w 2390775"/>
                <a:gd name="connsiteY359" fmla="*/ 1856317 h 2897188"/>
                <a:gd name="connsiteX360" fmla="*/ 1619251 w 2390775"/>
                <a:gd name="connsiteY360" fmla="*/ 1836737 h 2897188"/>
                <a:gd name="connsiteX361" fmla="*/ 1624541 w 2390775"/>
                <a:gd name="connsiteY361" fmla="*/ 1817158 h 2897188"/>
                <a:gd name="connsiteX362" fmla="*/ 1629305 w 2390775"/>
                <a:gd name="connsiteY362" fmla="*/ 1797050 h 2897188"/>
                <a:gd name="connsiteX363" fmla="*/ 1632479 w 2390775"/>
                <a:gd name="connsiteY363" fmla="*/ 1776942 h 2897188"/>
                <a:gd name="connsiteX364" fmla="*/ 1635125 w 2390775"/>
                <a:gd name="connsiteY364" fmla="*/ 1756304 h 2897188"/>
                <a:gd name="connsiteX365" fmla="*/ 1636713 w 2390775"/>
                <a:gd name="connsiteY365" fmla="*/ 1735137 h 2897188"/>
                <a:gd name="connsiteX366" fmla="*/ 1637241 w 2390775"/>
                <a:gd name="connsiteY366" fmla="*/ 1713971 h 2897188"/>
                <a:gd name="connsiteX367" fmla="*/ 1637241 w 2390775"/>
                <a:gd name="connsiteY367" fmla="*/ 1646767 h 2897188"/>
                <a:gd name="connsiteX368" fmla="*/ 1639359 w 2390775"/>
                <a:gd name="connsiteY368" fmla="*/ 1648354 h 2897188"/>
                <a:gd name="connsiteX369" fmla="*/ 1664229 w 2390775"/>
                <a:gd name="connsiteY369" fmla="*/ 1663700 h 2897188"/>
                <a:gd name="connsiteX370" fmla="*/ 1688041 w 2390775"/>
                <a:gd name="connsiteY370" fmla="*/ 1677458 h 2897188"/>
                <a:gd name="connsiteX371" fmla="*/ 1711855 w 2390775"/>
                <a:gd name="connsiteY371" fmla="*/ 1689629 h 2897188"/>
                <a:gd name="connsiteX372" fmla="*/ 1735137 w 2390775"/>
                <a:gd name="connsiteY372" fmla="*/ 1700212 h 2897188"/>
                <a:gd name="connsiteX373" fmla="*/ 1758421 w 2390775"/>
                <a:gd name="connsiteY373" fmla="*/ 1710267 h 2897188"/>
                <a:gd name="connsiteX374" fmla="*/ 1781175 w 2390775"/>
                <a:gd name="connsiteY374" fmla="*/ 1718733 h 2897188"/>
                <a:gd name="connsiteX375" fmla="*/ 1803399 w 2390775"/>
                <a:gd name="connsiteY375" fmla="*/ 1726671 h 2897188"/>
                <a:gd name="connsiteX376" fmla="*/ 1825095 w 2390775"/>
                <a:gd name="connsiteY376" fmla="*/ 1733021 h 2897188"/>
                <a:gd name="connsiteX377" fmla="*/ 1846791 w 2390775"/>
                <a:gd name="connsiteY377" fmla="*/ 1738842 h 2897188"/>
                <a:gd name="connsiteX378" fmla="*/ 1868487 w 2390775"/>
                <a:gd name="connsiteY378" fmla="*/ 1744133 h 2897188"/>
                <a:gd name="connsiteX379" fmla="*/ 1889125 w 2390775"/>
                <a:gd name="connsiteY379" fmla="*/ 1747837 h 2897188"/>
                <a:gd name="connsiteX380" fmla="*/ 1909763 w 2390775"/>
                <a:gd name="connsiteY380" fmla="*/ 1752071 h 2897188"/>
                <a:gd name="connsiteX381" fmla="*/ 1929871 w 2390775"/>
                <a:gd name="connsiteY381" fmla="*/ 1754717 h 2897188"/>
                <a:gd name="connsiteX382" fmla="*/ 1949979 w 2390775"/>
                <a:gd name="connsiteY382" fmla="*/ 1757362 h 2897188"/>
                <a:gd name="connsiteX383" fmla="*/ 1988609 w 2390775"/>
                <a:gd name="connsiteY383" fmla="*/ 1762125 h 2897188"/>
                <a:gd name="connsiteX384" fmla="*/ 2062691 w 2390775"/>
                <a:gd name="connsiteY384" fmla="*/ 1769004 h 2897188"/>
                <a:gd name="connsiteX385" fmla="*/ 2097617 w 2390775"/>
                <a:gd name="connsiteY385" fmla="*/ 1773767 h 2897188"/>
                <a:gd name="connsiteX386" fmla="*/ 2114551 w 2390775"/>
                <a:gd name="connsiteY386" fmla="*/ 1775883 h 2897188"/>
                <a:gd name="connsiteX387" fmla="*/ 2132013 w 2390775"/>
                <a:gd name="connsiteY387" fmla="*/ 1779058 h 2897188"/>
                <a:gd name="connsiteX388" fmla="*/ 2147887 w 2390775"/>
                <a:gd name="connsiteY388" fmla="*/ 1782762 h 2897188"/>
                <a:gd name="connsiteX389" fmla="*/ 2164291 w 2390775"/>
                <a:gd name="connsiteY389" fmla="*/ 1786996 h 2897188"/>
                <a:gd name="connsiteX390" fmla="*/ 2180695 w 2390775"/>
                <a:gd name="connsiteY390" fmla="*/ 1791758 h 2897188"/>
                <a:gd name="connsiteX391" fmla="*/ 2196041 w 2390775"/>
                <a:gd name="connsiteY391" fmla="*/ 1797050 h 2897188"/>
                <a:gd name="connsiteX392" fmla="*/ 2211917 w 2390775"/>
                <a:gd name="connsiteY392" fmla="*/ 1803929 h 2897188"/>
                <a:gd name="connsiteX393" fmla="*/ 2227263 w 2390775"/>
                <a:gd name="connsiteY393" fmla="*/ 1811337 h 2897188"/>
                <a:gd name="connsiteX394" fmla="*/ 2242079 w 2390775"/>
                <a:gd name="connsiteY394" fmla="*/ 1819804 h 2897188"/>
                <a:gd name="connsiteX395" fmla="*/ 2256895 w 2390775"/>
                <a:gd name="connsiteY395" fmla="*/ 1829329 h 2897188"/>
                <a:gd name="connsiteX396" fmla="*/ 2270655 w 2390775"/>
                <a:gd name="connsiteY396" fmla="*/ 1839912 h 2897188"/>
                <a:gd name="connsiteX397" fmla="*/ 2283355 w 2390775"/>
                <a:gd name="connsiteY397" fmla="*/ 1849967 h 2897188"/>
                <a:gd name="connsiteX398" fmla="*/ 2296055 w 2390775"/>
                <a:gd name="connsiteY398" fmla="*/ 1860550 h 2897188"/>
                <a:gd name="connsiteX399" fmla="*/ 2307167 w 2390775"/>
                <a:gd name="connsiteY399" fmla="*/ 1871133 h 2897188"/>
                <a:gd name="connsiteX400" fmla="*/ 2317221 w 2390775"/>
                <a:gd name="connsiteY400" fmla="*/ 1881717 h 2897188"/>
                <a:gd name="connsiteX401" fmla="*/ 2326745 w 2390775"/>
                <a:gd name="connsiteY401" fmla="*/ 1892829 h 2897188"/>
                <a:gd name="connsiteX402" fmla="*/ 2335741 w 2390775"/>
                <a:gd name="connsiteY402" fmla="*/ 1903412 h 2897188"/>
                <a:gd name="connsiteX403" fmla="*/ 2342621 w 2390775"/>
                <a:gd name="connsiteY403" fmla="*/ 1914525 h 2897188"/>
                <a:gd name="connsiteX404" fmla="*/ 2350029 w 2390775"/>
                <a:gd name="connsiteY404" fmla="*/ 1926696 h 2897188"/>
                <a:gd name="connsiteX405" fmla="*/ 2356379 w 2390775"/>
                <a:gd name="connsiteY405" fmla="*/ 1937808 h 2897188"/>
                <a:gd name="connsiteX406" fmla="*/ 2362199 w 2390775"/>
                <a:gd name="connsiteY406" fmla="*/ 1949450 h 2897188"/>
                <a:gd name="connsiteX407" fmla="*/ 2367491 w 2390775"/>
                <a:gd name="connsiteY407" fmla="*/ 1961092 h 2897188"/>
                <a:gd name="connsiteX408" fmla="*/ 2371195 w 2390775"/>
                <a:gd name="connsiteY408" fmla="*/ 1973792 h 2897188"/>
                <a:gd name="connsiteX409" fmla="*/ 2375429 w 2390775"/>
                <a:gd name="connsiteY409" fmla="*/ 1985433 h 2897188"/>
                <a:gd name="connsiteX410" fmla="*/ 2378605 w 2390775"/>
                <a:gd name="connsiteY410" fmla="*/ 1997604 h 2897188"/>
                <a:gd name="connsiteX411" fmla="*/ 2381251 w 2390775"/>
                <a:gd name="connsiteY411" fmla="*/ 2009775 h 2897188"/>
                <a:gd name="connsiteX412" fmla="*/ 2384425 w 2390775"/>
                <a:gd name="connsiteY412" fmla="*/ 2023004 h 2897188"/>
                <a:gd name="connsiteX413" fmla="*/ 2386013 w 2390775"/>
                <a:gd name="connsiteY413" fmla="*/ 2035704 h 2897188"/>
                <a:gd name="connsiteX414" fmla="*/ 2387599 w 2390775"/>
                <a:gd name="connsiteY414" fmla="*/ 2048404 h 2897188"/>
                <a:gd name="connsiteX415" fmla="*/ 2388659 w 2390775"/>
                <a:gd name="connsiteY415" fmla="*/ 2061634 h 2897188"/>
                <a:gd name="connsiteX416" fmla="*/ 2390245 w 2390775"/>
                <a:gd name="connsiteY416" fmla="*/ 2088092 h 2897188"/>
                <a:gd name="connsiteX417" fmla="*/ 2390775 w 2390775"/>
                <a:gd name="connsiteY417" fmla="*/ 2115609 h 2897188"/>
                <a:gd name="connsiteX418" fmla="*/ 2390775 w 2390775"/>
                <a:gd name="connsiteY418" fmla="*/ 2143655 h 2897188"/>
                <a:gd name="connsiteX419" fmla="*/ 2390245 w 2390775"/>
                <a:gd name="connsiteY419" fmla="*/ 2172759 h 2897188"/>
                <a:gd name="connsiteX420" fmla="*/ 2389717 w 2390775"/>
                <a:gd name="connsiteY420" fmla="*/ 2232555 h 2897188"/>
                <a:gd name="connsiteX421" fmla="*/ 2389717 w 2390775"/>
                <a:gd name="connsiteY421" fmla="*/ 2755371 h 2897188"/>
                <a:gd name="connsiteX422" fmla="*/ 1195387 w 2390775"/>
                <a:gd name="connsiteY422" fmla="*/ 2897188 h 2897188"/>
                <a:gd name="connsiteX423" fmla="*/ 1058 w 2390775"/>
                <a:gd name="connsiteY423" fmla="*/ 2755371 h 2897188"/>
                <a:gd name="connsiteX424" fmla="*/ 1058 w 2390775"/>
                <a:gd name="connsiteY424" fmla="*/ 2232555 h 2897188"/>
                <a:gd name="connsiteX425" fmla="*/ 0 w 2390775"/>
                <a:gd name="connsiteY425" fmla="*/ 2172759 h 2897188"/>
                <a:gd name="connsiteX426" fmla="*/ 0 w 2390775"/>
                <a:gd name="connsiteY426" fmla="*/ 2143655 h 2897188"/>
                <a:gd name="connsiteX427" fmla="*/ 0 w 2390775"/>
                <a:gd name="connsiteY427" fmla="*/ 2115609 h 2897188"/>
                <a:gd name="connsiteX428" fmla="*/ 529 w 2390775"/>
                <a:gd name="connsiteY428" fmla="*/ 2088092 h 2897188"/>
                <a:gd name="connsiteX429" fmla="*/ 2117 w 2390775"/>
                <a:gd name="connsiteY429" fmla="*/ 2061634 h 2897188"/>
                <a:gd name="connsiteX430" fmla="*/ 3175 w 2390775"/>
                <a:gd name="connsiteY430" fmla="*/ 2048404 h 2897188"/>
                <a:gd name="connsiteX431" fmla="*/ 5292 w 2390775"/>
                <a:gd name="connsiteY431" fmla="*/ 2035704 h 2897188"/>
                <a:gd name="connsiteX432" fmla="*/ 6879 w 2390775"/>
                <a:gd name="connsiteY432" fmla="*/ 2023004 h 2897188"/>
                <a:gd name="connsiteX433" fmla="*/ 9525 w 2390775"/>
                <a:gd name="connsiteY433" fmla="*/ 2009775 h 2897188"/>
                <a:gd name="connsiteX434" fmla="*/ 12171 w 2390775"/>
                <a:gd name="connsiteY434" fmla="*/ 1997604 h 2897188"/>
                <a:gd name="connsiteX435" fmla="*/ 15875 w 2390775"/>
                <a:gd name="connsiteY435" fmla="*/ 1985433 h 2897188"/>
                <a:gd name="connsiteX436" fmla="*/ 19050 w 2390775"/>
                <a:gd name="connsiteY436" fmla="*/ 1973792 h 2897188"/>
                <a:gd name="connsiteX437" fmla="*/ 23813 w 2390775"/>
                <a:gd name="connsiteY437" fmla="*/ 1961092 h 2897188"/>
                <a:gd name="connsiteX438" fmla="*/ 28575 w 2390775"/>
                <a:gd name="connsiteY438" fmla="*/ 1949450 h 2897188"/>
                <a:gd name="connsiteX439" fmla="*/ 34925 w 2390775"/>
                <a:gd name="connsiteY439" fmla="*/ 1937808 h 2897188"/>
                <a:gd name="connsiteX440" fmla="*/ 40746 w 2390775"/>
                <a:gd name="connsiteY440" fmla="*/ 1926696 h 2897188"/>
                <a:gd name="connsiteX441" fmla="*/ 47625 w 2390775"/>
                <a:gd name="connsiteY441" fmla="*/ 1914525 h 2897188"/>
                <a:gd name="connsiteX442" fmla="*/ 55563 w 2390775"/>
                <a:gd name="connsiteY442" fmla="*/ 1903412 h 2897188"/>
                <a:gd name="connsiteX443" fmla="*/ 64558 w 2390775"/>
                <a:gd name="connsiteY443" fmla="*/ 1892829 h 2897188"/>
                <a:gd name="connsiteX444" fmla="*/ 74083 w 2390775"/>
                <a:gd name="connsiteY444" fmla="*/ 1881717 h 2897188"/>
                <a:gd name="connsiteX445" fmla="*/ 84137 w 2390775"/>
                <a:gd name="connsiteY445" fmla="*/ 1871133 h 2897188"/>
                <a:gd name="connsiteX446" fmla="*/ 95250 w 2390775"/>
                <a:gd name="connsiteY446" fmla="*/ 1860550 h 2897188"/>
                <a:gd name="connsiteX447" fmla="*/ 107421 w 2390775"/>
                <a:gd name="connsiteY447" fmla="*/ 1849967 h 2897188"/>
                <a:gd name="connsiteX448" fmla="*/ 120650 w 2390775"/>
                <a:gd name="connsiteY448" fmla="*/ 1839912 h 2897188"/>
                <a:gd name="connsiteX449" fmla="*/ 134408 w 2390775"/>
                <a:gd name="connsiteY449" fmla="*/ 1829329 h 2897188"/>
                <a:gd name="connsiteX450" fmla="*/ 148696 w 2390775"/>
                <a:gd name="connsiteY450" fmla="*/ 1819804 h 2897188"/>
                <a:gd name="connsiteX451" fmla="*/ 164042 w 2390775"/>
                <a:gd name="connsiteY451" fmla="*/ 1811337 h 2897188"/>
                <a:gd name="connsiteX452" fmla="*/ 179387 w 2390775"/>
                <a:gd name="connsiteY452" fmla="*/ 1803929 h 2897188"/>
                <a:gd name="connsiteX453" fmla="*/ 194733 w 2390775"/>
                <a:gd name="connsiteY453" fmla="*/ 1797050 h 2897188"/>
                <a:gd name="connsiteX454" fmla="*/ 210608 w 2390775"/>
                <a:gd name="connsiteY454" fmla="*/ 1791758 h 2897188"/>
                <a:gd name="connsiteX455" fmla="*/ 226483 w 2390775"/>
                <a:gd name="connsiteY455" fmla="*/ 1786996 h 2897188"/>
                <a:gd name="connsiteX456" fmla="*/ 242887 w 2390775"/>
                <a:gd name="connsiteY456" fmla="*/ 1782762 h 2897188"/>
                <a:gd name="connsiteX457" fmla="*/ 259292 w 2390775"/>
                <a:gd name="connsiteY457" fmla="*/ 1779058 h 2897188"/>
                <a:gd name="connsiteX458" fmla="*/ 276754 w 2390775"/>
                <a:gd name="connsiteY458" fmla="*/ 1775883 h 2897188"/>
                <a:gd name="connsiteX459" fmla="*/ 293158 w 2390775"/>
                <a:gd name="connsiteY459" fmla="*/ 1773767 h 2897188"/>
                <a:gd name="connsiteX460" fmla="*/ 328613 w 2390775"/>
                <a:gd name="connsiteY460" fmla="*/ 1769004 h 2897188"/>
                <a:gd name="connsiteX461" fmla="*/ 402695 w 2390775"/>
                <a:gd name="connsiteY461" fmla="*/ 1762125 h 2897188"/>
                <a:gd name="connsiteX462" fmla="*/ 441325 w 2390775"/>
                <a:gd name="connsiteY462" fmla="*/ 1757362 h 2897188"/>
                <a:gd name="connsiteX463" fmla="*/ 461433 w 2390775"/>
                <a:gd name="connsiteY463" fmla="*/ 1754717 h 2897188"/>
                <a:gd name="connsiteX464" fmla="*/ 481541 w 2390775"/>
                <a:gd name="connsiteY464" fmla="*/ 1752071 h 2897188"/>
                <a:gd name="connsiteX465" fmla="*/ 502179 w 2390775"/>
                <a:gd name="connsiteY465" fmla="*/ 1747837 h 2897188"/>
                <a:gd name="connsiteX466" fmla="*/ 522817 w 2390775"/>
                <a:gd name="connsiteY466" fmla="*/ 1744133 h 2897188"/>
                <a:gd name="connsiteX467" fmla="*/ 543983 w 2390775"/>
                <a:gd name="connsiteY467" fmla="*/ 1738842 h 2897188"/>
                <a:gd name="connsiteX468" fmla="*/ 565679 w 2390775"/>
                <a:gd name="connsiteY468" fmla="*/ 1733021 h 2897188"/>
                <a:gd name="connsiteX469" fmla="*/ 587905 w 2390775"/>
                <a:gd name="connsiteY469" fmla="*/ 1726671 h 2897188"/>
                <a:gd name="connsiteX470" fmla="*/ 610129 w 2390775"/>
                <a:gd name="connsiteY470" fmla="*/ 1718733 h 2897188"/>
                <a:gd name="connsiteX471" fmla="*/ 632355 w 2390775"/>
                <a:gd name="connsiteY471" fmla="*/ 1710267 h 2897188"/>
                <a:gd name="connsiteX472" fmla="*/ 656167 w 2390775"/>
                <a:gd name="connsiteY472" fmla="*/ 1700212 h 2897188"/>
                <a:gd name="connsiteX473" fmla="*/ 678921 w 2390775"/>
                <a:gd name="connsiteY473" fmla="*/ 1689629 h 2897188"/>
                <a:gd name="connsiteX474" fmla="*/ 703263 w 2390775"/>
                <a:gd name="connsiteY474" fmla="*/ 1677458 h 2897188"/>
                <a:gd name="connsiteX475" fmla="*/ 727075 w 2390775"/>
                <a:gd name="connsiteY475" fmla="*/ 1663700 h 2897188"/>
                <a:gd name="connsiteX476" fmla="*/ 751945 w 2390775"/>
                <a:gd name="connsiteY476" fmla="*/ 1648354 h 2897188"/>
                <a:gd name="connsiteX477" fmla="*/ 1195123 w 2390775"/>
                <a:gd name="connsiteY477" fmla="*/ 0 h 2897188"/>
                <a:gd name="connsiteX478" fmla="*/ 1213123 w 2390775"/>
                <a:gd name="connsiteY478" fmla="*/ 0 h 2897188"/>
                <a:gd name="connsiteX479" fmla="*/ 1230595 w 2390775"/>
                <a:gd name="connsiteY479" fmla="*/ 529 h 2897188"/>
                <a:gd name="connsiteX480" fmla="*/ 1248065 w 2390775"/>
                <a:gd name="connsiteY480" fmla="*/ 1588 h 2897188"/>
                <a:gd name="connsiteX481" fmla="*/ 1265007 w 2390775"/>
                <a:gd name="connsiteY481" fmla="*/ 2646 h 2897188"/>
                <a:gd name="connsiteX482" fmla="*/ 1281419 w 2390775"/>
                <a:gd name="connsiteY482" fmla="*/ 4234 h 2897188"/>
                <a:gd name="connsiteX483" fmla="*/ 1297831 w 2390775"/>
                <a:gd name="connsiteY483" fmla="*/ 6352 h 2897188"/>
                <a:gd name="connsiteX484" fmla="*/ 1313713 w 2390775"/>
                <a:gd name="connsiteY484" fmla="*/ 8469 h 2897188"/>
                <a:gd name="connsiteX485" fmla="*/ 1329595 w 2390775"/>
                <a:gd name="connsiteY485" fmla="*/ 11115 h 2897188"/>
                <a:gd name="connsiteX486" fmla="*/ 1344949 w 2390775"/>
                <a:gd name="connsiteY486" fmla="*/ 13762 h 2897188"/>
                <a:gd name="connsiteX487" fmla="*/ 1359773 w 2390775"/>
                <a:gd name="connsiteY487" fmla="*/ 16938 h 2897188"/>
                <a:gd name="connsiteX488" fmla="*/ 1375125 w 2390775"/>
                <a:gd name="connsiteY488" fmla="*/ 20643 h 2897188"/>
                <a:gd name="connsiteX489" fmla="*/ 1388891 w 2390775"/>
                <a:gd name="connsiteY489" fmla="*/ 24877 h 2897188"/>
                <a:gd name="connsiteX490" fmla="*/ 1403715 w 2390775"/>
                <a:gd name="connsiteY490" fmla="*/ 29112 h 2897188"/>
                <a:gd name="connsiteX491" fmla="*/ 1416951 w 2390775"/>
                <a:gd name="connsiteY491" fmla="*/ 33346 h 2897188"/>
                <a:gd name="connsiteX492" fmla="*/ 1431245 w 2390775"/>
                <a:gd name="connsiteY492" fmla="*/ 38639 h 2897188"/>
                <a:gd name="connsiteX493" fmla="*/ 1443951 w 2390775"/>
                <a:gd name="connsiteY493" fmla="*/ 43932 h 2897188"/>
                <a:gd name="connsiteX494" fmla="*/ 1456657 w 2390775"/>
                <a:gd name="connsiteY494" fmla="*/ 49225 h 2897188"/>
                <a:gd name="connsiteX495" fmla="*/ 1469893 w 2390775"/>
                <a:gd name="connsiteY495" fmla="*/ 55577 h 2897188"/>
                <a:gd name="connsiteX496" fmla="*/ 1482069 w 2390775"/>
                <a:gd name="connsiteY496" fmla="*/ 61399 h 2897188"/>
                <a:gd name="connsiteX497" fmla="*/ 1493717 w 2390775"/>
                <a:gd name="connsiteY497" fmla="*/ 68280 h 2897188"/>
                <a:gd name="connsiteX498" fmla="*/ 1505363 w 2390775"/>
                <a:gd name="connsiteY498" fmla="*/ 75690 h 2897188"/>
                <a:gd name="connsiteX499" fmla="*/ 1517011 w 2390775"/>
                <a:gd name="connsiteY499" fmla="*/ 83100 h 2897188"/>
                <a:gd name="connsiteX500" fmla="*/ 1528129 w 2390775"/>
                <a:gd name="connsiteY500" fmla="*/ 90511 h 2897188"/>
                <a:gd name="connsiteX501" fmla="*/ 1539247 w 2390775"/>
                <a:gd name="connsiteY501" fmla="*/ 98450 h 2897188"/>
                <a:gd name="connsiteX502" fmla="*/ 1549835 w 2390775"/>
                <a:gd name="connsiteY502" fmla="*/ 106919 h 2897188"/>
                <a:gd name="connsiteX503" fmla="*/ 1559893 w 2390775"/>
                <a:gd name="connsiteY503" fmla="*/ 115917 h 2897188"/>
                <a:gd name="connsiteX504" fmla="*/ 1569953 w 2390775"/>
                <a:gd name="connsiteY504" fmla="*/ 124915 h 2897188"/>
                <a:gd name="connsiteX505" fmla="*/ 1579483 w 2390775"/>
                <a:gd name="connsiteY505" fmla="*/ 134443 h 2897188"/>
                <a:gd name="connsiteX506" fmla="*/ 1589011 w 2390775"/>
                <a:gd name="connsiteY506" fmla="*/ 143970 h 2897188"/>
                <a:gd name="connsiteX507" fmla="*/ 1598013 w 2390775"/>
                <a:gd name="connsiteY507" fmla="*/ 154027 h 2897188"/>
                <a:gd name="connsiteX508" fmla="*/ 1607013 w 2390775"/>
                <a:gd name="connsiteY508" fmla="*/ 164613 h 2897188"/>
                <a:gd name="connsiteX509" fmla="*/ 1615483 w 2390775"/>
                <a:gd name="connsiteY509" fmla="*/ 175199 h 2897188"/>
                <a:gd name="connsiteX510" fmla="*/ 1623425 w 2390775"/>
                <a:gd name="connsiteY510" fmla="*/ 186314 h 2897188"/>
                <a:gd name="connsiteX511" fmla="*/ 1631365 w 2390775"/>
                <a:gd name="connsiteY511" fmla="*/ 197959 h 2897188"/>
                <a:gd name="connsiteX512" fmla="*/ 1639307 w 2390775"/>
                <a:gd name="connsiteY512" fmla="*/ 210133 h 2897188"/>
                <a:gd name="connsiteX513" fmla="*/ 1646719 w 2390775"/>
                <a:gd name="connsiteY513" fmla="*/ 222307 h 2897188"/>
                <a:gd name="connsiteX514" fmla="*/ 1653601 w 2390775"/>
                <a:gd name="connsiteY514" fmla="*/ 234481 h 2897188"/>
                <a:gd name="connsiteX515" fmla="*/ 1660483 w 2390775"/>
                <a:gd name="connsiteY515" fmla="*/ 248243 h 2897188"/>
                <a:gd name="connsiteX516" fmla="*/ 1667367 w 2390775"/>
                <a:gd name="connsiteY516" fmla="*/ 260946 h 2897188"/>
                <a:gd name="connsiteX517" fmla="*/ 1673719 w 2390775"/>
                <a:gd name="connsiteY517" fmla="*/ 274708 h 2897188"/>
                <a:gd name="connsiteX518" fmla="*/ 1679543 w 2390775"/>
                <a:gd name="connsiteY518" fmla="*/ 288470 h 2897188"/>
                <a:gd name="connsiteX519" fmla="*/ 1685367 w 2390775"/>
                <a:gd name="connsiteY519" fmla="*/ 302761 h 2897188"/>
                <a:gd name="connsiteX520" fmla="*/ 1690661 w 2390775"/>
                <a:gd name="connsiteY520" fmla="*/ 317581 h 2897188"/>
                <a:gd name="connsiteX521" fmla="*/ 1695955 w 2390775"/>
                <a:gd name="connsiteY521" fmla="*/ 332402 h 2897188"/>
                <a:gd name="connsiteX522" fmla="*/ 1700719 w 2390775"/>
                <a:gd name="connsiteY522" fmla="*/ 347751 h 2897188"/>
                <a:gd name="connsiteX523" fmla="*/ 1705485 w 2390775"/>
                <a:gd name="connsiteY523" fmla="*/ 363101 h 2897188"/>
                <a:gd name="connsiteX524" fmla="*/ 1709719 w 2390775"/>
                <a:gd name="connsiteY524" fmla="*/ 379510 h 2897188"/>
                <a:gd name="connsiteX525" fmla="*/ 1714485 w 2390775"/>
                <a:gd name="connsiteY525" fmla="*/ 395918 h 2897188"/>
                <a:gd name="connsiteX526" fmla="*/ 1721367 w 2390775"/>
                <a:gd name="connsiteY526" fmla="*/ 429793 h 2897188"/>
                <a:gd name="connsiteX527" fmla="*/ 1728249 w 2390775"/>
                <a:gd name="connsiteY527" fmla="*/ 465257 h 2897188"/>
                <a:gd name="connsiteX528" fmla="*/ 1734073 w 2390775"/>
                <a:gd name="connsiteY528" fmla="*/ 501778 h 2897188"/>
                <a:gd name="connsiteX529" fmla="*/ 1738309 w 2390775"/>
                <a:gd name="connsiteY529" fmla="*/ 539888 h 2897188"/>
                <a:gd name="connsiteX530" fmla="*/ 1742015 w 2390775"/>
                <a:gd name="connsiteY530" fmla="*/ 579586 h 2897188"/>
                <a:gd name="connsiteX531" fmla="*/ 1744133 w 2390775"/>
                <a:gd name="connsiteY531" fmla="*/ 620342 h 2897188"/>
                <a:gd name="connsiteX532" fmla="*/ 1745721 w 2390775"/>
                <a:gd name="connsiteY532" fmla="*/ 662157 h 2897188"/>
                <a:gd name="connsiteX533" fmla="*/ 1746251 w 2390775"/>
                <a:gd name="connsiteY533" fmla="*/ 706089 h 2897188"/>
                <a:gd name="connsiteX534" fmla="*/ 1745721 w 2390775"/>
                <a:gd name="connsiteY534" fmla="*/ 737318 h 2897188"/>
                <a:gd name="connsiteX535" fmla="*/ 1744133 w 2390775"/>
                <a:gd name="connsiteY535" fmla="*/ 768547 h 2897188"/>
                <a:gd name="connsiteX536" fmla="*/ 1740955 w 2390775"/>
                <a:gd name="connsiteY536" fmla="*/ 799246 h 2897188"/>
                <a:gd name="connsiteX537" fmla="*/ 1737779 w 2390775"/>
                <a:gd name="connsiteY537" fmla="*/ 829946 h 2897188"/>
                <a:gd name="connsiteX538" fmla="*/ 1733015 w 2390775"/>
                <a:gd name="connsiteY538" fmla="*/ 860116 h 2897188"/>
                <a:gd name="connsiteX539" fmla="*/ 1727191 w 2390775"/>
                <a:gd name="connsiteY539" fmla="*/ 889228 h 2897188"/>
                <a:gd name="connsiteX540" fmla="*/ 1720309 w 2390775"/>
                <a:gd name="connsiteY540" fmla="*/ 918339 h 2897188"/>
                <a:gd name="connsiteX541" fmla="*/ 1713425 w 2390775"/>
                <a:gd name="connsiteY541" fmla="*/ 946922 h 2897188"/>
                <a:gd name="connsiteX542" fmla="*/ 1704955 w 2390775"/>
                <a:gd name="connsiteY542" fmla="*/ 973916 h 2897188"/>
                <a:gd name="connsiteX543" fmla="*/ 1695425 w 2390775"/>
                <a:gd name="connsiteY543" fmla="*/ 1001440 h 2897188"/>
                <a:gd name="connsiteX544" fmla="*/ 1685367 w 2390775"/>
                <a:gd name="connsiteY544" fmla="*/ 1028434 h 2897188"/>
                <a:gd name="connsiteX545" fmla="*/ 1674779 w 2390775"/>
                <a:gd name="connsiteY545" fmla="*/ 1054370 h 2897188"/>
                <a:gd name="connsiteX546" fmla="*/ 1662073 w 2390775"/>
                <a:gd name="connsiteY546" fmla="*/ 1079776 h 2897188"/>
                <a:gd name="connsiteX547" fmla="*/ 1649895 w 2390775"/>
                <a:gd name="connsiteY547" fmla="*/ 1104654 h 2897188"/>
                <a:gd name="connsiteX548" fmla="*/ 1636659 w 2390775"/>
                <a:gd name="connsiteY548" fmla="*/ 1127943 h 2897188"/>
                <a:gd name="connsiteX549" fmla="*/ 1622365 w 2390775"/>
                <a:gd name="connsiteY549" fmla="*/ 1151761 h 2897188"/>
                <a:gd name="connsiteX550" fmla="*/ 1621837 w 2390775"/>
                <a:gd name="connsiteY550" fmla="*/ 1152291 h 2897188"/>
                <a:gd name="connsiteX551" fmla="*/ 1614425 w 2390775"/>
                <a:gd name="connsiteY551" fmla="*/ 1163406 h 2897188"/>
                <a:gd name="connsiteX552" fmla="*/ 1577365 w 2390775"/>
                <a:gd name="connsiteY552" fmla="*/ 1218454 h 2897188"/>
                <a:gd name="connsiteX553" fmla="*/ 1559893 w 2390775"/>
                <a:gd name="connsiteY553" fmla="*/ 1244919 h 2897188"/>
                <a:gd name="connsiteX554" fmla="*/ 1542953 w 2390775"/>
                <a:gd name="connsiteY554" fmla="*/ 1271913 h 2897188"/>
                <a:gd name="connsiteX555" fmla="*/ 1527069 w 2390775"/>
                <a:gd name="connsiteY555" fmla="*/ 1298378 h 2897188"/>
                <a:gd name="connsiteX556" fmla="*/ 1520717 w 2390775"/>
                <a:gd name="connsiteY556" fmla="*/ 1311081 h 2897188"/>
                <a:gd name="connsiteX557" fmla="*/ 1513835 w 2390775"/>
                <a:gd name="connsiteY557" fmla="*/ 1324843 h 2897188"/>
                <a:gd name="connsiteX558" fmla="*/ 1508011 w 2390775"/>
                <a:gd name="connsiteY558" fmla="*/ 1337547 h 2897188"/>
                <a:gd name="connsiteX559" fmla="*/ 1502717 w 2390775"/>
                <a:gd name="connsiteY559" fmla="*/ 1350779 h 2897188"/>
                <a:gd name="connsiteX560" fmla="*/ 1497423 w 2390775"/>
                <a:gd name="connsiteY560" fmla="*/ 1364012 h 2897188"/>
                <a:gd name="connsiteX561" fmla="*/ 1493717 w 2390775"/>
                <a:gd name="connsiteY561" fmla="*/ 1376715 h 2897188"/>
                <a:gd name="connsiteX562" fmla="*/ 1490539 w 2390775"/>
                <a:gd name="connsiteY562" fmla="*/ 1389947 h 2897188"/>
                <a:gd name="connsiteX563" fmla="*/ 1487363 w 2390775"/>
                <a:gd name="connsiteY563" fmla="*/ 1403180 h 2897188"/>
                <a:gd name="connsiteX564" fmla="*/ 1485775 w 2390775"/>
                <a:gd name="connsiteY564" fmla="*/ 1415883 h 2897188"/>
                <a:gd name="connsiteX565" fmla="*/ 1485245 w 2390775"/>
                <a:gd name="connsiteY565" fmla="*/ 1428587 h 2897188"/>
                <a:gd name="connsiteX566" fmla="*/ 1485245 w 2390775"/>
                <a:gd name="connsiteY566" fmla="*/ 1441819 h 2897188"/>
                <a:gd name="connsiteX567" fmla="*/ 1485775 w 2390775"/>
                <a:gd name="connsiteY567" fmla="*/ 1455052 h 2897188"/>
                <a:gd name="connsiteX568" fmla="*/ 1487893 w 2390775"/>
                <a:gd name="connsiteY568" fmla="*/ 1467755 h 2897188"/>
                <a:gd name="connsiteX569" fmla="*/ 1491069 w 2390775"/>
                <a:gd name="connsiteY569" fmla="*/ 1480987 h 2897188"/>
                <a:gd name="connsiteX570" fmla="*/ 1494775 w 2390775"/>
                <a:gd name="connsiteY570" fmla="*/ 1493691 h 2897188"/>
                <a:gd name="connsiteX571" fmla="*/ 1500599 w 2390775"/>
                <a:gd name="connsiteY571" fmla="*/ 1506923 h 2897188"/>
                <a:gd name="connsiteX572" fmla="*/ 1506423 w 2390775"/>
                <a:gd name="connsiteY572" fmla="*/ 1520156 h 2897188"/>
                <a:gd name="connsiteX573" fmla="*/ 1514363 w 2390775"/>
                <a:gd name="connsiteY573" fmla="*/ 1532859 h 2897188"/>
                <a:gd name="connsiteX574" fmla="*/ 1523363 w 2390775"/>
                <a:gd name="connsiteY574" fmla="*/ 1546092 h 2897188"/>
                <a:gd name="connsiteX575" fmla="*/ 1533423 w 2390775"/>
                <a:gd name="connsiteY575" fmla="*/ 1559324 h 2897188"/>
                <a:gd name="connsiteX576" fmla="*/ 1545071 w 2390775"/>
                <a:gd name="connsiteY576" fmla="*/ 1572557 h 2897188"/>
                <a:gd name="connsiteX577" fmla="*/ 1558305 w 2390775"/>
                <a:gd name="connsiteY577" fmla="*/ 1586319 h 2897188"/>
                <a:gd name="connsiteX578" fmla="*/ 1552481 w 2390775"/>
                <a:gd name="connsiteY578" fmla="*/ 1601668 h 2897188"/>
                <a:gd name="connsiteX579" fmla="*/ 1550365 w 2390775"/>
                <a:gd name="connsiteY579" fmla="*/ 1713880 h 2897188"/>
                <a:gd name="connsiteX580" fmla="*/ 1549835 w 2390775"/>
                <a:gd name="connsiteY580" fmla="*/ 1732406 h 2897188"/>
                <a:gd name="connsiteX581" fmla="*/ 1548247 w 2390775"/>
                <a:gd name="connsiteY581" fmla="*/ 1749873 h 2897188"/>
                <a:gd name="connsiteX582" fmla="*/ 1545599 w 2390775"/>
                <a:gd name="connsiteY582" fmla="*/ 1767340 h 2897188"/>
                <a:gd name="connsiteX583" fmla="*/ 1542953 w 2390775"/>
                <a:gd name="connsiteY583" fmla="*/ 1784807 h 2897188"/>
                <a:gd name="connsiteX584" fmla="*/ 1539247 w 2390775"/>
                <a:gd name="connsiteY584" fmla="*/ 1802274 h 2897188"/>
                <a:gd name="connsiteX585" fmla="*/ 1533953 w 2390775"/>
                <a:gd name="connsiteY585" fmla="*/ 1819211 h 2897188"/>
                <a:gd name="connsiteX586" fmla="*/ 1528659 w 2390775"/>
                <a:gd name="connsiteY586" fmla="*/ 1835090 h 2897188"/>
                <a:gd name="connsiteX587" fmla="*/ 1522305 w 2390775"/>
                <a:gd name="connsiteY587" fmla="*/ 1850970 h 2897188"/>
                <a:gd name="connsiteX588" fmla="*/ 1514893 w 2390775"/>
                <a:gd name="connsiteY588" fmla="*/ 1866319 h 2897188"/>
                <a:gd name="connsiteX589" fmla="*/ 1506951 w 2390775"/>
                <a:gd name="connsiteY589" fmla="*/ 1882198 h 2897188"/>
                <a:gd name="connsiteX590" fmla="*/ 1499011 w 2390775"/>
                <a:gd name="connsiteY590" fmla="*/ 1897019 h 2897188"/>
                <a:gd name="connsiteX591" fmla="*/ 1490011 w 2390775"/>
                <a:gd name="connsiteY591" fmla="*/ 1910781 h 2897188"/>
                <a:gd name="connsiteX592" fmla="*/ 1479951 w 2390775"/>
                <a:gd name="connsiteY592" fmla="*/ 1924543 h 2897188"/>
                <a:gd name="connsiteX593" fmla="*/ 1469893 w 2390775"/>
                <a:gd name="connsiteY593" fmla="*/ 1938304 h 2897188"/>
                <a:gd name="connsiteX594" fmla="*/ 1458245 w 2390775"/>
                <a:gd name="connsiteY594" fmla="*/ 1951008 h 2897188"/>
                <a:gd name="connsiteX595" fmla="*/ 1446597 w 2390775"/>
                <a:gd name="connsiteY595" fmla="*/ 1963182 h 2897188"/>
                <a:gd name="connsiteX596" fmla="*/ 1434421 w 2390775"/>
                <a:gd name="connsiteY596" fmla="*/ 1975356 h 2897188"/>
                <a:gd name="connsiteX597" fmla="*/ 1421715 w 2390775"/>
                <a:gd name="connsiteY597" fmla="*/ 1986471 h 2897188"/>
                <a:gd name="connsiteX598" fmla="*/ 1407951 w 2390775"/>
                <a:gd name="connsiteY598" fmla="*/ 1996528 h 2897188"/>
                <a:gd name="connsiteX599" fmla="*/ 1394185 w 2390775"/>
                <a:gd name="connsiteY599" fmla="*/ 2006585 h 2897188"/>
                <a:gd name="connsiteX600" fmla="*/ 1379891 w 2390775"/>
                <a:gd name="connsiteY600" fmla="*/ 2015583 h 2897188"/>
                <a:gd name="connsiteX601" fmla="*/ 1365067 w 2390775"/>
                <a:gd name="connsiteY601" fmla="*/ 2024052 h 2897188"/>
                <a:gd name="connsiteX602" fmla="*/ 1349713 w 2390775"/>
                <a:gd name="connsiteY602" fmla="*/ 2031991 h 2897188"/>
                <a:gd name="connsiteX603" fmla="*/ 1334361 w 2390775"/>
                <a:gd name="connsiteY603" fmla="*/ 2038872 h 2897188"/>
                <a:gd name="connsiteX604" fmla="*/ 1318477 w 2390775"/>
                <a:gd name="connsiteY604" fmla="*/ 2045224 h 2897188"/>
                <a:gd name="connsiteX605" fmla="*/ 1301537 w 2390775"/>
                <a:gd name="connsiteY605" fmla="*/ 2050517 h 2897188"/>
                <a:gd name="connsiteX606" fmla="*/ 1285653 w 2390775"/>
                <a:gd name="connsiteY606" fmla="*/ 2055810 h 2897188"/>
                <a:gd name="connsiteX607" fmla="*/ 1268183 w 2390775"/>
                <a:gd name="connsiteY607" fmla="*/ 2059515 h 2897188"/>
                <a:gd name="connsiteX608" fmla="*/ 1250711 w 2390775"/>
                <a:gd name="connsiteY608" fmla="*/ 2062691 h 2897188"/>
                <a:gd name="connsiteX609" fmla="*/ 1233241 w 2390775"/>
                <a:gd name="connsiteY609" fmla="*/ 2064808 h 2897188"/>
                <a:gd name="connsiteX610" fmla="*/ 1215241 w 2390775"/>
                <a:gd name="connsiteY610" fmla="*/ 2066396 h 2897188"/>
                <a:gd name="connsiteX611" fmla="*/ 1196711 w 2390775"/>
                <a:gd name="connsiteY611" fmla="*/ 2066925 h 2897188"/>
                <a:gd name="connsiteX612" fmla="*/ 1179241 w 2390775"/>
                <a:gd name="connsiteY612" fmla="*/ 2066396 h 2897188"/>
                <a:gd name="connsiteX613" fmla="*/ 1161239 w 2390775"/>
                <a:gd name="connsiteY613" fmla="*/ 2064808 h 2897188"/>
                <a:gd name="connsiteX614" fmla="*/ 1143239 w 2390775"/>
                <a:gd name="connsiteY614" fmla="*/ 2062691 h 2897188"/>
                <a:gd name="connsiteX615" fmla="*/ 1125769 w 2390775"/>
                <a:gd name="connsiteY615" fmla="*/ 2059515 h 2897188"/>
                <a:gd name="connsiteX616" fmla="*/ 1108827 w 2390775"/>
                <a:gd name="connsiteY616" fmla="*/ 2055810 h 2897188"/>
                <a:gd name="connsiteX617" fmla="*/ 1092415 w 2390775"/>
                <a:gd name="connsiteY617" fmla="*/ 2050517 h 2897188"/>
                <a:gd name="connsiteX618" fmla="*/ 1076003 w 2390775"/>
                <a:gd name="connsiteY618" fmla="*/ 2045224 h 2897188"/>
                <a:gd name="connsiteX619" fmla="*/ 1059591 w 2390775"/>
                <a:gd name="connsiteY619" fmla="*/ 2038872 h 2897188"/>
                <a:gd name="connsiteX620" fmla="*/ 1044237 w 2390775"/>
                <a:gd name="connsiteY620" fmla="*/ 2031991 h 2897188"/>
                <a:gd name="connsiteX621" fmla="*/ 1028885 w 2390775"/>
                <a:gd name="connsiteY621" fmla="*/ 2024052 h 2897188"/>
                <a:gd name="connsiteX622" fmla="*/ 1014591 w 2390775"/>
                <a:gd name="connsiteY622" fmla="*/ 2015583 h 2897188"/>
                <a:gd name="connsiteX623" fmla="*/ 999767 w 2390775"/>
                <a:gd name="connsiteY623" fmla="*/ 2006585 h 2897188"/>
                <a:gd name="connsiteX624" fmla="*/ 986001 w 2390775"/>
                <a:gd name="connsiteY624" fmla="*/ 1996528 h 2897188"/>
                <a:gd name="connsiteX625" fmla="*/ 972237 w 2390775"/>
                <a:gd name="connsiteY625" fmla="*/ 1986471 h 2897188"/>
                <a:gd name="connsiteX626" fmla="*/ 959531 w 2390775"/>
                <a:gd name="connsiteY626" fmla="*/ 1975356 h 2897188"/>
                <a:gd name="connsiteX627" fmla="*/ 947883 w 2390775"/>
                <a:gd name="connsiteY627" fmla="*/ 1963182 h 2897188"/>
                <a:gd name="connsiteX628" fmla="*/ 936235 w 2390775"/>
                <a:gd name="connsiteY628" fmla="*/ 1951008 h 2897188"/>
                <a:gd name="connsiteX629" fmla="*/ 924589 w 2390775"/>
                <a:gd name="connsiteY629" fmla="*/ 1938304 h 2897188"/>
                <a:gd name="connsiteX630" fmla="*/ 914001 w 2390775"/>
                <a:gd name="connsiteY630" fmla="*/ 1924543 h 2897188"/>
                <a:gd name="connsiteX631" fmla="*/ 904471 w 2390775"/>
                <a:gd name="connsiteY631" fmla="*/ 1910781 h 2897188"/>
                <a:gd name="connsiteX632" fmla="*/ 894941 w 2390775"/>
                <a:gd name="connsiteY632" fmla="*/ 1897019 h 2897188"/>
                <a:gd name="connsiteX633" fmla="*/ 886999 w 2390775"/>
                <a:gd name="connsiteY633" fmla="*/ 1882198 h 2897188"/>
                <a:gd name="connsiteX634" fmla="*/ 879059 w 2390775"/>
                <a:gd name="connsiteY634" fmla="*/ 1866319 h 2897188"/>
                <a:gd name="connsiteX635" fmla="*/ 871647 w 2390775"/>
                <a:gd name="connsiteY635" fmla="*/ 1850970 h 2897188"/>
                <a:gd name="connsiteX636" fmla="*/ 865293 w 2390775"/>
                <a:gd name="connsiteY636" fmla="*/ 1835090 h 2897188"/>
                <a:gd name="connsiteX637" fmla="*/ 859999 w 2390775"/>
                <a:gd name="connsiteY637" fmla="*/ 1819211 h 2897188"/>
                <a:gd name="connsiteX638" fmla="*/ 855235 w 2390775"/>
                <a:gd name="connsiteY638" fmla="*/ 1802274 h 2897188"/>
                <a:gd name="connsiteX639" fmla="*/ 851529 w 2390775"/>
                <a:gd name="connsiteY639" fmla="*/ 1784807 h 2897188"/>
                <a:gd name="connsiteX640" fmla="*/ 848353 w 2390775"/>
                <a:gd name="connsiteY640" fmla="*/ 1767340 h 2897188"/>
                <a:gd name="connsiteX641" fmla="*/ 845705 w 2390775"/>
                <a:gd name="connsiteY641" fmla="*/ 1749873 h 2897188"/>
                <a:gd name="connsiteX642" fmla="*/ 844647 w 2390775"/>
                <a:gd name="connsiteY642" fmla="*/ 1732406 h 2897188"/>
                <a:gd name="connsiteX643" fmla="*/ 844117 w 2390775"/>
                <a:gd name="connsiteY643" fmla="*/ 1713880 h 2897188"/>
                <a:gd name="connsiteX644" fmla="*/ 844117 w 2390775"/>
                <a:gd name="connsiteY644" fmla="*/ 1602727 h 2897188"/>
                <a:gd name="connsiteX645" fmla="*/ 834057 w 2390775"/>
                <a:gd name="connsiteY645" fmla="*/ 1583672 h 2897188"/>
                <a:gd name="connsiteX646" fmla="*/ 846763 w 2390775"/>
                <a:gd name="connsiteY646" fmla="*/ 1570439 h 2897188"/>
                <a:gd name="connsiteX647" fmla="*/ 858411 w 2390775"/>
                <a:gd name="connsiteY647" fmla="*/ 1557736 h 2897188"/>
                <a:gd name="connsiteX648" fmla="*/ 868471 w 2390775"/>
                <a:gd name="connsiteY648" fmla="*/ 1543974 h 2897188"/>
                <a:gd name="connsiteX649" fmla="*/ 877471 w 2390775"/>
                <a:gd name="connsiteY649" fmla="*/ 1531271 h 2897188"/>
                <a:gd name="connsiteX650" fmla="*/ 884353 w 2390775"/>
                <a:gd name="connsiteY650" fmla="*/ 1518568 h 2897188"/>
                <a:gd name="connsiteX651" fmla="*/ 890705 w 2390775"/>
                <a:gd name="connsiteY651" fmla="*/ 1505335 h 2897188"/>
                <a:gd name="connsiteX652" fmla="*/ 895471 w 2390775"/>
                <a:gd name="connsiteY652" fmla="*/ 1492103 h 2897188"/>
                <a:gd name="connsiteX653" fmla="*/ 899705 w 2390775"/>
                <a:gd name="connsiteY653" fmla="*/ 1479400 h 2897188"/>
                <a:gd name="connsiteX654" fmla="*/ 902353 w 2390775"/>
                <a:gd name="connsiteY654" fmla="*/ 1466167 h 2897188"/>
                <a:gd name="connsiteX655" fmla="*/ 904471 w 2390775"/>
                <a:gd name="connsiteY655" fmla="*/ 1453464 h 2897188"/>
                <a:gd name="connsiteX656" fmla="*/ 905001 w 2390775"/>
                <a:gd name="connsiteY656" fmla="*/ 1440760 h 2897188"/>
                <a:gd name="connsiteX657" fmla="*/ 905001 w 2390775"/>
                <a:gd name="connsiteY657" fmla="*/ 1427528 h 2897188"/>
                <a:gd name="connsiteX658" fmla="*/ 903941 w 2390775"/>
                <a:gd name="connsiteY658" fmla="*/ 1414825 h 2897188"/>
                <a:gd name="connsiteX659" fmla="*/ 902353 w 2390775"/>
                <a:gd name="connsiteY659" fmla="*/ 1402121 h 2897188"/>
                <a:gd name="connsiteX660" fmla="*/ 899705 w 2390775"/>
                <a:gd name="connsiteY660" fmla="*/ 1388889 h 2897188"/>
                <a:gd name="connsiteX661" fmla="*/ 895999 w 2390775"/>
                <a:gd name="connsiteY661" fmla="*/ 1375656 h 2897188"/>
                <a:gd name="connsiteX662" fmla="*/ 892295 w 2390775"/>
                <a:gd name="connsiteY662" fmla="*/ 1362953 h 2897188"/>
                <a:gd name="connsiteX663" fmla="*/ 887529 w 2390775"/>
                <a:gd name="connsiteY663" fmla="*/ 1349720 h 2897188"/>
                <a:gd name="connsiteX664" fmla="*/ 882235 w 2390775"/>
                <a:gd name="connsiteY664" fmla="*/ 1337017 h 2897188"/>
                <a:gd name="connsiteX665" fmla="*/ 875881 w 2390775"/>
                <a:gd name="connsiteY665" fmla="*/ 1324314 h 2897188"/>
                <a:gd name="connsiteX666" fmla="*/ 869529 w 2390775"/>
                <a:gd name="connsiteY666" fmla="*/ 1310552 h 2897188"/>
                <a:gd name="connsiteX667" fmla="*/ 862647 w 2390775"/>
                <a:gd name="connsiteY667" fmla="*/ 1297849 h 2897188"/>
                <a:gd name="connsiteX668" fmla="*/ 847293 w 2390775"/>
                <a:gd name="connsiteY668" fmla="*/ 1271384 h 2897188"/>
                <a:gd name="connsiteX669" fmla="*/ 830881 w 2390775"/>
                <a:gd name="connsiteY669" fmla="*/ 1244389 h 2897188"/>
                <a:gd name="connsiteX670" fmla="*/ 812881 w 2390775"/>
                <a:gd name="connsiteY670" fmla="*/ 1217924 h 2897188"/>
                <a:gd name="connsiteX671" fmla="*/ 775821 w 2390775"/>
                <a:gd name="connsiteY671" fmla="*/ 1163406 h 2897188"/>
                <a:gd name="connsiteX672" fmla="*/ 768409 w 2390775"/>
                <a:gd name="connsiteY672" fmla="*/ 1152291 h 2897188"/>
                <a:gd name="connsiteX673" fmla="*/ 767881 w 2390775"/>
                <a:gd name="connsiteY673" fmla="*/ 1151761 h 2897188"/>
                <a:gd name="connsiteX674" fmla="*/ 754115 w 2390775"/>
                <a:gd name="connsiteY674" fmla="*/ 1127943 h 2897188"/>
                <a:gd name="connsiteX675" fmla="*/ 740351 w 2390775"/>
                <a:gd name="connsiteY675" fmla="*/ 1104654 h 2897188"/>
                <a:gd name="connsiteX676" fmla="*/ 728173 w 2390775"/>
                <a:gd name="connsiteY676" fmla="*/ 1079776 h 2897188"/>
                <a:gd name="connsiteX677" fmla="*/ 715997 w 2390775"/>
                <a:gd name="connsiteY677" fmla="*/ 1054370 h 2897188"/>
                <a:gd name="connsiteX678" fmla="*/ 705409 w 2390775"/>
                <a:gd name="connsiteY678" fmla="*/ 1028434 h 2897188"/>
                <a:gd name="connsiteX679" fmla="*/ 695349 w 2390775"/>
                <a:gd name="connsiteY679" fmla="*/ 1001440 h 2897188"/>
                <a:gd name="connsiteX680" fmla="*/ 685819 w 2390775"/>
                <a:gd name="connsiteY680" fmla="*/ 973916 h 2897188"/>
                <a:gd name="connsiteX681" fmla="*/ 677349 w 2390775"/>
                <a:gd name="connsiteY681" fmla="*/ 946922 h 2897188"/>
                <a:gd name="connsiteX682" fmla="*/ 669937 w 2390775"/>
                <a:gd name="connsiteY682" fmla="*/ 918339 h 2897188"/>
                <a:gd name="connsiteX683" fmla="*/ 663585 w 2390775"/>
                <a:gd name="connsiteY683" fmla="*/ 889228 h 2897188"/>
                <a:gd name="connsiteX684" fmla="*/ 657761 w 2390775"/>
                <a:gd name="connsiteY684" fmla="*/ 860116 h 2897188"/>
                <a:gd name="connsiteX685" fmla="*/ 652467 w 2390775"/>
                <a:gd name="connsiteY685" fmla="*/ 829946 h 2897188"/>
                <a:gd name="connsiteX686" fmla="*/ 649289 w 2390775"/>
                <a:gd name="connsiteY686" fmla="*/ 799246 h 2897188"/>
                <a:gd name="connsiteX687" fmla="*/ 646643 w 2390775"/>
                <a:gd name="connsiteY687" fmla="*/ 768547 h 2897188"/>
                <a:gd name="connsiteX688" fmla="*/ 645055 w 2390775"/>
                <a:gd name="connsiteY688" fmla="*/ 737318 h 2897188"/>
                <a:gd name="connsiteX689" fmla="*/ 644525 w 2390775"/>
                <a:gd name="connsiteY689" fmla="*/ 706089 h 2897188"/>
                <a:gd name="connsiteX690" fmla="*/ 645055 w 2390775"/>
                <a:gd name="connsiteY690" fmla="*/ 659510 h 2897188"/>
                <a:gd name="connsiteX691" fmla="*/ 646643 w 2390775"/>
                <a:gd name="connsiteY691" fmla="*/ 614520 h 2897188"/>
                <a:gd name="connsiteX692" fmla="*/ 648761 w 2390775"/>
                <a:gd name="connsiteY692" fmla="*/ 571646 h 2897188"/>
                <a:gd name="connsiteX693" fmla="*/ 651937 w 2390775"/>
                <a:gd name="connsiteY693" fmla="*/ 530361 h 2897188"/>
                <a:gd name="connsiteX694" fmla="*/ 656701 w 2390775"/>
                <a:gd name="connsiteY694" fmla="*/ 490663 h 2897188"/>
                <a:gd name="connsiteX695" fmla="*/ 661995 w 2390775"/>
                <a:gd name="connsiteY695" fmla="*/ 453083 h 2897188"/>
                <a:gd name="connsiteX696" fmla="*/ 668879 w 2390775"/>
                <a:gd name="connsiteY696" fmla="*/ 416561 h 2897188"/>
                <a:gd name="connsiteX697" fmla="*/ 672055 w 2390775"/>
                <a:gd name="connsiteY697" fmla="*/ 399094 h 2897188"/>
                <a:gd name="connsiteX698" fmla="*/ 676291 w 2390775"/>
                <a:gd name="connsiteY698" fmla="*/ 381627 h 2897188"/>
                <a:gd name="connsiteX699" fmla="*/ 680525 w 2390775"/>
                <a:gd name="connsiteY699" fmla="*/ 365218 h 2897188"/>
                <a:gd name="connsiteX700" fmla="*/ 684761 w 2390775"/>
                <a:gd name="connsiteY700" fmla="*/ 348810 h 2897188"/>
                <a:gd name="connsiteX701" fmla="*/ 689525 w 2390775"/>
                <a:gd name="connsiteY701" fmla="*/ 332931 h 2897188"/>
                <a:gd name="connsiteX702" fmla="*/ 694819 w 2390775"/>
                <a:gd name="connsiteY702" fmla="*/ 318111 h 2897188"/>
                <a:gd name="connsiteX703" fmla="*/ 699585 w 2390775"/>
                <a:gd name="connsiteY703" fmla="*/ 302761 h 2897188"/>
                <a:gd name="connsiteX704" fmla="*/ 705409 w 2390775"/>
                <a:gd name="connsiteY704" fmla="*/ 287940 h 2897188"/>
                <a:gd name="connsiteX705" fmla="*/ 710703 w 2390775"/>
                <a:gd name="connsiteY705" fmla="*/ 273649 h 2897188"/>
                <a:gd name="connsiteX706" fmla="*/ 717055 w 2390775"/>
                <a:gd name="connsiteY706" fmla="*/ 259887 h 2897188"/>
                <a:gd name="connsiteX707" fmla="*/ 723409 w 2390775"/>
                <a:gd name="connsiteY707" fmla="*/ 246125 h 2897188"/>
                <a:gd name="connsiteX708" fmla="*/ 729761 w 2390775"/>
                <a:gd name="connsiteY708" fmla="*/ 233422 h 2897188"/>
                <a:gd name="connsiteX709" fmla="*/ 736645 w 2390775"/>
                <a:gd name="connsiteY709" fmla="*/ 220719 h 2897188"/>
                <a:gd name="connsiteX710" fmla="*/ 744057 w 2390775"/>
                <a:gd name="connsiteY710" fmla="*/ 208016 h 2897188"/>
                <a:gd name="connsiteX711" fmla="*/ 751469 w 2390775"/>
                <a:gd name="connsiteY711" fmla="*/ 196371 h 2897188"/>
                <a:gd name="connsiteX712" fmla="*/ 758879 w 2390775"/>
                <a:gd name="connsiteY712" fmla="*/ 184726 h 2897188"/>
                <a:gd name="connsiteX713" fmla="*/ 766821 w 2390775"/>
                <a:gd name="connsiteY713" fmla="*/ 173611 h 2897188"/>
                <a:gd name="connsiteX714" fmla="*/ 775291 w 2390775"/>
                <a:gd name="connsiteY714" fmla="*/ 163025 h 2897188"/>
                <a:gd name="connsiteX715" fmla="*/ 783763 w 2390775"/>
                <a:gd name="connsiteY715" fmla="*/ 152439 h 2897188"/>
                <a:gd name="connsiteX716" fmla="*/ 792763 w 2390775"/>
                <a:gd name="connsiteY716" fmla="*/ 142912 h 2897188"/>
                <a:gd name="connsiteX717" fmla="*/ 801763 w 2390775"/>
                <a:gd name="connsiteY717" fmla="*/ 132855 h 2897188"/>
                <a:gd name="connsiteX718" fmla="*/ 811293 w 2390775"/>
                <a:gd name="connsiteY718" fmla="*/ 123857 h 2897188"/>
                <a:gd name="connsiteX719" fmla="*/ 820823 w 2390775"/>
                <a:gd name="connsiteY719" fmla="*/ 114859 h 2897188"/>
                <a:gd name="connsiteX720" fmla="*/ 830881 w 2390775"/>
                <a:gd name="connsiteY720" fmla="*/ 105860 h 2897188"/>
                <a:gd name="connsiteX721" fmla="*/ 840941 w 2390775"/>
                <a:gd name="connsiteY721" fmla="*/ 97392 h 2897188"/>
                <a:gd name="connsiteX722" fmla="*/ 851529 w 2390775"/>
                <a:gd name="connsiteY722" fmla="*/ 89452 h 2897188"/>
                <a:gd name="connsiteX723" fmla="*/ 862117 w 2390775"/>
                <a:gd name="connsiteY723" fmla="*/ 82042 h 2897188"/>
                <a:gd name="connsiteX724" fmla="*/ 873235 w 2390775"/>
                <a:gd name="connsiteY724" fmla="*/ 75161 h 2897188"/>
                <a:gd name="connsiteX725" fmla="*/ 884883 w 2390775"/>
                <a:gd name="connsiteY725" fmla="*/ 68280 h 2897188"/>
                <a:gd name="connsiteX726" fmla="*/ 897059 w 2390775"/>
                <a:gd name="connsiteY726" fmla="*/ 61399 h 2897188"/>
                <a:gd name="connsiteX727" fmla="*/ 908707 w 2390775"/>
                <a:gd name="connsiteY727" fmla="*/ 55577 h 2897188"/>
                <a:gd name="connsiteX728" fmla="*/ 920883 w 2390775"/>
                <a:gd name="connsiteY728" fmla="*/ 49754 h 2897188"/>
                <a:gd name="connsiteX729" fmla="*/ 933589 w 2390775"/>
                <a:gd name="connsiteY729" fmla="*/ 44461 h 2897188"/>
                <a:gd name="connsiteX730" fmla="*/ 946825 w 2390775"/>
                <a:gd name="connsiteY730" fmla="*/ 39168 h 2897188"/>
                <a:gd name="connsiteX731" fmla="*/ 959531 w 2390775"/>
                <a:gd name="connsiteY731" fmla="*/ 34405 h 2897188"/>
                <a:gd name="connsiteX732" fmla="*/ 973295 w 2390775"/>
                <a:gd name="connsiteY732" fmla="*/ 29641 h 2897188"/>
                <a:gd name="connsiteX733" fmla="*/ 987061 w 2390775"/>
                <a:gd name="connsiteY733" fmla="*/ 25936 h 2897188"/>
                <a:gd name="connsiteX734" fmla="*/ 1000825 w 2390775"/>
                <a:gd name="connsiteY734" fmla="*/ 21701 h 2897188"/>
                <a:gd name="connsiteX735" fmla="*/ 1015649 w 2390775"/>
                <a:gd name="connsiteY735" fmla="*/ 18526 h 2897188"/>
                <a:gd name="connsiteX736" fmla="*/ 1030473 w 2390775"/>
                <a:gd name="connsiteY736" fmla="*/ 15350 h 2897188"/>
                <a:gd name="connsiteX737" fmla="*/ 1045827 w 2390775"/>
                <a:gd name="connsiteY737" fmla="*/ 12174 h 2897188"/>
                <a:gd name="connsiteX738" fmla="*/ 1060649 w 2390775"/>
                <a:gd name="connsiteY738" fmla="*/ 9527 h 2897188"/>
                <a:gd name="connsiteX739" fmla="*/ 1076533 w 2390775"/>
                <a:gd name="connsiteY739" fmla="*/ 7410 h 2897188"/>
                <a:gd name="connsiteX740" fmla="*/ 1092945 w 2390775"/>
                <a:gd name="connsiteY740" fmla="*/ 5822 h 2897188"/>
                <a:gd name="connsiteX741" fmla="*/ 1125239 w 2390775"/>
                <a:gd name="connsiteY741" fmla="*/ 2117 h 2897188"/>
                <a:gd name="connsiteX742" fmla="*/ 1160181 w 2390775"/>
                <a:gd name="connsiteY742" fmla="*/ 529 h 28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Lst>
              <a:rect l="l" t="t" r="r" b="b"/>
              <a:pathLst>
                <a:path w="2390775" h="2897188">
                  <a:moveTo>
                    <a:pt x="1774825" y="1989138"/>
                  </a:moveTo>
                  <a:lnTo>
                    <a:pt x="1785409" y="1989667"/>
                  </a:lnTo>
                  <a:lnTo>
                    <a:pt x="1794933" y="1990726"/>
                  </a:lnTo>
                  <a:lnTo>
                    <a:pt x="1804459" y="1993901"/>
                  </a:lnTo>
                  <a:lnTo>
                    <a:pt x="1813983" y="1997076"/>
                  </a:lnTo>
                  <a:lnTo>
                    <a:pt x="1822451" y="2000780"/>
                  </a:lnTo>
                  <a:lnTo>
                    <a:pt x="1830917" y="2006071"/>
                  </a:lnTo>
                  <a:lnTo>
                    <a:pt x="1838855" y="2011892"/>
                  </a:lnTo>
                  <a:lnTo>
                    <a:pt x="1845733" y="2018242"/>
                  </a:lnTo>
                  <a:lnTo>
                    <a:pt x="1852083" y="2025651"/>
                  </a:lnTo>
                  <a:lnTo>
                    <a:pt x="1858433" y="2033588"/>
                  </a:lnTo>
                  <a:lnTo>
                    <a:pt x="1863197" y="2041526"/>
                  </a:lnTo>
                  <a:lnTo>
                    <a:pt x="1866901" y="2050521"/>
                  </a:lnTo>
                  <a:lnTo>
                    <a:pt x="1870605" y="2058988"/>
                  </a:lnTo>
                  <a:lnTo>
                    <a:pt x="1873251" y="2069042"/>
                  </a:lnTo>
                  <a:lnTo>
                    <a:pt x="1874309" y="2078567"/>
                  </a:lnTo>
                  <a:lnTo>
                    <a:pt x="1874839" y="2089680"/>
                  </a:lnTo>
                  <a:lnTo>
                    <a:pt x="1874309" y="2099734"/>
                  </a:lnTo>
                  <a:lnTo>
                    <a:pt x="1873251" y="2109788"/>
                  </a:lnTo>
                  <a:lnTo>
                    <a:pt x="1870605" y="2119313"/>
                  </a:lnTo>
                  <a:lnTo>
                    <a:pt x="1866901" y="2128309"/>
                  </a:lnTo>
                  <a:lnTo>
                    <a:pt x="1863197" y="2136776"/>
                  </a:lnTo>
                  <a:lnTo>
                    <a:pt x="1858433" y="2144713"/>
                  </a:lnTo>
                  <a:lnTo>
                    <a:pt x="1852083" y="2152651"/>
                  </a:lnTo>
                  <a:lnTo>
                    <a:pt x="1845733" y="2160059"/>
                  </a:lnTo>
                  <a:lnTo>
                    <a:pt x="1838855" y="2166938"/>
                  </a:lnTo>
                  <a:lnTo>
                    <a:pt x="1830917" y="2172230"/>
                  </a:lnTo>
                  <a:lnTo>
                    <a:pt x="1822451" y="2177521"/>
                  </a:lnTo>
                  <a:lnTo>
                    <a:pt x="1813983" y="2181226"/>
                  </a:lnTo>
                  <a:lnTo>
                    <a:pt x="1804459" y="2184401"/>
                  </a:lnTo>
                  <a:lnTo>
                    <a:pt x="1794933" y="2187576"/>
                  </a:lnTo>
                  <a:lnTo>
                    <a:pt x="1785409" y="2188634"/>
                  </a:lnTo>
                  <a:lnTo>
                    <a:pt x="1774825" y="2189163"/>
                  </a:lnTo>
                  <a:lnTo>
                    <a:pt x="1764771" y="2188634"/>
                  </a:lnTo>
                  <a:lnTo>
                    <a:pt x="1754717" y="2187576"/>
                  </a:lnTo>
                  <a:lnTo>
                    <a:pt x="1745193" y="2184401"/>
                  </a:lnTo>
                  <a:lnTo>
                    <a:pt x="1736197" y="2181226"/>
                  </a:lnTo>
                  <a:lnTo>
                    <a:pt x="1727201" y="2177521"/>
                  </a:lnTo>
                  <a:lnTo>
                    <a:pt x="1718733" y="2172230"/>
                  </a:lnTo>
                  <a:lnTo>
                    <a:pt x="1710797" y="2166938"/>
                  </a:lnTo>
                  <a:lnTo>
                    <a:pt x="1704447" y="2160059"/>
                  </a:lnTo>
                  <a:lnTo>
                    <a:pt x="1697567" y="2152651"/>
                  </a:lnTo>
                  <a:lnTo>
                    <a:pt x="1691747" y="2144713"/>
                  </a:lnTo>
                  <a:lnTo>
                    <a:pt x="1686983" y="2136776"/>
                  </a:lnTo>
                  <a:lnTo>
                    <a:pt x="1682221" y="2128309"/>
                  </a:lnTo>
                  <a:lnTo>
                    <a:pt x="1679047" y="2119313"/>
                  </a:lnTo>
                  <a:lnTo>
                    <a:pt x="1676929" y="2109788"/>
                  </a:lnTo>
                  <a:lnTo>
                    <a:pt x="1675343" y="2099734"/>
                  </a:lnTo>
                  <a:lnTo>
                    <a:pt x="1674813" y="2089680"/>
                  </a:lnTo>
                  <a:lnTo>
                    <a:pt x="1675343" y="2078567"/>
                  </a:lnTo>
                  <a:lnTo>
                    <a:pt x="1676929" y="2069042"/>
                  </a:lnTo>
                  <a:lnTo>
                    <a:pt x="1679047" y="2058988"/>
                  </a:lnTo>
                  <a:lnTo>
                    <a:pt x="1682221" y="2050521"/>
                  </a:lnTo>
                  <a:lnTo>
                    <a:pt x="1686983" y="2041526"/>
                  </a:lnTo>
                  <a:lnTo>
                    <a:pt x="1691747" y="2033588"/>
                  </a:lnTo>
                  <a:lnTo>
                    <a:pt x="1697567" y="2025651"/>
                  </a:lnTo>
                  <a:lnTo>
                    <a:pt x="1704447" y="2018242"/>
                  </a:lnTo>
                  <a:lnTo>
                    <a:pt x="1710797" y="2011892"/>
                  </a:lnTo>
                  <a:lnTo>
                    <a:pt x="1718733" y="2006071"/>
                  </a:lnTo>
                  <a:lnTo>
                    <a:pt x="1727201" y="2000780"/>
                  </a:lnTo>
                  <a:lnTo>
                    <a:pt x="1736197" y="1997076"/>
                  </a:lnTo>
                  <a:lnTo>
                    <a:pt x="1745193" y="1993901"/>
                  </a:lnTo>
                  <a:lnTo>
                    <a:pt x="1754717" y="1990726"/>
                  </a:lnTo>
                  <a:lnTo>
                    <a:pt x="1764771" y="1989667"/>
                  </a:lnTo>
                  <a:close/>
                  <a:moveTo>
                    <a:pt x="757767" y="1644650"/>
                  </a:moveTo>
                  <a:lnTo>
                    <a:pt x="757767" y="1713971"/>
                  </a:lnTo>
                  <a:lnTo>
                    <a:pt x="758295" y="1735137"/>
                  </a:lnTo>
                  <a:lnTo>
                    <a:pt x="759355" y="1756304"/>
                  </a:lnTo>
                  <a:lnTo>
                    <a:pt x="762529" y="1776942"/>
                  </a:lnTo>
                  <a:lnTo>
                    <a:pt x="765705" y="1797050"/>
                  </a:lnTo>
                  <a:lnTo>
                    <a:pt x="769937" y="1817158"/>
                  </a:lnTo>
                  <a:lnTo>
                    <a:pt x="775229" y="1836737"/>
                  </a:lnTo>
                  <a:lnTo>
                    <a:pt x="781579" y="1856317"/>
                  </a:lnTo>
                  <a:lnTo>
                    <a:pt x="788459" y="1875367"/>
                  </a:lnTo>
                  <a:lnTo>
                    <a:pt x="796395" y="1893887"/>
                  </a:lnTo>
                  <a:lnTo>
                    <a:pt x="804863" y="1911879"/>
                  </a:lnTo>
                  <a:lnTo>
                    <a:pt x="814387" y="1929342"/>
                  </a:lnTo>
                  <a:lnTo>
                    <a:pt x="824441" y="1946804"/>
                  </a:lnTo>
                  <a:lnTo>
                    <a:pt x="835555" y="1963208"/>
                  </a:lnTo>
                  <a:lnTo>
                    <a:pt x="847195" y="1979612"/>
                  </a:lnTo>
                  <a:lnTo>
                    <a:pt x="859895" y="1994959"/>
                  </a:lnTo>
                  <a:lnTo>
                    <a:pt x="872595" y="2009775"/>
                  </a:lnTo>
                  <a:lnTo>
                    <a:pt x="885825" y="2024592"/>
                  </a:lnTo>
                  <a:lnTo>
                    <a:pt x="900641" y="2037821"/>
                  </a:lnTo>
                  <a:lnTo>
                    <a:pt x="915459" y="2051579"/>
                  </a:lnTo>
                  <a:lnTo>
                    <a:pt x="930805" y="2063750"/>
                  </a:lnTo>
                  <a:lnTo>
                    <a:pt x="947209" y="2075392"/>
                  </a:lnTo>
                  <a:lnTo>
                    <a:pt x="963613" y="2085975"/>
                  </a:lnTo>
                  <a:lnTo>
                    <a:pt x="980545" y="2096559"/>
                  </a:lnTo>
                  <a:lnTo>
                    <a:pt x="998537" y="2105554"/>
                  </a:lnTo>
                  <a:lnTo>
                    <a:pt x="1016529" y="2114550"/>
                  </a:lnTo>
                  <a:lnTo>
                    <a:pt x="1035051" y="2122488"/>
                  </a:lnTo>
                  <a:lnTo>
                    <a:pt x="1054099" y="2129896"/>
                  </a:lnTo>
                  <a:lnTo>
                    <a:pt x="1073151" y="2135717"/>
                  </a:lnTo>
                  <a:lnTo>
                    <a:pt x="1093259" y="2141009"/>
                  </a:lnTo>
                  <a:lnTo>
                    <a:pt x="1112837" y="2145242"/>
                  </a:lnTo>
                  <a:lnTo>
                    <a:pt x="1133475" y="2148946"/>
                  </a:lnTo>
                  <a:lnTo>
                    <a:pt x="1154113" y="2151592"/>
                  </a:lnTo>
                  <a:lnTo>
                    <a:pt x="1154113" y="2352675"/>
                  </a:lnTo>
                  <a:lnTo>
                    <a:pt x="1154113" y="2369609"/>
                  </a:lnTo>
                  <a:lnTo>
                    <a:pt x="1155699" y="2386013"/>
                  </a:lnTo>
                  <a:lnTo>
                    <a:pt x="1157817" y="2402946"/>
                  </a:lnTo>
                  <a:lnTo>
                    <a:pt x="1160991" y="2418821"/>
                  </a:lnTo>
                  <a:lnTo>
                    <a:pt x="1164167" y="2435225"/>
                  </a:lnTo>
                  <a:lnTo>
                    <a:pt x="1168929" y="2451100"/>
                  </a:lnTo>
                  <a:lnTo>
                    <a:pt x="1174221" y="2465917"/>
                  </a:lnTo>
                  <a:lnTo>
                    <a:pt x="1180041" y="2481263"/>
                  </a:lnTo>
                  <a:lnTo>
                    <a:pt x="1186391" y="2495550"/>
                  </a:lnTo>
                  <a:lnTo>
                    <a:pt x="1193799" y="2510367"/>
                  </a:lnTo>
                  <a:lnTo>
                    <a:pt x="1201737" y="2523596"/>
                  </a:lnTo>
                  <a:lnTo>
                    <a:pt x="1210733" y="2537355"/>
                  </a:lnTo>
                  <a:lnTo>
                    <a:pt x="1219729" y="2550584"/>
                  </a:lnTo>
                  <a:lnTo>
                    <a:pt x="1229783" y="2562755"/>
                  </a:lnTo>
                  <a:lnTo>
                    <a:pt x="1239837" y="2574926"/>
                  </a:lnTo>
                  <a:lnTo>
                    <a:pt x="1250951" y="2586567"/>
                  </a:lnTo>
                  <a:lnTo>
                    <a:pt x="1262591" y="2597680"/>
                  </a:lnTo>
                  <a:lnTo>
                    <a:pt x="1274233" y="2607734"/>
                  </a:lnTo>
                  <a:lnTo>
                    <a:pt x="1286933" y="2617788"/>
                  </a:lnTo>
                  <a:lnTo>
                    <a:pt x="1300163" y="2626784"/>
                  </a:lnTo>
                  <a:lnTo>
                    <a:pt x="1313391" y="2635780"/>
                  </a:lnTo>
                  <a:lnTo>
                    <a:pt x="1327151" y="2643717"/>
                  </a:lnTo>
                  <a:lnTo>
                    <a:pt x="1341437" y="2650596"/>
                  </a:lnTo>
                  <a:lnTo>
                    <a:pt x="1356255" y="2657476"/>
                  </a:lnTo>
                  <a:lnTo>
                    <a:pt x="1371071" y="2663296"/>
                  </a:lnTo>
                  <a:lnTo>
                    <a:pt x="1386417" y="2668588"/>
                  </a:lnTo>
                  <a:lnTo>
                    <a:pt x="1402291" y="2673351"/>
                  </a:lnTo>
                  <a:lnTo>
                    <a:pt x="1418167" y="2676526"/>
                  </a:lnTo>
                  <a:lnTo>
                    <a:pt x="1434571" y="2679171"/>
                  </a:lnTo>
                  <a:lnTo>
                    <a:pt x="1450975" y="2681817"/>
                  </a:lnTo>
                  <a:lnTo>
                    <a:pt x="1467379" y="2683405"/>
                  </a:lnTo>
                  <a:lnTo>
                    <a:pt x="1484841" y="2683405"/>
                  </a:lnTo>
                  <a:lnTo>
                    <a:pt x="1501775" y="2683405"/>
                  </a:lnTo>
                  <a:lnTo>
                    <a:pt x="1518709" y="2681817"/>
                  </a:lnTo>
                  <a:lnTo>
                    <a:pt x="1535113" y="2679171"/>
                  </a:lnTo>
                  <a:lnTo>
                    <a:pt x="1551517" y="2676526"/>
                  </a:lnTo>
                  <a:lnTo>
                    <a:pt x="1567391" y="2673351"/>
                  </a:lnTo>
                  <a:lnTo>
                    <a:pt x="1582737" y="2668588"/>
                  </a:lnTo>
                  <a:lnTo>
                    <a:pt x="1598613" y="2663296"/>
                  </a:lnTo>
                  <a:lnTo>
                    <a:pt x="1613429" y="2657476"/>
                  </a:lnTo>
                  <a:lnTo>
                    <a:pt x="1628245" y="2650596"/>
                  </a:lnTo>
                  <a:lnTo>
                    <a:pt x="1642005" y="2643717"/>
                  </a:lnTo>
                  <a:lnTo>
                    <a:pt x="1656291" y="2635780"/>
                  </a:lnTo>
                  <a:lnTo>
                    <a:pt x="1669521" y="2626784"/>
                  </a:lnTo>
                  <a:lnTo>
                    <a:pt x="1682221" y="2617788"/>
                  </a:lnTo>
                  <a:lnTo>
                    <a:pt x="1695451" y="2607734"/>
                  </a:lnTo>
                  <a:lnTo>
                    <a:pt x="1707091" y="2597680"/>
                  </a:lnTo>
                  <a:lnTo>
                    <a:pt x="1718733" y="2586567"/>
                  </a:lnTo>
                  <a:lnTo>
                    <a:pt x="1729317" y="2574926"/>
                  </a:lnTo>
                  <a:lnTo>
                    <a:pt x="1739899" y="2562755"/>
                  </a:lnTo>
                  <a:lnTo>
                    <a:pt x="1749425" y="2550584"/>
                  </a:lnTo>
                  <a:lnTo>
                    <a:pt x="1758951" y="2537355"/>
                  </a:lnTo>
                  <a:lnTo>
                    <a:pt x="1767417" y="2523596"/>
                  </a:lnTo>
                  <a:lnTo>
                    <a:pt x="1775355" y="2510367"/>
                  </a:lnTo>
                  <a:lnTo>
                    <a:pt x="1783291" y="2495550"/>
                  </a:lnTo>
                  <a:lnTo>
                    <a:pt x="1789113" y="2481263"/>
                  </a:lnTo>
                  <a:lnTo>
                    <a:pt x="1795463" y="2465917"/>
                  </a:lnTo>
                  <a:lnTo>
                    <a:pt x="1800755" y="2451100"/>
                  </a:lnTo>
                  <a:lnTo>
                    <a:pt x="1804987" y="2435225"/>
                  </a:lnTo>
                  <a:lnTo>
                    <a:pt x="1808691" y="2418821"/>
                  </a:lnTo>
                  <a:lnTo>
                    <a:pt x="1811867" y="2402946"/>
                  </a:lnTo>
                  <a:lnTo>
                    <a:pt x="1813983" y="2386013"/>
                  </a:lnTo>
                  <a:lnTo>
                    <a:pt x="1815041" y="2369609"/>
                  </a:lnTo>
                  <a:lnTo>
                    <a:pt x="1815571" y="2352675"/>
                  </a:lnTo>
                  <a:lnTo>
                    <a:pt x="1815571" y="2272242"/>
                  </a:lnTo>
                  <a:lnTo>
                    <a:pt x="1823509" y="2270655"/>
                  </a:lnTo>
                  <a:lnTo>
                    <a:pt x="1830917" y="2268538"/>
                  </a:lnTo>
                  <a:lnTo>
                    <a:pt x="1838855" y="2265892"/>
                  </a:lnTo>
                  <a:lnTo>
                    <a:pt x="1845733" y="2262717"/>
                  </a:lnTo>
                  <a:lnTo>
                    <a:pt x="1860021" y="2256367"/>
                  </a:lnTo>
                  <a:lnTo>
                    <a:pt x="1873779" y="2248430"/>
                  </a:lnTo>
                  <a:lnTo>
                    <a:pt x="1886479" y="2239963"/>
                  </a:lnTo>
                  <a:lnTo>
                    <a:pt x="1898651" y="2229909"/>
                  </a:lnTo>
                  <a:lnTo>
                    <a:pt x="1909763" y="2219325"/>
                  </a:lnTo>
                  <a:lnTo>
                    <a:pt x="1920345" y="2207684"/>
                  </a:lnTo>
                  <a:lnTo>
                    <a:pt x="1929341" y="2194984"/>
                  </a:lnTo>
                  <a:lnTo>
                    <a:pt x="1937809" y="2182284"/>
                  </a:lnTo>
                  <a:lnTo>
                    <a:pt x="1944687" y="2168525"/>
                  </a:lnTo>
                  <a:lnTo>
                    <a:pt x="1950509" y="2153709"/>
                  </a:lnTo>
                  <a:lnTo>
                    <a:pt x="1953155" y="2145771"/>
                  </a:lnTo>
                  <a:lnTo>
                    <a:pt x="1955799" y="2138892"/>
                  </a:lnTo>
                  <a:lnTo>
                    <a:pt x="1957387" y="2130955"/>
                  </a:lnTo>
                  <a:lnTo>
                    <a:pt x="1958975" y="2123017"/>
                  </a:lnTo>
                  <a:lnTo>
                    <a:pt x="1960033" y="2115079"/>
                  </a:lnTo>
                  <a:lnTo>
                    <a:pt x="1961091" y="2106613"/>
                  </a:lnTo>
                  <a:lnTo>
                    <a:pt x="1961621" y="2098146"/>
                  </a:lnTo>
                  <a:lnTo>
                    <a:pt x="1961621" y="2090738"/>
                  </a:lnTo>
                  <a:lnTo>
                    <a:pt x="1961621" y="2080684"/>
                  </a:lnTo>
                  <a:lnTo>
                    <a:pt x="1961091" y="2071159"/>
                  </a:lnTo>
                  <a:lnTo>
                    <a:pt x="1959505" y="2062163"/>
                  </a:lnTo>
                  <a:lnTo>
                    <a:pt x="1957917" y="2052638"/>
                  </a:lnTo>
                  <a:lnTo>
                    <a:pt x="1956329" y="2043642"/>
                  </a:lnTo>
                  <a:lnTo>
                    <a:pt x="1953155" y="2034646"/>
                  </a:lnTo>
                  <a:lnTo>
                    <a:pt x="1950509" y="2026179"/>
                  </a:lnTo>
                  <a:lnTo>
                    <a:pt x="1947333" y="2017713"/>
                  </a:lnTo>
                  <a:lnTo>
                    <a:pt x="1943099" y="2009246"/>
                  </a:lnTo>
                  <a:lnTo>
                    <a:pt x="1939395" y="2000779"/>
                  </a:lnTo>
                  <a:lnTo>
                    <a:pt x="1934633" y="1993371"/>
                  </a:lnTo>
                  <a:lnTo>
                    <a:pt x="1929871" y="1985962"/>
                  </a:lnTo>
                  <a:lnTo>
                    <a:pt x="1924579" y="1978554"/>
                  </a:lnTo>
                  <a:lnTo>
                    <a:pt x="1919287" y="1971146"/>
                  </a:lnTo>
                  <a:lnTo>
                    <a:pt x="1912937" y="1964796"/>
                  </a:lnTo>
                  <a:lnTo>
                    <a:pt x="1907117" y="1957917"/>
                  </a:lnTo>
                  <a:lnTo>
                    <a:pt x="1900767" y="1951567"/>
                  </a:lnTo>
                  <a:lnTo>
                    <a:pt x="1893887" y="1946275"/>
                  </a:lnTo>
                  <a:lnTo>
                    <a:pt x="1886479" y="1940454"/>
                  </a:lnTo>
                  <a:lnTo>
                    <a:pt x="1879599" y="1935692"/>
                  </a:lnTo>
                  <a:lnTo>
                    <a:pt x="1871663" y="1930400"/>
                  </a:lnTo>
                  <a:lnTo>
                    <a:pt x="1863725" y="1926167"/>
                  </a:lnTo>
                  <a:lnTo>
                    <a:pt x="1855787" y="1921404"/>
                  </a:lnTo>
                  <a:lnTo>
                    <a:pt x="1847321" y="1918229"/>
                  </a:lnTo>
                  <a:lnTo>
                    <a:pt x="1839383" y="1914525"/>
                  </a:lnTo>
                  <a:lnTo>
                    <a:pt x="1830387" y="1911879"/>
                  </a:lnTo>
                  <a:lnTo>
                    <a:pt x="1821921" y="1909233"/>
                  </a:lnTo>
                  <a:lnTo>
                    <a:pt x="1812395" y="1907117"/>
                  </a:lnTo>
                  <a:lnTo>
                    <a:pt x="1803399" y="1905000"/>
                  </a:lnTo>
                  <a:lnTo>
                    <a:pt x="1793875" y="1903942"/>
                  </a:lnTo>
                  <a:lnTo>
                    <a:pt x="1784351" y="1903412"/>
                  </a:lnTo>
                  <a:lnTo>
                    <a:pt x="1774825" y="1902883"/>
                  </a:lnTo>
                  <a:lnTo>
                    <a:pt x="1765299" y="1903412"/>
                  </a:lnTo>
                  <a:lnTo>
                    <a:pt x="1755775" y="1903942"/>
                  </a:lnTo>
                  <a:lnTo>
                    <a:pt x="1746251" y="1905000"/>
                  </a:lnTo>
                  <a:lnTo>
                    <a:pt x="1737255" y="1907117"/>
                  </a:lnTo>
                  <a:lnTo>
                    <a:pt x="1728259" y="1909233"/>
                  </a:lnTo>
                  <a:lnTo>
                    <a:pt x="1719263" y="1911879"/>
                  </a:lnTo>
                  <a:lnTo>
                    <a:pt x="1710795" y="1914525"/>
                  </a:lnTo>
                  <a:lnTo>
                    <a:pt x="1701799" y="1918229"/>
                  </a:lnTo>
                  <a:lnTo>
                    <a:pt x="1694391" y="1921404"/>
                  </a:lnTo>
                  <a:lnTo>
                    <a:pt x="1685925" y="1926167"/>
                  </a:lnTo>
                  <a:lnTo>
                    <a:pt x="1677987" y="1930400"/>
                  </a:lnTo>
                  <a:lnTo>
                    <a:pt x="1670579" y="1935692"/>
                  </a:lnTo>
                  <a:lnTo>
                    <a:pt x="1663171" y="1940454"/>
                  </a:lnTo>
                  <a:lnTo>
                    <a:pt x="1656291" y="1946275"/>
                  </a:lnTo>
                  <a:lnTo>
                    <a:pt x="1649413" y="1951567"/>
                  </a:lnTo>
                  <a:lnTo>
                    <a:pt x="1642533" y="1957917"/>
                  </a:lnTo>
                  <a:lnTo>
                    <a:pt x="1636713" y="1964796"/>
                  </a:lnTo>
                  <a:lnTo>
                    <a:pt x="1630891" y="1971146"/>
                  </a:lnTo>
                  <a:lnTo>
                    <a:pt x="1625599" y="1978554"/>
                  </a:lnTo>
                  <a:lnTo>
                    <a:pt x="1619779" y="1985962"/>
                  </a:lnTo>
                  <a:lnTo>
                    <a:pt x="1615545" y="1993371"/>
                  </a:lnTo>
                  <a:lnTo>
                    <a:pt x="1610783" y="2000779"/>
                  </a:lnTo>
                  <a:lnTo>
                    <a:pt x="1606551" y="2009246"/>
                  </a:lnTo>
                  <a:lnTo>
                    <a:pt x="1602845" y="2017713"/>
                  </a:lnTo>
                  <a:lnTo>
                    <a:pt x="1599671" y="2026179"/>
                  </a:lnTo>
                  <a:lnTo>
                    <a:pt x="1596495" y="2034646"/>
                  </a:lnTo>
                  <a:lnTo>
                    <a:pt x="1593851" y="2043642"/>
                  </a:lnTo>
                  <a:lnTo>
                    <a:pt x="1591733" y="2052638"/>
                  </a:lnTo>
                  <a:lnTo>
                    <a:pt x="1590145" y="2062163"/>
                  </a:lnTo>
                  <a:lnTo>
                    <a:pt x="1589087" y="2071159"/>
                  </a:lnTo>
                  <a:lnTo>
                    <a:pt x="1588559" y="2080684"/>
                  </a:lnTo>
                  <a:lnTo>
                    <a:pt x="1588029" y="2090738"/>
                  </a:lnTo>
                  <a:lnTo>
                    <a:pt x="1588559" y="2098146"/>
                  </a:lnTo>
                  <a:lnTo>
                    <a:pt x="1589087" y="2106084"/>
                  </a:lnTo>
                  <a:lnTo>
                    <a:pt x="1589617" y="2114550"/>
                  </a:lnTo>
                  <a:lnTo>
                    <a:pt x="1590675" y="2122488"/>
                  </a:lnTo>
                  <a:lnTo>
                    <a:pt x="1592263" y="2129896"/>
                  </a:lnTo>
                  <a:lnTo>
                    <a:pt x="1593851" y="2137305"/>
                  </a:lnTo>
                  <a:lnTo>
                    <a:pt x="1598613" y="2152121"/>
                  </a:lnTo>
                  <a:lnTo>
                    <a:pt x="1604433" y="2166409"/>
                  </a:lnTo>
                  <a:lnTo>
                    <a:pt x="1611313" y="2180167"/>
                  </a:lnTo>
                  <a:lnTo>
                    <a:pt x="1619251" y="2192867"/>
                  </a:lnTo>
                  <a:lnTo>
                    <a:pt x="1628245" y="2205038"/>
                  </a:lnTo>
                  <a:lnTo>
                    <a:pt x="1638299" y="2217209"/>
                  </a:lnTo>
                  <a:lnTo>
                    <a:pt x="1648883" y="2227792"/>
                  </a:lnTo>
                  <a:lnTo>
                    <a:pt x="1660525" y="2237317"/>
                  </a:lnTo>
                  <a:lnTo>
                    <a:pt x="1672695" y="2246313"/>
                  </a:lnTo>
                  <a:lnTo>
                    <a:pt x="1685925" y="2253721"/>
                  </a:lnTo>
                  <a:lnTo>
                    <a:pt x="1699683" y="2260600"/>
                  </a:lnTo>
                  <a:lnTo>
                    <a:pt x="1713971" y="2266421"/>
                  </a:lnTo>
                  <a:lnTo>
                    <a:pt x="1728787" y="2270655"/>
                  </a:lnTo>
                  <a:lnTo>
                    <a:pt x="1728787" y="2352675"/>
                  </a:lnTo>
                  <a:lnTo>
                    <a:pt x="1728259" y="2365375"/>
                  </a:lnTo>
                  <a:lnTo>
                    <a:pt x="1727729" y="2377546"/>
                  </a:lnTo>
                  <a:lnTo>
                    <a:pt x="1726141" y="2389188"/>
                  </a:lnTo>
                  <a:lnTo>
                    <a:pt x="1724025" y="2401888"/>
                  </a:lnTo>
                  <a:lnTo>
                    <a:pt x="1720851" y="2413530"/>
                  </a:lnTo>
                  <a:lnTo>
                    <a:pt x="1717675" y="2425171"/>
                  </a:lnTo>
                  <a:lnTo>
                    <a:pt x="1713971" y="2436284"/>
                  </a:lnTo>
                  <a:lnTo>
                    <a:pt x="1709737" y="2447396"/>
                  </a:lnTo>
                  <a:lnTo>
                    <a:pt x="1704975" y="2457980"/>
                  </a:lnTo>
                  <a:lnTo>
                    <a:pt x="1699155" y="2469092"/>
                  </a:lnTo>
                  <a:lnTo>
                    <a:pt x="1693863" y="2479146"/>
                  </a:lnTo>
                  <a:lnTo>
                    <a:pt x="1686983" y="2489200"/>
                  </a:lnTo>
                  <a:lnTo>
                    <a:pt x="1680105" y="2498725"/>
                  </a:lnTo>
                  <a:lnTo>
                    <a:pt x="1672695" y="2507721"/>
                  </a:lnTo>
                  <a:lnTo>
                    <a:pt x="1665287" y="2516717"/>
                  </a:lnTo>
                  <a:lnTo>
                    <a:pt x="1657351" y="2524655"/>
                  </a:lnTo>
                  <a:lnTo>
                    <a:pt x="1648883" y="2533121"/>
                  </a:lnTo>
                  <a:lnTo>
                    <a:pt x="1639887" y="2541059"/>
                  </a:lnTo>
                  <a:lnTo>
                    <a:pt x="1630891" y="2547938"/>
                  </a:lnTo>
                  <a:lnTo>
                    <a:pt x="1620837" y="2554817"/>
                  </a:lnTo>
                  <a:lnTo>
                    <a:pt x="1611313" y="2561167"/>
                  </a:lnTo>
                  <a:lnTo>
                    <a:pt x="1600729" y="2566988"/>
                  </a:lnTo>
                  <a:lnTo>
                    <a:pt x="1590675" y="2572280"/>
                  </a:lnTo>
                  <a:lnTo>
                    <a:pt x="1579563" y="2577571"/>
                  </a:lnTo>
                  <a:lnTo>
                    <a:pt x="1568979" y="2581805"/>
                  </a:lnTo>
                  <a:lnTo>
                    <a:pt x="1557337" y="2586038"/>
                  </a:lnTo>
                  <a:lnTo>
                    <a:pt x="1545695" y="2588684"/>
                  </a:lnTo>
                  <a:lnTo>
                    <a:pt x="1534055" y="2591330"/>
                  </a:lnTo>
                  <a:lnTo>
                    <a:pt x="1521883" y="2593446"/>
                  </a:lnTo>
                  <a:lnTo>
                    <a:pt x="1509713" y="2595563"/>
                  </a:lnTo>
                  <a:lnTo>
                    <a:pt x="1497013" y="2596621"/>
                  </a:lnTo>
                  <a:lnTo>
                    <a:pt x="1484841" y="2596621"/>
                  </a:lnTo>
                  <a:lnTo>
                    <a:pt x="1472141" y="2596621"/>
                  </a:lnTo>
                  <a:lnTo>
                    <a:pt x="1459441" y="2595563"/>
                  </a:lnTo>
                  <a:lnTo>
                    <a:pt x="1447271" y="2593446"/>
                  </a:lnTo>
                  <a:lnTo>
                    <a:pt x="1435629" y="2591330"/>
                  </a:lnTo>
                  <a:lnTo>
                    <a:pt x="1423987" y="2588684"/>
                  </a:lnTo>
                  <a:lnTo>
                    <a:pt x="1412345" y="2586038"/>
                  </a:lnTo>
                  <a:lnTo>
                    <a:pt x="1400705" y="2581805"/>
                  </a:lnTo>
                  <a:lnTo>
                    <a:pt x="1389591" y="2577571"/>
                  </a:lnTo>
                  <a:lnTo>
                    <a:pt x="1379009" y="2572280"/>
                  </a:lnTo>
                  <a:lnTo>
                    <a:pt x="1368425" y="2566988"/>
                  </a:lnTo>
                  <a:lnTo>
                    <a:pt x="1358371" y="2561167"/>
                  </a:lnTo>
                  <a:lnTo>
                    <a:pt x="1348317" y="2554817"/>
                  </a:lnTo>
                  <a:lnTo>
                    <a:pt x="1338791" y="2547938"/>
                  </a:lnTo>
                  <a:lnTo>
                    <a:pt x="1329795" y="2541059"/>
                  </a:lnTo>
                  <a:lnTo>
                    <a:pt x="1320799" y="2533121"/>
                  </a:lnTo>
                  <a:lnTo>
                    <a:pt x="1312333" y="2524655"/>
                  </a:lnTo>
                  <a:lnTo>
                    <a:pt x="1303867" y="2516717"/>
                  </a:lnTo>
                  <a:lnTo>
                    <a:pt x="1296459" y="2507721"/>
                  </a:lnTo>
                  <a:lnTo>
                    <a:pt x="1289051" y="2498725"/>
                  </a:lnTo>
                  <a:lnTo>
                    <a:pt x="1282171" y="2489200"/>
                  </a:lnTo>
                  <a:lnTo>
                    <a:pt x="1276351" y="2479146"/>
                  </a:lnTo>
                  <a:lnTo>
                    <a:pt x="1269999" y="2469092"/>
                  </a:lnTo>
                  <a:lnTo>
                    <a:pt x="1264709" y="2457980"/>
                  </a:lnTo>
                  <a:lnTo>
                    <a:pt x="1259945" y="2447396"/>
                  </a:lnTo>
                  <a:lnTo>
                    <a:pt x="1255183" y="2436284"/>
                  </a:lnTo>
                  <a:lnTo>
                    <a:pt x="1251479" y="2425171"/>
                  </a:lnTo>
                  <a:lnTo>
                    <a:pt x="1248305" y="2413530"/>
                  </a:lnTo>
                  <a:lnTo>
                    <a:pt x="1245659" y="2401888"/>
                  </a:lnTo>
                  <a:lnTo>
                    <a:pt x="1243541" y="2389188"/>
                  </a:lnTo>
                  <a:lnTo>
                    <a:pt x="1241955" y="2377546"/>
                  </a:lnTo>
                  <a:lnTo>
                    <a:pt x="1240895" y="2365375"/>
                  </a:lnTo>
                  <a:lnTo>
                    <a:pt x="1240895" y="2352675"/>
                  </a:lnTo>
                  <a:lnTo>
                    <a:pt x="1240895" y="2151592"/>
                  </a:lnTo>
                  <a:lnTo>
                    <a:pt x="1261533" y="2148946"/>
                  </a:lnTo>
                  <a:lnTo>
                    <a:pt x="1281641" y="2145242"/>
                  </a:lnTo>
                  <a:lnTo>
                    <a:pt x="1301751" y="2141009"/>
                  </a:lnTo>
                  <a:lnTo>
                    <a:pt x="1321329" y="2135717"/>
                  </a:lnTo>
                  <a:lnTo>
                    <a:pt x="1340909" y="2129896"/>
                  </a:lnTo>
                  <a:lnTo>
                    <a:pt x="1359429" y="2122488"/>
                  </a:lnTo>
                  <a:lnTo>
                    <a:pt x="1377951" y="2114550"/>
                  </a:lnTo>
                  <a:lnTo>
                    <a:pt x="1396471" y="2105554"/>
                  </a:lnTo>
                  <a:lnTo>
                    <a:pt x="1413933" y="2096559"/>
                  </a:lnTo>
                  <a:lnTo>
                    <a:pt x="1431395" y="2085975"/>
                  </a:lnTo>
                  <a:lnTo>
                    <a:pt x="1447271" y="2075392"/>
                  </a:lnTo>
                  <a:lnTo>
                    <a:pt x="1463675" y="2063750"/>
                  </a:lnTo>
                  <a:lnTo>
                    <a:pt x="1479551" y="2051579"/>
                  </a:lnTo>
                  <a:lnTo>
                    <a:pt x="1493837" y="2037821"/>
                  </a:lnTo>
                  <a:lnTo>
                    <a:pt x="1508125" y="2024592"/>
                  </a:lnTo>
                  <a:lnTo>
                    <a:pt x="1521883" y="2009775"/>
                  </a:lnTo>
                  <a:lnTo>
                    <a:pt x="1535113" y="1994959"/>
                  </a:lnTo>
                  <a:lnTo>
                    <a:pt x="1547813" y="1979612"/>
                  </a:lnTo>
                  <a:lnTo>
                    <a:pt x="1559455" y="1963208"/>
                  </a:lnTo>
                  <a:lnTo>
                    <a:pt x="1570037" y="1946804"/>
                  </a:lnTo>
                  <a:lnTo>
                    <a:pt x="1580621" y="1929342"/>
                  </a:lnTo>
                  <a:lnTo>
                    <a:pt x="1589617" y="1911879"/>
                  </a:lnTo>
                  <a:lnTo>
                    <a:pt x="1598613" y="1893887"/>
                  </a:lnTo>
                  <a:lnTo>
                    <a:pt x="1606551" y="1875367"/>
                  </a:lnTo>
                  <a:lnTo>
                    <a:pt x="1612899" y="1856317"/>
                  </a:lnTo>
                  <a:lnTo>
                    <a:pt x="1619251" y="1836737"/>
                  </a:lnTo>
                  <a:lnTo>
                    <a:pt x="1624541" y="1817158"/>
                  </a:lnTo>
                  <a:lnTo>
                    <a:pt x="1629305" y="1797050"/>
                  </a:lnTo>
                  <a:lnTo>
                    <a:pt x="1632479" y="1776942"/>
                  </a:lnTo>
                  <a:lnTo>
                    <a:pt x="1635125" y="1756304"/>
                  </a:lnTo>
                  <a:lnTo>
                    <a:pt x="1636713" y="1735137"/>
                  </a:lnTo>
                  <a:lnTo>
                    <a:pt x="1637241" y="1713971"/>
                  </a:lnTo>
                  <a:lnTo>
                    <a:pt x="1637241" y="1646767"/>
                  </a:lnTo>
                  <a:lnTo>
                    <a:pt x="1639359" y="1648354"/>
                  </a:lnTo>
                  <a:lnTo>
                    <a:pt x="1664229" y="1663700"/>
                  </a:lnTo>
                  <a:lnTo>
                    <a:pt x="1688041" y="1677458"/>
                  </a:lnTo>
                  <a:lnTo>
                    <a:pt x="1711855" y="1689629"/>
                  </a:lnTo>
                  <a:lnTo>
                    <a:pt x="1735137" y="1700212"/>
                  </a:lnTo>
                  <a:lnTo>
                    <a:pt x="1758421" y="1710267"/>
                  </a:lnTo>
                  <a:lnTo>
                    <a:pt x="1781175" y="1718733"/>
                  </a:lnTo>
                  <a:lnTo>
                    <a:pt x="1803399" y="1726671"/>
                  </a:lnTo>
                  <a:lnTo>
                    <a:pt x="1825095" y="1733021"/>
                  </a:lnTo>
                  <a:lnTo>
                    <a:pt x="1846791" y="1738842"/>
                  </a:lnTo>
                  <a:lnTo>
                    <a:pt x="1868487" y="1744133"/>
                  </a:lnTo>
                  <a:lnTo>
                    <a:pt x="1889125" y="1747837"/>
                  </a:lnTo>
                  <a:lnTo>
                    <a:pt x="1909763" y="1752071"/>
                  </a:lnTo>
                  <a:lnTo>
                    <a:pt x="1929871" y="1754717"/>
                  </a:lnTo>
                  <a:lnTo>
                    <a:pt x="1949979" y="1757362"/>
                  </a:lnTo>
                  <a:lnTo>
                    <a:pt x="1988609" y="1762125"/>
                  </a:lnTo>
                  <a:lnTo>
                    <a:pt x="2062691" y="1769004"/>
                  </a:lnTo>
                  <a:lnTo>
                    <a:pt x="2097617" y="1773767"/>
                  </a:lnTo>
                  <a:lnTo>
                    <a:pt x="2114551" y="1775883"/>
                  </a:lnTo>
                  <a:lnTo>
                    <a:pt x="2132013" y="1779058"/>
                  </a:lnTo>
                  <a:lnTo>
                    <a:pt x="2147887" y="1782762"/>
                  </a:lnTo>
                  <a:lnTo>
                    <a:pt x="2164291" y="1786996"/>
                  </a:lnTo>
                  <a:lnTo>
                    <a:pt x="2180695" y="1791758"/>
                  </a:lnTo>
                  <a:lnTo>
                    <a:pt x="2196041" y="1797050"/>
                  </a:lnTo>
                  <a:lnTo>
                    <a:pt x="2211917" y="1803929"/>
                  </a:lnTo>
                  <a:lnTo>
                    <a:pt x="2227263" y="1811337"/>
                  </a:lnTo>
                  <a:lnTo>
                    <a:pt x="2242079" y="1819804"/>
                  </a:lnTo>
                  <a:lnTo>
                    <a:pt x="2256895" y="1829329"/>
                  </a:lnTo>
                  <a:lnTo>
                    <a:pt x="2270655" y="1839912"/>
                  </a:lnTo>
                  <a:lnTo>
                    <a:pt x="2283355" y="1849967"/>
                  </a:lnTo>
                  <a:lnTo>
                    <a:pt x="2296055" y="1860550"/>
                  </a:lnTo>
                  <a:lnTo>
                    <a:pt x="2307167" y="1871133"/>
                  </a:lnTo>
                  <a:lnTo>
                    <a:pt x="2317221" y="1881717"/>
                  </a:lnTo>
                  <a:lnTo>
                    <a:pt x="2326745" y="1892829"/>
                  </a:lnTo>
                  <a:lnTo>
                    <a:pt x="2335741" y="1903412"/>
                  </a:lnTo>
                  <a:lnTo>
                    <a:pt x="2342621" y="1914525"/>
                  </a:lnTo>
                  <a:lnTo>
                    <a:pt x="2350029" y="1926696"/>
                  </a:lnTo>
                  <a:lnTo>
                    <a:pt x="2356379" y="1937808"/>
                  </a:lnTo>
                  <a:lnTo>
                    <a:pt x="2362199" y="1949450"/>
                  </a:lnTo>
                  <a:lnTo>
                    <a:pt x="2367491" y="1961092"/>
                  </a:lnTo>
                  <a:lnTo>
                    <a:pt x="2371195" y="1973792"/>
                  </a:lnTo>
                  <a:lnTo>
                    <a:pt x="2375429" y="1985433"/>
                  </a:lnTo>
                  <a:lnTo>
                    <a:pt x="2378605" y="1997604"/>
                  </a:lnTo>
                  <a:lnTo>
                    <a:pt x="2381251" y="2009775"/>
                  </a:lnTo>
                  <a:lnTo>
                    <a:pt x="2384425" y="2023004"/>
                  </a:lnTo>
                  <a:lnTo>
                    <a:pt x="2386013" y="2035704"/>
                  </a:lnTo>
                  <a:lnTo>
                    <a:pt x="2387599" y="2048404"/>
                  </a:lnTo>
                  <a:lnTo>
                    <a:pt x="2388659" y="2061634"/>
                  </a:lnTo>
                  <a:lnTo>
                    <a:pt x="2390245" y="2088092"/>
                  </a:lnTo>
                  <a:lnTo>
                    <a:pt x="2390775" y="2115609"/>
                  </a:lnTo>
                  <a:lnTo>
                    <a:pt x="2390775" y="2143655"/>
                  </a:lnTo>
                  <a:lnTo>
                    <a:pt x="2390245" y="2172759"/>
                  </a:lnTo>
                  <a:lnTo>
                    <a:pt x="2389717" y="2232555"/>
                  </a:lnTo>
                  <a:lnTo>
                    <a:pt x="2389717" y="2755371"/>
                  </a:lnTo>
                  <a:lnTo>
                    <a:pt x="1195387" y="2897188"/>
                  </a:lnTo>
                  <a:lnTo>
                    <a:pt x="1058" y="2755371"/>
                  </a:lnTo>
                  <a:lnTo>
                    <a:pt x="1058" y="2232555"/>
                  </a:lnTo>
                  <a:lnTo>
                    <a:pt x="0" y="2172759"/>
                  </a:lnTo>
                  <a:lnTo>
                    <a:pt x="0" y="2143655"/>
                  </a:lnTo>
                  <a:lnTo>
                    <a:pt x="0" y="2115609"/>
                  </a:lnTo>
                  <a:lnTo>
                    <a:pt x="529" y="2088092"/>
                  </a:lnTo>
                  <a:lnTo>
                    <a:pt x="2117" y="2061634"/>
                  </a:lnTo>
                  <a:lnTo>
                    <a:pt x="3175" y="2048404"/>
                  </a:lnTo>
                  <a:lnTo>
                    <a:pt x="5292" y="2035704"/>
                  </a:lnTo>
                  <a:lnTo>
                    <a:pt x="6879" y="2023004"/>
                  </a:lnTo>
                  <a:lnTo>
                    <a:pt x="9525" y="2009775"/>
                  </a:lnTo>
                  <a:lnTo>
                    <a:pt x="12171" y="1997604"/>
                  </a:lnTo>
                  <a:lnTo>
                    <a:pt x="15875" y="1985433"/>
                  </a:lnTo>
                  <a:lnTo>
                    <a:pt x="19050" y="1973792"/>
                  </a:lnTo>
                  <a:lnTo>
                    <a:pt x="23813" y="1961092"/>
                  </a:lnTo>
                  <a:lnTo>
                    <a:pt x="28575" y="1949450"/>
                  </a:lnTo>
                  <a:lnTo>
                    <a:pt x="34925" y="1937808"/>
                  </a:lnTo>
                  <a:lnTo>
                    <a:pt x="40746" y="1926696"/>
                  </a:lnTo>
                  <a:lnTo>
                    <a:pt x="47625" y="1914525"/>
                  </a:lnTo>
                  <a:lnTo>
                    <a:pt x="55563" y="1903412"/>
                  </a:lnTo>
                  <a:lnTo>
                    <a:pt x="64558" y="1892829"/>
                  </a:lnTo>
                  <a:lnTo>
                    <a:pt x="74083" y="1881717"/>
                  </a:lnTo>
                  <a:lnTo>
                    <a:pt x="84137" y="1871133"/>
                  </a:lnTo>
                  <a:lnTo>
                    <a:pt x="95250" y="1860550"/>
                  </a:lnTo>
                  <a:lnTo>
                    <a:pt x="107421" y="1849967"/>
                  </a:lnTo>
                  <a:lnTo>
                    <a:pt x="120650" y="1839912"/>
                  </a:lnTo>
                  <a:lnTo>
                    <a:pt x="134408" y="1829329"/>
                  </a:lnTo>
                  <a:lnTo>
                    <a:pt x="148696" y="1819804"/>
                  </a:lnTo>
                  <a:lnTo>
                    <a:pt x="164042" y="1811337"/>
                  </a:lnTo>
                  <a:lnTo>
                    <a:pt x="179387" y="1803929"/>
                  </a:lnTo>
                  <a:lnTo>
                    <a:pt x="194733" y="1797050"/>
                  </a:lnTo>
                  <a:lnTo>
                    <a:pt x="210608" y="1791758"/>
                  </a:lnTo>
                  <a:lnTo>
                    <a:pt x="226483" y="1786996"/>
                  </a:lnTo>
                  <a:lnTo>
                    <a:pt x="242887" y="1782762"/>
                  </a:lnTo>
                  <a:lnTo>
                    <a:pt x="259292" y="1779058"/>
                  </a:lnTo>
                  <a:lnTo>
                    <a:pt x="276754" y="1775883"/>
                  </a:lnTo>
                  <a:lnTo>
                    <a:pt x="293158" y="1773767"/>
                  </a:lnTo>
                  <a:lnTo>
                    <a:pt x="328613" y="1769004"/>
                  </a:lnTo>
                  <a:lnTo>
                    <a:pt x="402695" y="1762125"/>
                  </a:lnTo>
                  <a:lnTo>
                    <a:pt x="441325" y="1757362"/>
                  </a:lnTo>
                  <a:lnTo>
                    <a:pt x="461433" y="1754717"/>
                  </a:lnTo>
                  <a:lnTo>
                    <a:pt x="481541" y="1752071"/>
                  </a:lnTo>
                  <a:lnTo>
                    <a:pt x="502179" y="1747837"/>
                  </a:lnTo>
                  <a:lnTo>
                    <a:pt x="522817" y="1744133"/>
                  </a:lnTo>
                  <a:lnTo>
                    <a:pt x="543983" y="1738842"/>
                  </a:lnTo>
                  <a:lnTo>
                    <a:pt x="565679" y="1733021"/>
                  </a:lnTo>
                  <a:lnTo>
                    <a:pt x="587905" y="1726671"/>
                  </a:lnTo>
                  <a:lnTo>
                    <a:pt x="610129" y="1718733"/>
                  </a:lnTo>
                  <a:lnTo>
                    <a:pt x="632355" y="1710267"/>
                  </a:lnTo>
                  <a:lnTo>
                    <a:pt x="656167" y="1700212"/>
                  </a:lnTo>
                  <a:lnTo>
                    <a:pt x="678921" y="1689629"/>
                  </a:lnTo>
                  <a:lnTo>
                    <a:pt x="703263" y="1677458"/>
                  </a:lnTo>
                  <a:lnTo>
                    <a:pt x="727075" y="1663700"/>
                  </a:lnTo>
                  <a:lnTo>
                    <a:pt x="751945" y="1648354"/>
                  </a:lnTo>
                  <a:close/>
                  <a:moveTo>
                    <a:pt x="1195123" y="0"/>
                  </a:moveTo>
                  <a:lnTo>
                    <a:pt x="1213123" y="0"/>
                  </a:lnTo>
                  <a:lnTo>
                    <a:pt x="1230595" y="529"/>
                  </a:lnTo>
                  <a:lnTo>
                    <a:pt x="1248065" y="1588"/>
                  </a:lnTo>
                  <a:lnTo>
                    <a:pt x="1265007" y="2646"/>
                  </a:lnTo>
                  <a:lnTo>
                    <a:pt x="1281419" y="4234"/>
                  </a:lnTo>
                  <a:lnTo>
                    <a:pt x="1297831" y="6352"/>
                  </a:lnTo>
                  <a:lnTo>
                    <a:pt x="1313713" y="8469"/>
                  </a:lnTo>
                  <a:lnTo>
                    <a:pt x="1329595" y="11115"/>
                  </a:lnTo>
                  <a:lnTo>
                    <a:pt x="1344949" y="13762"/>
                  </a:lnTo>
                  <a:lnTo>
                    <a:pt x="1359773" y="16938"/>
                  </a:lnTo>
                  <a:lnTo>
                    <a:pt x="1375125" y="20643"/>
                  </a:lnTo>
                  <a:lnTo>
                    <a:pt x="1388891" y="24877"/>
                  </a:lnTo>
                  <a:lnTo>
                    <a:pt x="1403715" y="29112"/>
                  </a:lnTo>
                  <a:lnTo>
                    <a:pt x="1416951" y="33346"/>
                  </a:lnTo>
                  <a:lnTo>
                    <a:pt x="1431245" y="38639"/>
                  </a:lnTo>
                  <a:lnTo>
                    <a:pt x="1443951" y="43932"/>
                  </a:lnTo>
                  <a:lnTo>
                    <a:pt x="1456657" y="49225"/>
                  </a:lnTo>
                  <a:lnTo>
                    <a:pt x="1469893" y="55577"/>
                  </a:lnTo>
                  <a:lnTo>
                    <a:pt x="1482069" y="61399"/>
                  </a:lnTo>
                  <a:lnTo>
                    <a:pt x="1493717" y="68280"/>
                  </a:lnTo>
                  <a:lnTo>
                    <a:pt x="1505363" y="75690"/>
                  </a:lnTo>
                  <a:lnTo>
                    <a:pt x="1517011" y="83100"/>
                  </a:lnTo>
                  <a:lnTo>
                    <a:pt x="1528129" y="90511"/>
                  </a:lnTo>
                  <a:lnTo>
                    <a:pt x="1539247" y="98450"/>
                  </a:lnTo>
                  <a:lnTo>
                    <a:pt x="1549835" y="106919"/>
                  </a:lnTo>
                  <a:lnTo>
                    <a:pt x="1559893" y="115917"/>
                  </a:lnTo>
                  <a:lnTo>
                    <a:pt x="1569953" y="124915"/>
                  </a:lnTo>
                  <a:lnTo>
                    <a:pt x="1579483" y="134443"/>
                  </a:lnTo>
                  <a:lnTo>
                    <a:pt x="1589011" y="143970"/>
                  </a:lnTo>
                  <a:lnTo>
                    <a:pt x="1598013" y="154027"/>
                  </a:lnTo>
                  <a:lnTo>
                    <a:pt x="1607013" y="164613"/>
                  </a:lnTo>
                  <a:lnTo>
                    <a:pt x="1615483" y="175199"/>
                  </a:lnTo>
                  <a:lnTo>
                    <a:pt x="1623425" y="186314"/>
                  </a:lnTo>
                  <a:lnTo>
                    <a:pt x="1631365" y="197959"/>
                  </a:lnTo>
                  <a:lnTo>
                    <a:pt x="1639307" y="210133"/>
                  </a:lnTo>
                  <a:lnTo>
                    <a:pt x="1646719" y="222307"/>
                  </a:lnTo>
                  <a:lnTo>
                    <a:pt x="1653601" y="234481"/>
                  </a:lnTo>
                  <a:lnTo>
                    <a:pt x="1660483" y="248243"/>
                  </a:lnTo>
                  <a:lnTo>
                    <a:pt x="1667367" y="260946"/>
                  </a:lnTo>
                  <a:lnTo>
                    <a:pt x="1673719" y="274708"/>
                  </a:lnTo>
                  <a:lnTo>
                    <a:pt x="1679543" y="288470"/>
                  </a:lnTo>
                  <a:lnTo>
                    <a:pt x="1685367" y="302761"/>
                  </a:lnTo>
                  <a:lnTo>
                    <a:pt x="1690661" y="317581"/>
                  </a:lnTo>
                  <a:lnTo>
                    <a:pt x="1695955" y="332402"/>
                  </a:lnTo>
                  <a:lnTo>
                    <a:pt x="1700719" y="347751"/>
                  </a:lnTo>
                  <a:lnTo>
                    <a:pt x="1705485" y="363101"/>
                  </a:lnTo>
                  <a:lnTo>
                    <a:pt x="1709719" y="379510"/>
                  </a:lnTo>
                  <a:lnTo>
                    <a:pt x="1714485" y="395918"/>
                  </a:lnTo>
                  <a:lnTo>
                    <a:pt x="1721367" y="429793"/>
                  </a:lnTo>
                  <a:lnTo>
                    <a:pt x="1728249" y="465257"/>
                  </a:lnTo>
                  <a:lnTo>
                    <a:pt x="1734073" y="501778"/>
                  </a:lnTo>
                  <a:lnTo>
                    <a:pt x="1738309" y="539888"/>
                  </a:lnTo>
                  <a:lnTo>
                    <a:pt x="1742015" y="579586"/>
                  </a:lnTo>
                  <a:lnTo>
                    <a:pt x="1744133" y="620342"/>
                  </a:lnTo>
                  <a:lnTo>
                    <a:pt x="1745721" y="662157"/>
                  </a:lnTo>
                  <a:lnTo>
                    <a:pt x="1746251" y="706089"/>
                  </a:lnTo>
                  <a:lnTo>
                    <a:pt x="1745721" y="737318"/>
                  </a:lnTo>
                  <a:lnTo>
                    <a:pt x="1744133" y="768547"/>
                  </a:lnTo>
                  <a:lnTo>
                    <a:pt x="1740955" y="799246"/>
                  </a:lnTo>
                  <a:lnTo>
                    <a:pt x="1737779" y="829946"/>
                  </a:lnTo>
                  <a:lnTo>
                    <a:pt x="1733015" y="860116"/>
                  </a:lnTo>
                  <a:lnTo>
                    <a:pt x="1727191" y="889228"/>
                  </a:lnTo>
                  <a:lnTo>
                    <a:pt x="1720309" y="918339"/>
                  </a:lnTo>
                  <a:lnTo>
                    <a:pt x="1713425" y="946922"/>
                  </a:lnTo>
                  <a:lnTo>
                    <a:pt x="1704955" y="973916"/>
                  </a:lnTo>
                  <a:lnTo>
                    <a:pt x="1695425" y="1001440"/>
                  </a:lnTo>
                  <a:lnTo>
                    <a:pt x="1685367" y="1028434"/>
                  </a:lnTo>
                  <a:lnTo>
                    <a:pt x="1674779" y="1054370"/>
                  </a:lnTo>
                  <a:lnTo>
                    <a:pt x="1662073" y="1079776"/>
                  </a:lnTo>
                  <a:lnTo>
                    <a:pt x="1649895" y="1104654"/>
                  </a:lnTo>
                  <a:lnTo>
                    <a:pt x="1636659" y="1127943"/>
                  </a:lnTo>
                  <a:lnTo>
                    <a:pt x="1622365" y="1151761"/>
                  </a:lnTo>
                  <a:lnTo>
                    <a:pt x="1621837" y="1152291"/>
                  </a:lnTo>
                  <a:lnTo>
                    <a:pt x="1614425" y="1163406"/>
                  </a:lnTo>
                  <a:lnTo>
                    <a:pt x="1577365" y="1218454"/>
                  </a:lnTo>
                  <a:lnTo>
                    <a:pt x="1559893" y="1244919"/>
                  </a:lnTo>
                  <a:lnTo>
                    <a:pt x="1542953" y="1271913"/>
                  </a:lnTo>
                  <a:lnTo>
                    <a:pt x="1527069" y="1298378"/>
                  </a:lnTo>
                  <a:lnTo>
                    <a:pt x="1520717" y="1311081"/>
                  </a:lnTo>
                  <a:lnTo>
                    <a:pt x="1513835" y="1324843"/>
                  </a:lnTo>
                  <a:lnTo>
                    <a:pt x="1508011" y="1337547"/>
                  </a:lnTo>
                  <a:lnTo>
                    <a:pt x="1502717" y="1350779"/>
                  </a:lnTo>
                  <a:lnTo>
                    <a:pt x="1497423" y="1364012"/>
                  </a:lnTo>
                  <a:lnTo>
                    <a:pt x="1493717" y="1376715"/>
                  </a:lnTo>
                  <a:lnTo>
                    <a:pt x="1490539" y="1389947"/>
                  </a:lnTo>
                  <a:lnTo>
                    <a:pt x="1487363" y="1403180"/>
                  </a:lnTo>
                  <a:lnTo>
                    <a:pt x="1485775" y="1415883"/>
                  </a:lnTo>
                  <a:lnTo>
                    <a:pt x="1485245" y="1428587"/>
                  </a:lnTo>
                  <a:lnTo>
                    <a:pt x="1485245" y="1441819"/>
                  </a:lnTo>
                  <a:lnTo>
                    <a:pt x="1485775" y="1455052"/>
                  </a:lnTo>
                  <a:lnTo>
                    <a:pt x="1487893" y="1467755"/>
                  </a:lnTo>
                  <a:lnTo>
                    <a:pt x="1491069" y="1480987"/>
                  </a:lnTo>
                  <a:lnTo>
                    <a:pt x="1494775" y="1493691"/>
                  </a:lnTo>
                  <a:lnTo>
                    <a:pt x="1500599" y="1506923"/>
                  </a:lnTo>
                  <a:lnTo>
                    <a:pt x="1506423" y="1520156"/>
                  </a:lnTo>
                  <a:lnTo>
                    <a:pt x="1514363" y="1532859"/>
                  </a:lnTo>
                  <a:lnTo>
                    <a:pt x="1523363" y="1546092"/>
                  </a:lnTo>
                  <a:lnTo>
                    <a:pt x="1533423" y="1559324"/>
                  </a:lnTo>
                  <a:lnTo>
                    <a:pt x="1545071" y="1572557"/>
                  </a:lnTo>
                  <a:lnTo>
                    <a:pt x="1558305" y="1586319"/>
                  </a:lnTo>
                  <a:lnTo>
                    <a:pt x="1552481" y="1601668"/>
                  </a:lnTo>
                  <a:lnTo>
                    <a:pt x="1550365" y="1713880"/>
                  </a:lnTo>
                  <a:lnTo>
                    <a:pt x="1549835" y="1732406"/>
                  </a:lnTo>
                  <a:lnTo>
                    <a:pt x="1548247" y="1749873"/>
                  </a:lnTo>
                  <a:lnTo>
                    <a:pt x="1545599" y="1767340"/>
                  </a:lnTo>
                  <a:lnTo>
                    <a:pt x="1542953" y="1784807"/>
                  </a:lnTo>
                  <a:lnTo>
                    <a:pt x="1539247" y="1802274"/>
                  </a:lnTo>
                  <a:lnTo>
                    <a:pt x="1533953" y="1819211"/>
                  </a:lnTo>
                  <a:lnTo>
                    <a:pt x="1528659" y="1835090"/>
                  </a:lnTo>
                  <a:lnTo>
                    <a:pt x="1522305" y="1850970"/>
                  </a:lnTo>
                  <a:lnTo>
                    <a:pt x="1514893" y="1866319"/>
                  </a:lnTo>
                  <a:lnTo>
                    <a:pt x="1506951" y="1882198"/>
                  </a:lnTo>
                  <a:lnTo>
                    <a:pt x="1499011" y="1897019"/>
                  </a:lnTo>
                  <a:lnTo>
                    <a:pt x="1490011" y="1910781"/>
                  </a:lnTo>
                  <a:lnTo>
                    <a:pt x="1479951" y="1924543"/>
                  </a:lnTo>
                  <a:lnTo>
                    <a:pt x="1469893" y="1938304"/>
                  </a:lnTo>
                  <a:lnTo>
                    <a:pt x="1458245" y="1951008"/>
                  </a:lnTo>
                  <a:lnTo>
                    <a:pt x="1446597" y="1963182"/>
                  </a:lnTo>
                  <a:lnTo>
                    <a:pt x="1434421" y="1975356"/>
                  </a:lnTo>
                  <a:lnTo>
                    <a:pt x="1421715" y="1986471"/>
                  </a:lnTo>
                  <a:lnTo>
                    <a:pt x="1407951" y="1996528"/>
                  </a:lnTo>
                  <a:lnTo>
                    <a:pt x="1394185" y="2006585"/>
                  </a:lnTo>
                  <a:lnTo>
                    <a:pt x="1379891" y="2015583"/>
                  </a:lnTo>
                  <a:lnTo>
                    <a:pt x="1365067" y="2024052"/>
                  </a:lnTo>
                  <a:lnTo>
                    <a:pt x="1349713" y="2031991"/>
                  </a:lnTo>
                  <a:lnTo>
                    <a:pt x="1334361" y="2038872"/>
                  </a:lnTo>
                  <a:lnTo>
                    <a:pt x="1318477" y="2045224"/>
                  </a:lnTo>
                  <a:lnTo>
                    <a:pt x="1301537" y="2050517"/>
                  </a:lnTo>
                  <a:lnTo>
                    <a:pt x="1285653" y="2055810"/>
                  </a:lnTo>
                  <a:lnTo>
                    <a:pt x="1268183" y="2059515"/>
                  </a:lnTo>
                  <a:lnTo>
                    <a:pt x="1250711" y="2062691"/>
                  </a:lnTo>
                  <a:lnTo>
                    <a:pt x="1233241" y="2064808"/>
                  </a:lnTo>
                  <a:lnTo>
                    <a:pt x="1215241" y="2066396"/>
                  </a:lnTo>
                  <a:lnTo>
                    <a:pt x="1196711" y="2066925"/>
                  </a:lnTo>
                  <a:lnTo>
                    <a:pt x="1179241" y="2066396"/>
                  </a:lnTo>
                  <a:lnTo>
                    <a:pt x="1161239" y="2064808"/>
                  </a:lnTo>
                  <a:lnTo>
                    <a:pt x="1143239" y="2062691"/>
                  </a:lnTo>
                  <a:lnTo>
                    <a:pt x="1125769" y="2059515"/>
                  </a:lnTo>
                  <a:lnTo>
                    <a:pt x="1108827" y="2055810"/>
                  </a:lnTo>
                  <a:lnTo>
                    <a:pt x="1092415" y="2050517"/>
                  </a:lnTo>
                  <a:lnTo>
                    <a:pt x="1076003" y="2045224"/>
                  </a:lnTo>
                  <a:lnTo>
                    <a:pt x="1059591" y="2038872"/>
                  </a:lnTo>
                  <a:lnTo>
                    <a:pt x="1044237" y="2031991"/>
                  </a:lnTo>
                  <a:lnTo>
                    <a:pt x="1028885" y="2024052"/>
                  </a:lnTo>
                  <a:lnTo>
                    <a:pt x="1014591" y="2015583"/>
                  </a:lnTo>
                  <a:lnTo>
                    <a:pt x="999767" y="2006585"/>
                  </a:lnTo>
                  <a:lnTo>
                    <a:pt x="986001" y="1996528"/>
                  </a:lnTo>
                  <a:lnTo>
                    <a:pt x="972237" y="1986471"/>
                  </a:lnTo>
                  <a:lnTo>
                    <a:pt x="959531" y="1975356"/>
                  </a:lnTo>
                  <a:lnTo>
                    <a:pt x="947883" y="1963182"/>
                  </a:lnTo>
                  <a:lnTo>
                    <a:pt x="936235" y="1951008"/>
                  </a:lnTo>
                  <a:lnTo>
                    <a:pt x="924589" y="1938304"/>
                  </a:lnTo>
                  <a:lnTo>
                    <a:pt x="914001" y="1924543"/>
                  </a:lnTo>
                  <a:lnTo>
                    <a:pt x="904471" y="1910781"/>
                  </a:lnTo>
                  <a:lnTo>
                    <a:pt x="894941" y="1897019"/>
                  </a:lnTo>
                  <a:lnTo>
                    <a:pt x="886999" y="1882198"/>
                  </a:lnTo>
                  <a:lnTo>
                    <a:pt x="879059" y="1866319"/>
                  </a:lnTo>
                  <a:lnTo>
                    <a:pt x="871647" y="1850970"/>
                  </a:lnTo>
                  <a:lnTo>
                    <a:pt x="865293" y="1835090"/>
                  </a:lnTo>
                  <a:lnTo>
                    <a:pt x="859999" y="1819211"/>
                  </a:lnTo>
                  <a:lnTo>
                    <a:pt x="855235" y="1802274"/>
                  </a:lnTo>
                  <a:lnTo>
                    <a:pt x="851529" y="1784807"/>
                  </a:lnTo>
                  <a:lnTo>
                    <a:pt x="848353" y="1767340"/>
                  </a:lnTo>
                  <a:lnTo>
                    <a:pt x="845705" y="1749873"/>
                  </a:lnTo>
                  <a:lnTo>
                    <a:pt x="844647" y="1732406"/>
                  </a:lnTo>
                  <a:lnTo>
                    <a:pt x="844117" y="1713880"/>
                  </a:lnTo>
                  <a:lnTo>
                    <a:pt x="844117" y="1602727"/>
                  </a:lnTo>
                  <a:lnTo>
                    <a:pt x="834057" y="1583672"/>
                  </a:lnTo>
                  <a:lnTo>
                    <a:pt x="846763" y="1570439"/>
                  </a:lnTo>
                  <a:lnTo>
                    <a:pt x="858411" y="1557736"/>
                  </a:lnTo>
                  <a:lnTo>
                    <a:pt x="868471" y="1543974"/>
                  </a:lnTo>
                  <a:lnTo>
                    <a:pt x="877471" y="1531271"/>
                  </a:lnTo>
                  <a:lnTo>
                    <a:pt x="884353" y="1518568"/>
                  </a:lnTo>
                  <a:lnTo>
                    <a:pt x="890705" y="1505335"/>
                  </a:lnTo>
                  <a:lnTo>
                    <a:pt x="895471" y="1492103"/>
                  </a:lnTo>
                  <a:lnTo>
                    <a:pt x="899705" y="1479400"/>
                  </a:lnTo>
                  <a:lnTo>
                    <a:pt x="902353" y="1466167"/>
                  </a:lnTo>
                  <a:lnTo>
                    <a:pt x="904471" y="1453464"/>
                  </a:lnTo>
                  <a:lnTo>
                    <a:pt x="905001" y="1440760"/>
                  </a:lnTo>
                  <a:lnTo>
                    <a:pt x="905001" y="1427528"/>
                  </a:lnTo>
                  <a:lnTo>
                    <a:pt x="903941" y="1414825"/>
                  </a:lnTo>
                  <a:lnTo>
                    <a:pt x="902353" y="1402121"/>
                  </a:lnTo>
                  <a:lnTo>
                    <a:pt x="899705" y="1388889"/>
                  </a:lnTo>
                  <a:lnTo>
                    <a:pt x="895999" y="1375656"/>
                  </a:lnTo>
                  <a:lnTo>
                    <a:pt x="892295" y="1362953"/>
                  </a:lnTo>
                  <a:lnTo>
                    <a:pt x="887529" y="1349720"/>
                  </a:lnTo>
                  <a:lnTo>
                    <a:pt x="882235" y="1337017"/>
                  </a:lnTo>
                  <a:lnTo>
                    <a:pt x="875881" y="1324314"/>
                  </a:lnTo>
                  <a:lnTo>
                    <a:pt x="869529" y="1310552"/>
                  </a:lnTo>
                  <a:lnTo>
                    <a:pt x="862647" y="1297849"/>
                  </a:lnTo>
                  <a:lnTo>
                    <a:pt x="847293" y="1271384"/>
                  </a:lnTo>
                  <a:lnTo>
                    <a:pt x="830881" y="1244389"/>
                  </a:lnTo>
                  <a:lnTo>
                    <a:pt x="812881" y="1217924"/>
                  </a:lnTo>
                  <a:lnTo>
                    <a:pt x="775821" y="1163406"/>
                  </a:lnTo>
                  <a:lnTo>
                    <a:pt x="768409" y="1152291"/>
                  </a:lnTo>
                  <a:lnTo>
                    <a:pt x="767881" y="1151761"/>
                  </a:lnTo>
                  <a:lnTo>
                    <a:pt x="754115" y="1127943"/>
                  </a:lnTo>
                  <a:lnTo>
                    <a:pt x="740351" y="1104654"/>
                  </a:lnTo>
                  <a:lnTo>
                    <a:pt x="728173" y="1079776"/>
                  </a:lnTo>
                  <a:lnTo>
                    <a:pt x="715997" y="1054370"/>
                  </a:lnTo>
                  <a:lnTo>
                    <a:pt x="705409" y="1028434"/>
                  </a:lnTo>
                  <a:lnTo>
                    <a:pt x="695349" y="1001440"/>
                  </a:lnTo>
                  <a:lnTo>
                    <a:pt x="685819" y="973916"/>
                  </a:lnTo>
                  <a:lnTo>
                    <a:pt x="677349" y="946922"/>
                  </a:lnTo>
                  <a:lnTo>
                    <a:pt x="669937" y="918339"/>
                  </a:lnTo>
                  <a:lnTo>
                    <a:pt x="663585" y="889228"/>
                  </a:lnTo>
                  <a:lnTo>
                    <a:pt x="657761" y="860116"/>
                  </a:lnTo>
                  <a:lnTo>
                    <a:pt x="652467" y="829946"/>
                  </a:lnTo>
                  <a:lnTo>
                    <a:pt x="649289" y="799246"/>
                  </a:lnTo>
                  <a:lnTo>
                    <a:pt x="646643" y="768547"/>
                  </a:lnTo>
                  <a:lnTo>
                    <a:pt x="645055" y="737318"/>
                  </a:lnTo>
                  <a:lnTo>
                    <a:pt x="644525" y="706089"/>
                  </a:lnTo>
                  <a:lnTo>
                    <a:pt x="645055" y="659510"/>
                  </a:lnTo>
                  <a:lnTo>
                    <a:pt x="646643" y="614520"/>
                  </a:lnTo>
                  <a:lnTo>
                    <a:pt x="648761" y="571646"/>
                  </a:lnTo>
                  <a:lnTo>
                    <a:pt x="651937" y="530361"/>
                  </a:lnTo>
                  <a:lnTo>
                    <a:pt x="656701" y="490663"/>
                  </a:lnTo>
                  <a:lnTo>
                    <a:pt x="661995" y="453083"/>
                  </a:lnTo>
                  <a:lnTo>
                    <a:pt x="668879" y="416561"/>
                  </a:lnTo>
                  <a:lnTo>
                    <a:pt x="672055" y="399094"/>
                  </a:lnTo>
                  <a:lnTo>
                    <a:pt x="676291" y="381627"/>
                  </a:lnTo>
                  <a:lnTo>
                    <a:pt x="680525" y="365218"/>
                  </a:lnTo>
                  <a:lnTo>
                    <a:pt x="684761" y="348810"/>
                  </a:lnTo>
                  <a:lnTo>
                    <a:pt x="689525" y="332931"/>
                  </a:lnTo>
                  <a:lnTo>
                    <a:pt x="694819" y="318111"/>
                  </a:lnTo>
                  <a:lnTo>
                    <a:pt x="699585" y="302761"/>
                  </a:lnTo>
                  <a:lnTo>
                    <a:pt x="705409" y="287940"/>
                  </a:lnTo>
                  <a:lnTo>
                    <a:pt x="710703" y="273649"/>
                  </a:lnTo>
                  <a:lnTo>
                    <a:pt x="717055" y="259887"/>
                  </a:lnTo>
                  <a:lnTo>
                    <a:pt x="723409" y="246125"/>
                  </a:lnTo>
                  <a:lnTo>
                    <a:pt x="729761" y="233422"/>
                  </a:lnTo>
                  <a:lnTo>
                    <a:pt x="736645" y="220719"/>
                  </a:lnTo>
                  <a:lnTo>
                    <a:pt x="744057" y="208016"/>
                  </a:lnTo>
                  <a:lnTo>
                    <a:pt x="751469" y="196371"/>
                  </a:lnTo>
                  <a:lnTo>
                    <a:pt x="758879" y="184726"/>
                  </a:lnTo>
                  <a:lnTo>
                    <a:pt x="766821" y="173611"/>
                  </a:lnTo>
                  <a:lnTo>
                    <a:pt x="775291" y="163025"/>
                  </a:lnTo>
                  <a:lnTo>
                    <a:pt x="783763" y="152439"/>
                  </a:lnTo>
                  <a:lnTo>
                    <a:pt x="792763" y="142912"/>
                  </a:lnTo>
                  <a:lnTo>
                    <a:pt x="801763" y="132855"/>
                  </a:lnTo>
                  <a:lnTo>
                    <a:pt x="811293" y="123857"/>
                  </a:lnTo>
                  <a:lnTo>
                    <a:pt x="820823" y="114859"/>
                  </a:lnTo>
                  <a:lnTo>
                    <a:pt x="830881" y="105860"/>
                  </a:lnTo>
                  <a:lnTo>
                    <a:pt x="840941" y="97392"/>
                  </a:lnTo>
                  <a:lnTo>
                    <a:pt x="851529" y="89452"/>
                  </a:lnTo>
                  <a:lnTo>
                    <a:pt x="862117" y="82042"/>
                  </a:lnTo>
                  <a:lnTo>
                    <a:pt x="873235" y="75161"/>
                  </a:lnTo>
                  <a:lnTo>
                    <a:pt x="884883" y="68280"/>
                  </a:lnTo>
                  <a:lnTo>
                    <a:pt x="897059" y="61399"/>
                  </a:lnTo>
                  <a:lnTo>
                    <a:pt x="908707" y="55577"/>
                  </a:lnTo>
                  <a:lnTo>
                    <a:pt x="920883" y="49754"/>
                  </a:lnTo>
                  <a:lnTo>
                    <a:pt x="933589" y="44461"/>
                  </a:lnTo>
                  <a:lnTo>
                    <a:pt x="946825" y="39168"/>
                  </a:lnTo>
                  <a:lnTo>
                    <a:pt x="959531" y="34405"/>
                  </a:lnTo>
                  <a:lnTo>
                    <a:pt x="973295" y="29641"/>
                  </a:lnTo>
                  <a:lnTo>
                    <a:pt x="987061" y="25936"/>
                  </a:lnTo>
                  <a:lnTo>
                    <a:pt x="1000825" y="21701"/>
                  </a:lnTo>
                  <a:lnTo>
                    <a:pt x="1015649" y="18526"/>
                  </a:lnTo>
                  <a:lnTo>
                    <a:pt x="1030473" y="15350"/>
                  </a:lnTo>
                  <a:lnTo>
                    <a:pt x="1045827" y="12174"/>
                  </a:lnTo>
                  <a:lnTo>
                    <a:pt x="1060649" y="9527"/>
                  </a:lnTo>
                  <a:lnTo>
                    <a:pt x="1076533" y="7410"/>
                  </a:lnTo>
                  <a:lnTo>
                    <a:pt x="1092945" y="5822"/>
                  </a:lnTo>
                  <a:lnTo>
                    <a:pt x="1125239" y="2117"/>
                  </a:lnTo>
                  <a:lnTo>
                    <a:pt x="1160181" y="529"/>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sp>
        <p:nvSpPr>
          <p:cNvPr id="58" name="TextBox 64"/>
          <p:cNvSpPr txBox="1"/>
          <p:nvPr/>
        </p:nvSpPr>
        <p:spPr>
          <a:xfrm>
            <a:off x="5186938" y="667754"/>
            <a:ext cx="1818126" cy="769441"/>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4400" b="1" dirty="0">
                <a:solidFill>
                  <a:srgbClr val="C00000"/>
                </a:solidFill>
                <a:latin typeface="微软雅黑" panose="020B0503020204020204" pitchFamily="34" charset="-122"/>
                <a:ea typeface="微软雅黑" panose="020B0503020204020204" pitchFamily="34" charset="-122"/>
              </a:rPr>
              <a:t>目   录</a:t>
            </a:r>
          </a:p>
        </p:txBody>
      </p:sp>
      <p:sp>
        <p:nvSpPr>
          <p:cNvPr id="59" name="文本占位符 16"/>
          <p:cNvSpPr txBox="1"/>
          <p:nvPr/>
        </p:nvSpPr>
        <p:spPr>
          <a:xfrm>
            <a:off x="1226680" y="4049653"/>
            <a:ext cx="2374702" cy="893834"/>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50000"/>
              </a:lnSpc>
              <a:spcBef>
                <a:spcPts val="0"/>
              </a:spcBef>
              <a:spcAft>
                <a:spcPts val="600"/>
              </a:spcAft>
              <a:buClr>
                <a:srgbClr val="006EA0"/>
              </a:buClr>
            </a:pPr>
            <a:r>
              <a:rPr lang="zh-CN" altLang="en-US"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a:t>
            </a:r>
            <a:endParaRPr lang="en-US" altLang="zh-CN" dirty="0">
              <a:solidFill>
                <a:schemeClr val="tx1">
                  <a:lumMod val="65000"/>
                  <a:lumOff val="35000"/>
                </a:schemeClr>
              </a:solidFill>
              <a:latin typeface="小米兰亭_GB外压缩"/>
              <a:ea typeface="小米兰亭_GB外压缩"/>
            </a:endParaRPr>
          </a:p>
        </p:txBody>
      </p:sp>
      <p:sp>
        <p:nvSpPr>
          <p:cNvPr id="60" name="文本占位符 16"/>
          <p:cNvSpPr txBox="1"/>
          <p:nvPr/>
        </p:nvSpPr>
        <p:spPr>
          <a:xfrm>
            <a:off x="3656613" y="4049653"/>
            <a:ext cx="2374702" cy="893834"/>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50000"/>
              </a:lnSpc>
              <a:spcBef>
                <a:spcPts val="0"/>
              </a:spcBef>
              <a:spcAft>
                <a:spcPts val="600"/>
              </a:spcAft>
              <a:buClr>
                <a:srgbClr val="006EA0"/>
              </a:buClr>
            </a:pPr>
            <a:r>
              <a:rPr lang="zh-CN" altLang="en-US"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a:t>
            </a:r>
            <a:endParaRPr lang="en-US" altLang="zh-CN" dirty="0">
              <a:solidFill>
                <a:schemeClr val="tx1">
                  <a:lumMod val="65000"/>
                  <a:lumOff val="35000"/>
                </a:schemeClr>
              </a:solidFill>
              <a:latin typeface="小米兰亭_GB外压缩"/>
              <a:ea typeface="小米兰亭_GB外压缩"/>
            </a:endParaRPr>
          </a:p>
        </p:txBody>
      </p:sp>
      <p:sp>
        <p:nvSpPr>
          <p:cNvPr id="61" name="文本占位符 16"/>
          <p:cNvSpPr txBox="1"/>
          <p:nvPr/>
        </p:nvSpPr>
        <p:spPr>
          <a:xfrm>
            <a:off x="6086546" y="4049653"/>
            <a:ext cx="2374702" cy="893834"/>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50000"/>
              </a:lnSpc>
              <a:spcBef>
                <a:spcPts val="0"/>
              </a:spcBef>
              <a:spcAft>
                <a:spcPts val="600"/>
              </a:spcAft>
              <a:buClr>
                <a:srgbClr val="006EA0"/>
              </a:buClr>
            </a:pPr>
            <a:r>
              <a:rPr lang="zh-CN" altLang="en-US"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a:t>
            </a:r>
            <a:endParaRPr lang="en-US" altLang="zh-CN" dirty="0">
              <a:solidFill>
                <a:schemeClr val="tx1">
                  <a:lumMod val="65000"/>
                  <a:lumOff val="35000"/>
                </a:schemeClr>
              </a:solidFill>
              <a:latin typeface="小米兰亭_GB外压缩"/>
              <a:ea typeface="小米兰亭_GB外压缩"/>
            </a:endParaRPr>
          </a:p>
        </p:txBody>
      </p:sp>
      <p:sp>
        <p:nvSpPr>
          <p:cNvPr id="62" name="文本占位符 16"/>
          <p:cNvSpPr txBox="1"/>
          <p:nvPr/>
        </p:nvSpPr>
        <p:spPr>
          <a:xfrm>
            <a:off x="8516480" y="4049653"/>
            <a:ext cx="2374702" cy="893834"/>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50000"/>
              </a:lnSpc>
              <a:spcBef>
                <a:spcPts val="0"/>
              </a:spcBef>
              <a:spcAft>
                <a:spcPts val="600"/>
              </a:spcAft>
              <a:buClr>
                <a:srgbClr val="006EA0"/>
              </a:buClr>
            </a:pPr>
            <a:r>
              <a:rPr lang="zh-CN" altLang="en-US"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a:t>
            </a:r>
            <a:endParaRPr lang="en-US" altLang="zh-CN" dirty="0">
              <a:solidFill>
                <a:schemeClr val="tx1">
                  <a:lumMod val="65000"/>
                  <a:lumOff val="35000"/>
                </a:schemeClr>
              </a:solidFill>
              <a:latin typeface="小米兰亭_GB外压缩"/>
              <a:ea typeface="小米兰亭_GB外压缩"/>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par>
                                <p:cTn id="16" presetID="53" presetClass="entr" presetSubtype="16" fill="hold" nodeType="withEffect">
                                  <p:stCondLst>
                                    <p:cond delay="10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par>
                                <p:cTn id="21" presetID="53" presetClass="entr" presetSubtype="16" fill="hold" nodeType="withEffect">
                                  <p:stCondLst>
                                    <p:cond delay="20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nodeType="withEffect">
                                  <p:stCondLst>
                                    <p:cond delay="30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1000" fill="hold"/>
                                        <p:tgtEl>
                                          <p:spTgt spid="2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par>
                          <p:cTn id="69" fill="hold">
                            <p:stCondLst>
                              <p:cond delay="3000"/>
                            </p:stCondLst>
                            <p:childTnLst>
                              <p:par>
                                <p:cTn id="70" presetID="10" presetClass="entr" presetSubtype="0" fill="hold" grpId="0" nodeType="afterEffect">
                                  <p:stCondLst>
                                    <p:cond delay="0"/>
                                  </p:stCondLst>
                                  <p:iterate type="wd">
                                    <p:tmPct val="10000"/>
                                  </p:iterate>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ntr" presetSubtype="0" fill="hold" grpId="0" nodeType="withEffect">
                                  <p:stCondLst>
                                    <p:cond delay="0"/>
                                  </p:stCondLst>
                                  <p:iterate type="wd">
                                    <p:tmPct val="10000"/>
                                  </p:iterate>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10" presetClass="entr" presetSubtype="0" fill="hold" grpId="0" nodeType="withEffect">
                                  <p:stCondLst>
                                    <p:cond delay="0"/>
                                  </p:stCondLst>
                                  <p:iterate type="wd">
                                    <p:tmPct val="10000"/>
                                  </p:iterate>
                                  <p:childTnLst>
                                    <p:set>
                                      <p:cBhvr>
                                        <p:cTn id="77" dur="1" fill="hold">
                                          <p:stCondLst>
                                            <p:cond delay="0"/>
                                          </p:stCondLst>
                                        </p:cTn>
                                        <p:tgtEl>
                                          <p:spTgt spid="61"/>
                                        </p:tgtEl>
                                        <p:attrNameLst>
                                          <p:attrName>style.visibility</p:attrName>
                                        </p:attrNameLst>
                                      </p:cBhvr>
                                      <p:to>
                                        <p:strVal val="visible"/>
                                      </p:to>
                                    </p:set>
                                    <p:animEffect transition="in" filter="fade">
                                      <p:cBhvr>
                                        <p:cTn id="78" dur="500"/>
                                        <p:tgtEl>
                                          <p:spTgt spid="61"/>
                                        </p:tgtEl>
                                      </p:cBhvr>
                                    </p:animEffect>
                                  </p:childTnLst>
                                </p:cTn>
                              </p:par>
                              <p:par>
                                <p:cTn id="79" presetID="10" presetClass="entr" presetSubtype="0" fill="hold" grpId="0" nodeType="withEffect">
                                  <p:stCondLst>
                                    <p:cond delay="0"/>
                                  </p:stCondLst>
                                  <p:iterate type="wd">
                                    <p:tmPct val="10000"/>
                                  </p:iterate>
                                  <p:childTnLst>
                                    <p:set>
                                      <p:cBhvr>
                                        <p:cTn id="80" dur="1" fill="hold">
                                          <p:stCondLst>
                                            <p:cond delay="0"/>
                                          </p:stCondLst>
                                        </p:cTn>
                                        <p:tgtEl>
                                          <p:spTgt spid="62"/>
                                        </p:tgtEl>
                                        <p:attrNameLst>
                                          <p:attrName>style.visibility</p:attrName>
                                        </p:attrNameLst>
                                      </p:cBhvr>
                                      <p:to>
                                        <p:strVal val="visible"/>
                                      </p:to>
                                    </p:set>
                                    <p:animEffect transition="in" filter="fade">
                                      <p:cBhvr>
                                        <p:cTn id="8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4" grpId="0"/>
      <p:bldP spid="25" grpId="0"/>
      <p:bldP spid="26" grpId="0"/>
      <p:bldP spid="27" grpId="0"/>
      <p:bldP spid="28" grpId="0"/>
      <p:bldP spid="29" grpId="0"/>
      <p:bldP spid="58" grpId="0"/>
      <p:bldP spid="59" grpId="0"/>
      <p:bldP spid="60" grpId="0"/>
      <p:bldP spid="61" grpId="0"/>
      <p:bldP spid="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v04"/>
          <p:cNvSpPr/>
          <p:nvPr/>
        </p:nvSpPr>
        <p:spPr>
          <a:xfrm rot="18900000">
            <a:off x="9306694" y="18222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5" name="Sev03"/>
          <p:cNvSpPr/>
          <p:nvPr/>
        </p:nvSpPr>
        <p:spPr>
          <a:xfrm rot="18900000">
            <a:off x="6656927" y="22920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6" name="Sev02"/>
          <p:cNvSpPr/>
          <p:nvPr/>
        </p:nvSpPr>
        <p:spPr>
          <a:xfrm rot="18900000">
            <a:off x="3941319" y="18222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7" name="Sev01"/>
          <p:cNvSpPr/>
          <p:nvPr/>
        </p:nvSpPr>
        <p:spPr>
          <a:xfrm rot="18900000">
            <a:off x="1242179" y="22920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8" name="Sev01"/>
          <p:cNvSpPr/>
          <p:nvPr/>
        </p:nvSpPr>
        <p:spPr>
          <a:xfrm rot="18900000">
            <a:off x="1242179" y="2038611"/>
            <a:ext cx="1612996" cy="1612996"/>
          </a:xfrm>
          <a:prstGeom prst="rect">
            <a:avLst/>
          </a:prstGeom>
          <a:solidFill>
            <a:srgbClr val="C00000"/>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9" name="Sev02"/>
          <p:cNvSpPr/>
          <p:nvPr/>
        </p:nvSpPr>
        <p:spPr>
          <a:xfrm rot="18900000">
            <a:off x="3941319" y="2038611"/>
            <a:ext cx="1612996" cy="1612996"/>
          </a:xfrm>
          <a:prstGeom prst="rect">
            <a:avLst/>
          </a:prstGeom>
          <a:solidFill>
            <a:srgbClr val="293036"/>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0" name="Sev03"/>
          <p:cNvSpPr/>
          <p:nvPr/>
        </p:nvSpPr>
        <p:spPr>
          <a:xfrm rot="18900000">
            <a:off x="6656927" y="2038611"/>
            <a:ext cx="1612996" cy="1612996"/>
          </a:xfrm>
          <a:prstGeom prst="rect">
            <a:avLst/>
          </a:prstGeom>
          <a:solidFill>
            <a:srgbClr val="C00000"/>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1" name="Sev04"/>
          <p:cNvSpPr/>
          <p:nvPr/>
        </p:nvSpPr>
        <p:spPr>
          <a:xfrm rot="18900000">
            <a:off x="9306694" y="2038611"/>
            <a:ext cx="1612996" cy="1612996"/>
          </a:xfrm>
          <a:prstGeom prst="rect">
            <a:avLst/>
          </a:prstGeom>
          <a:solidFill>
            <a:srgbClr val="293036"/>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2" name="Freeform 42"/>
          <p:cNvSpPr>
            <a:spLocks noEditPoints="1"/>
          </p:cNvSpPr>
          <p:nvPr/>
        </p:nvSpPr>
        <p:spPr bwMode="auto">
          <a:xfrm>
            <a:off x="1712196" y="2555481"/>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3" name="Freeform 178"/>
          <p:cNvSpPr>
            <a:spLocks noEditPoints="1"/>
          </p:cNvSpPr>
          <p:nvPr/>
        </p:nvSpPr>
        <p:spPr bwMode="auto">
          <a:xfrm>
            <a:off x="7126944" y="2591682"/>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4" name="Freeform 86"/>
          <p:cNvSpPr>
            <a:spLocks noEditPoints="1"/>
          </p:cNvSpPr>
          <p:nvPr/>
        </p:nvSpPr>
        <p:spPr bwMode="auto">
          <a:xfrm>
            <a:off x="4517388" y="2457407"/>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grpSp>
        <p:nvGrpSpPr>
          <p:cNvPr id="15" name="组合 14"/>
          <p:cNvGrpSpPr/>
          <p:nvPr/>
        </p:nvGrpSpPr>
        <p:grpSpPr>
          <a:xfrm>
            <a:off x="746435" y="4354514"/>
            <a:ext cx="2534452" cy="1217638"/>
            <a:chOff x="746435" y="4258821"/>
            <a:chExt cx="2534452" cy="1217638"/>
          </a:xfrm>
        </p:grpSpPr>
        <p:sp>
          <p:nvSpPr>
            <p:cNvPr id="16" name="矩形 15"/>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a:solidFill>
                    <a:schemeClr val="tx1">
                      <a:lumMod val="75000"/>
                      <a:lumOff val="25000"/>
                    </a:schemeClr>
                  </a:solidFill>
                  <a:latin typeface="+mj-ea"/>
                  <a:ea typeface="+mj-ea"/>
                </a:rPr>
                <a:t> </a:t>
              </a:r>
              <a:r>
                <a:rPr lang="zh-CN" altLang="en-US" dirty="0">
                  <a:solidFill>
                    <a:schemeClr val="tx1">
                      <a:lumMod val="75000"/>
                      <a:lumOff val="25000"/>
                    </a:schemeClr>
                  </a:solidFill>
                  <a:latin typeface="+mj-ea"/>
                  <a:ea typeface="+mj-ea"/>
                </a:rPr>
                <a:t>关键词</a:t>
              </a:r>
              <a:endParaRPr lang="en-US" altLang="zh-CN" sz="1000" dirty="0">
                <a:solidFill>
                  <a:schemeClr val="tx1">
                    <a:lumMod val="75000"/>
                    <a:lumOff val="25000"/>
                  </a:schemeClr>
                </a:solidFill>
                <a:latin typeface="+mn-ea"/>
              </a:endParaRPr>
            </a:p>
          </p:txBody>
        </p:sp>
        <p:sp>
          <p:nvSpPr>
            <p:cNvPr id="17" name="矩形 16"/>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a:solidFill>
                  <a:schemeClr val="tx1">
                    <a:lumMod val="75000"/>
                    <a:lumOff val="25000"/>
                  </a:schemeClr>
                </a:solidFill>
                <a:latin typeface="+mn-ea"/>
              </a:endParaRPr>
            </a:p>
          </p:txBody>
        </p:sp>
      </p:grpSp>
      <p:sp>
        <p:nvSpPr>
          <p:cNvPr id="18" name="Freeform 98"/>
          <p:cNvSpPr>
            <a:spLocks noEditPoints="1"/>
          </p:cNvSpPr>
          <p:nvPr/>
        </p:nvSpPr>
        <p:spPr bwMode="auto">
          <a:xfrm>
            <a:off x="9883172" y="2456602"/>
            <a:ext cx="638787" cy="641931"/>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19" name="组合 18"/>
          <p:cNvGrpSpPr/>
          <p:nvPr/>
        </p:nvGrpSpPr>
        <p:grpSpPr>
          <a:xfrm>
            <a:off x="3447106" y="4354514"/>
            <a:ext cx="2534452" cy="1217638"/>
            <a:chOff x="746435" y="4258821"/>
            <a:chExt cx="2534452" cy="1217638"/>
          </a:xfrm>
        </p:grpSpPr>
        <p:sp>
          <p:nvSpPr>
            <p:cNvPr id="20" name="矩形 19"/>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a:solidFill>
                    <a:schemeClr val="tx1">
                      <a:lumMod val="75000"/>
                      <a:lumOff val="25000"/>
                    </a:schemeClr>
                  </a:solidFill>
                  <a:latin typeface="+mj-ea"/>
                  <a:ea typeface="+mj-ea"/>
                </a:rPr>
                <a:t> </a:t>
              </a:r>
              <a:r>
                <a:rPr lang="zh-CN" altLang="en-US" dirty="0">
                  <a:solidFill>
                    <a:schemeClr val="tx1">
                      <a:lumMod val="75000"/>
                      <a:lumOff val="25000"/>
                    </a:schemeClr>
                  </a:solidFill>
                  <a:latin typeface="+mj-ea"/>
                  <a:ea typeface="+mj-ea"/>
                </a:rPr>
                <a:t>关键词</a:t>
              </a:r>
              <a:endParaRPr lang="en-US" altLang="zh-CN" sz="1000" dirty="0">
                <a:solidFill>
                  <a:schemeClr val="tx1">
                    <a:lumMod val="75000"/>
                    <a:lumOff val="25000"/>
                  </a:schemeClr>
                </a:solidFill>
                <a:latin typeface="+mn-ea"/>
              </a:endParaRPr>
            </a:p>
          </p:txBody>
        </p:sp>
        <p:sp>
          <p:nvSpPr>
            <p:cNvPr id="21" name="矩形 20"/>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a:solidFill>
                  <a:schemeClr val="tx1">
                    <a:lumMod val="75000"/>
                    <a:lumOff val="25000"/>
                  </a:schemeClr>
                </a:solidFill>
                <a:latin typeface="+mn-ea"/>
              </a:endParaRPr>
            </a:p>
          </p:txBody>
        </p:sp>
      </p:grpSp>
      <p:grpSp>
        <p:nvGrpSpPr>
          <p:cNvPr id="22" name="组合 21"/>
          <p:cNvGrpSpPr/>
          <p:nvPr/>
        </p:nvGrpSpPr>
        <p:grpSpPr>
          <a:xfrm>
            <a:off x="6200939" y="4354514"/>
            <a:ext cx="2534452" cy="1217638"/>
            <a:chOff x="746435" y="4258821"/>
            <a:chExt cx="2534452" cy="1217638"/>
          </a:xfrm>
        </p:grpSpPr>
        <p:sp>
          <p:nvSpPr>
            <p:cNvPr id="23" name="矩形 22"/>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a:solidFill>
                    <a:schemeClr val="tx1">
                      <a:lumMod val="75000"/>
                      <a:lumOff val="25000"/>
                    </a:schemeClr>
                  </a:solidFill>
                  <a:latin typeface="+mj-ea"/>
                  <a:ea typeface="+mj-ea"/>
                </a:rPr>
                <a:t> </a:t>
              </a:r>
              <a:r>
                <a:rPr lang="zh-CN" altLang="en-US" dirty="0">
                  <a:solidFill>
                    <a:schemeClr val="tx1">
                      <a:lumMod val="75000"/>
                      <a:lumOff val="25000"/>
                    </a:schemeClr>
                  </a:solidFill>
                  <a:latin typeface="+mj-ea"/>
                  <a:ea typeface="+mj-ea"/>
                </a:rPr>
                <a:t>关键词</a:t>
              </a:r>
              <a:endParaRPr lang="en-US" altLang="zh-CN" sz="1000" dirty="0">
                <a:solidFill>
                  <a:schemeClr val="tx1">
                    <a:lumMod val="75000"/>
                    <a:lumOff val="25000"/>
                  </a:schemeClr>
                </a:solidFill>
                <a:latin typeface="+mn-ea"/>
              </a:endParaRPr>
            </a:p>
          </p:txBody>
        </p:sp>
        <p:sp>
          <p:nvSpPr>
            <p:cNvPr id="24" name="矩形 23"/>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a:solidFill>
                  <a:schemeClr val="tx1">
                    <a:lumMod val="75000"/>
                    <a:lumOff val="25000"/>
                  </a:schemeClr>
                </a:solidFill>
                <a:latin typeface="+mn-ea"/>
              </a:endParaRPr>
            </a:p>
          </p:txBody>
        </p:sp>
      </p:grpSp>
      <p:grpSp>
        <p:nvGrpSpPr>
          <p:cNvPr id="25" name="组合 24"/>
          <p:cNvGrpSpPr/>
          <p:nvPr/>
        </p:nvGrpSpPr>
        <p:grpSpPr>
          <a:xfrm>
            <a:off x="8784653" y="4354514"/>
            <a:ext cx="2534452" cy="1217638"/>
            <a:chOff x="746435" y="4258821"/>
            <a:chExt cx="2534452" cy="1217638"/>
          </a:xfrm>
        </p:grpSpPr>
        <p:sp>
          <p:nvSpPr>
            <p:cNvPr id="26" name="矩形 25"/>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a:solidFill>
                    <a:schemeClr val="tx1">
                      <a:lumMod val="75000"/>
                      <a:lumOff val="25000"/>
                    </a:schemeClr>
                  </a:solidFill>
                  <a:latin typeface="+mj-ea"/>
                  <a:ea typeface="+mj-ea"/>
                </a:rPr>
                <a:t> </a:t>
              </a:r>
              <a:r>
                <a:rPr lang="zh-CN" altLang="en-US" dirty="0">
                  <a:solidFill>
                    <a:schemeClr val="tx1">
                      <a:lumMod val="75000"/>
                      <a:lumOff val="25000"/>
                    </a:schemeClr>
                  </a:solidFill>
                  <a:latin typeface="+mj-ea"/>
                  <a:ea typeface="+mj-ea"/>
                </a:rPr>
                <a:t>关键词</a:t>
              </a:r>
              <a:endParaRPr lang="en-US" altLang="zh-CN" sz="1000" dirty="0">
                <a:solidFill>
                  <a:schemeClr val="tx1">
                    <a:lumMod val="75000"/>
                    <a:lumOff val="25000"/>
                  </a:schemeClr>
                </a:solidFill>
                <a:latin typeface="+mn-ea"/>
              </a:endParaRPr>
            </a:p>
          </p:txBody>
        </p:sp>
        <p:sp>
          <p:nvSpPr>
            <p:cNvPr id="27" name="矩形 26"/>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a:solidFill>
                  <a:schemeClr val="tx1">
                    <a:lumMod val="75000"/>
                    <a:lumOff val="25000"/>
                  </a:schemeClr>
                </a:solidFill>
                <a:latin typeface="+mn-ea"/>
              </a:endParaRPr>
            </a:p>
          </p:txBody>
        </p:sp>
      </p:grpSp>
      <p:sp>
        <p:nvSpPr>
          <p:cNvPr id="28"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2" presetClass="entr" presetSubtype="4" accel="50000" decel="5000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2" presetClass="entr" presetSubtype="1" accel="50000" decel="5000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2" presetClass="entr" presetSubtype="4" accel="50000" decel="5000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2" presetClass="entr" presetSubtype="1" accel="50000" decel="5000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ppt_x"/>
                                          </p:val>
                                        </p:tav>
                                        <p:tav tm="100000">
                                          <p:val>
                                            <p:strVal val="#ppt_x"/>
                                          </p:val>
                                        </p:tav>
                                      </p:tavLst>
                                    </p:anim>
                                    <p:anim calcmode="lin" valueType="num">
                                      <p:cBhvr additive="base">
                                        <p:cTn id="6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692922" y="2880249"/>
            <a:ext cx="1619608" cy="1619590"/>
            <a:chOff x="8138785" y="1122184"/>
            <a:chExt cx="1872208" cy="1872189"/>
          </a:xfrm>
        </p:grpSpPr>
        <p:grpSp>
          <p:nvGrpSpPr>
            <p:cNvPr id="12" name="组合 11"/>
            <p:cNvGrpSpPr/>
            <p:nvPr/>
          </p:nvGrpSpPr>
          <p:grpSpPr>
            <a:xfrm>
              <a:off x="8138785" y="1122184"/>
              <a:ext cx="1872208" cy="1872189"/>
              <a:chOff x="1517330" y="1125257"/>
              <a:chExt cx="2204282" cy="2204282"/>
            </a:xfrm>
          </p:grpSpPr>
          <p:sp>
            <p:nvSpPr>
              <p:cNvPr id="14" name="椭圆 13"/>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5" name="椭圆 14"/>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3" name="Freeform 14"/>
            <p:cNvSpPr>
              <a:spLocks noEditPoints="1"/>
            </p:cNvSpPr>
            <p:nvPr/>
          </p:nvSpPr>
          <p:spPr bwMode="auto">
            <a:xfrm>
              <a:off x="8589516" y="1569472"/>
              <a:ext cx="970747" cy="977613"/>
            </a:xfrm>
            <a:custGeom>
              <a:avLst/>
              <a:gdLst>
                <a:gd name="T0" fmla="*/ 179 w 179"/>
                <a:gd name="T1" fmla="*/ 89 h 179"/>
                <a:gd name="T2" fmla="*/ 159 w 179"/>
                <a:gd name="T3" fmla="*/ 84 h 179"/>
                <a:gd name="T4" fmla="*/ 171 w 179"/>
                <a:gd name="T5" fmla="*/ 84 h 179"/>
                <a:gd name="T6" fmla="*/ 159 w 179"/>
                <a:gd name="T7" fmla="*/ 95 h 179"/>
                <a:gd name="T8" fmla="*/ 139 w 179"/>
                <a:gd name="T9" fmla="*/ 164 h 179"/>
                <a:gd name="T10" fmla="*/ 159 w 179"/>
                <a:gd name="T11" fmla="*/ 95 h 179"/>
                <a:gd name="T12" fmla="*/ 148 w 179"/>
                <a:gd name="T13" fmla="*/ 84 h 179"/>
                <a:gd name="T14" fmla="*/ 159 w 179"/>
                <a:gd name="T15" fmla="*/ 34 h 179"/>
                <a:gd name="T16" fmla="*/ 139 w 179"/>
                <a:gd name="T17" fmla="*/ 33 h 179"/>
                <a:gd name="T18" fmla="*/ 144 w 179"/>
                <a:gd name="T19" fmla="*/ 28 h 179"/>
                <a:gd name="T20" fmla="*/ 139 w 179"/>
                <a:gd name="T21" fmla="*/ 47 h 179"/>
                <a:gd name="T22" fmla="*/ 151 w 179"/>
                <a:gd name="T23" fmla="*/ 144 h 179"/>
                <a:gd name="T24" fmla="*/ 139 w 179"/>
                <a:gd name="T25" fmla="*/ 146 h 179"/>
                <a:gd name="T26" fmla="*/ 90 w 179"/>
                <a:gd name="T27" fmla="*/ 179 h 179"/>
                <a:gd name="T28" fmla="*/ 139 w 179"/>
                <a:gd name="T29" fmla="*/ 146 h 179"/>
                <a:gd name="T30" fmla="*/ 134 w 179"/>
                <a:gd name="T31" fmla="*/ 127 h 179"/>
                <a:gd name="T32" fmla="*/ 139 w 179"/>
                <a:gd name="T33" fmla="*/ 132 h 179"/>
                <a:gd name="T34" fmla="*/ 134 w 179"/>
                <a:gd name="T35" fmla="*/ 52 h 179"/>
                <a:gd name="T36" fmla="*/ 139 w 179"/>
                <a:gd name="T37" fmla="*/ 33 h 179"/>
                <a:gd name="T38" fmla="*/ 90 w 179"/>
                <a:gd name="T39" fmla="*/ 0 h 179"/>
                <a:gd name="T40" fmla="*/ 90 w 179"/>
                <a:gd name="T41" fmla="*/ 8 h 179"/>
                <a:gd name="T42" fmla="*/ 95 w 179"/>
                <a:gd name="T43" fmla="*/ 31 h 179"/>
                <a:gd name="T44" fmla="*/ 90 w 179"/>
                <a:gd name="T45" fmla="*/ 82 h 179"/>
                <a:gd name="T46" fmla="*/ 119 w 179"/>
                <a:gd name="T47" fmla="*/ 56 h 179"/>
                <a:gd name="T48" fmla="*/ 91 w 179"/>
                <a:gd name="T49" fmla="*/ 98 h 179"/>
                <a:gd name="T50" fmla="*/ 90 w 179"/>
                <a:gd name="T51" fmla="*/ 147 h 179"/>
                <a:gd name="T52" fmla="*/ 95 w 179"/>
                <a:gd name="T53" fmla="*/ 171 h 179"/>
                <a:gd name="T54" fmla="*/ 90 w 179"/>
                <a:gd name="T55" fmla="*/ 171 h 179"/>
                <a:gd name="T56" fmla="*/ 90 w 179"/>
                <a:gd name="T57" fmla="*/ 0 h 179"/>
                <a:gd name="T58" fmla="*/ 40 w 179"/>
                <a:gd name="T59" fmla="*/ 33 h 179"/>
                <a:gd name="T60" fmla="*/ 45 w 179"/>
                <a:gd name="T61" fmla="*/ 52 h 179"/>
                <a:gd name="T62" fmla="*/ 40 w 179"/>
                <a:gd name="T63" fmla="*/ 132 h 179"/>
                <a:gd name="T64" fmla="*/ 52 w 179"/>
                <a:gd name="T65" fmla="*/ 134 h 179"/>
                <a:gd name="T66" fmla="*/ 40 w 179"/>
                <a:gd name="T67" fmla="*/ 164 h 179"/>
                <a:gd name="T68" fmla="*/ 90 w 179"/>
                <a:gd name="T69" fmla="*/ 171 h 179"/>
                <a:gd name="T70" fmla="*/ 84 w 179"/>
                <a:gd name="T71" fmla="*/ 147 h 179"/>
                <a:gd name="T72" fmla="*/ 90 w 179"/>
                <a:gd name="T73" fmla="*/ 97 h 179"/>
                <a:gd name="T74" fmla="*/ 75 w 179"/>
                <a:gd name="T75" fmla="*/ 69 h 179"/>
                <a:gd name="T76" fmla="*/ 90 w 179"/>
                <a:gd name="T77" fmla="*/ 82 h 179"/>
                <a:gd name="T78" fmla="*/ 84 w 179"/>
                <a:gd name="T79" fmla="*/ 31 h 179"/>
                <a:gd name="T80" fmla="*/ 84 w 179"/>
                <a:gd name="T81" fmla="*/ 8 h 179"/>
                <a:gd name="T82" fmla="*/ 90 w 179"/>
                <a:gd name="T83" fmla="*/ 0 h 179"/>
                <a:gd name="T84" fmla="*/ 20 w 179"/>
                <a:gd name="T85" fmla="*/ 34 h 179"/>
                <a:gd name="T86" fmla="*/ 32 w 179"/>
                <a:gd name="T87" fmla="*/ 84 h 179"/>
                <a:gd name="T88" fmla="*/ 32 w 179"/>
                <a:gd name="T89" fmla="*/ 95 h 179"/>
                <a:gd name="T90" fmla="*/ 20 w 179"/>
                <a:gd name="T91" fmla="*/ 145 h 179"/>
                <a:gd name="T92" fmla="*/ 40 w 179"/>
                <a:gd name="T93" fmla="*/ 146 h 179"/>
                <a:gd name="T94" fmla="*/ 35 w 179"/>
                <a:gd name="T95" fmla="*/ 151 h 179"/>
                <a:gd name="T96" fmla="*/ 40 w 179"/>
                <a:gd name="T97" fmla="*/ 132 h 179"/>
                <a:gd name="T98" fmla="*/ 28 w 179"/>
                <a:gd name="T99" fmla="*/ 35 h 179"/>
                <a:gd name="T100" fmla="*/ 35 w 179"/>
                <a:gd name="T101" fmla="*/ 28 h 179"/>
                <a:gd name="T102" fmla="*/ 40 w 179"/>
                <a:gd name="T103" fmla="*/ 15 h 179"/>
                <a:gd name="T104" fmla="*/ 0 w 179"/>
                <a:gd name="T105" fmla="*/ 89 h 179"/>
                <a:gd name="T106" fmla="*/ 20 w 179"/>
                <a:gd name="T107" fmla="*/ 95 h 179"/>
                <a:gd name="T108" fmla="*/ 8 w 179"/>
                <a:gd name="T109" fmla="*/ 84 h 179"/>
                <a:gd name="T110" fmla="*/ 20 w 179"/>
                <a:gd name="T111"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79">
                  <a:moveTo>
                    <a:pt x="159" y="145"/>
                  </a:moveTo>
                  <a:cubicBezTo>
                    <a:pt x="172" y="130"/>
                    <a:pt x="179" y="111"/>
                    <a:pt x="179" y="89"/>
                  </a:cubicBezTo>
                  <a:cubicBezTo>
                    <a:pt x="179" y="68"/>
                    <a:pt x="172" y="49"/>
                    <a:pt x="159" y="34"/>
                  </a:cubicBezTo>
                  <a:cubicBezTo>
                    <a:pt x="159" y="84"/>
                    <a:pt x="159" y="84"/>
                    <a:pt x="159" y="84"/>
                  </a:cubicBezTo>
                  <a:cubicBezTo>
                    <a:pt x="171" y="84"/>
                    <a:pt x="171" y="84"/>
                    <a:pt x="171" y="84"/>
                  </a:cubicBezTo>
                  <a:cubicBezTo>
                    <a:pt x="171" y="84"/>
                    <a:pt x="171" y="84"/>
                    <a:pt x="171" y="84"/>
                  </a:cubicBezTo>
                  <a:cubicBezTo>
                    <a:pt x="171" y="95"/>
                    <a:pt x="171" y="95"/>
                    <a:pt x="171" y="95"/>
                  </a:cubicBezTo>
                  <a:cubicBezTo>
                    <a:pt x="159" y="95"/>
                    <a:pt x="159" y="95"/>
                    <a:pt x="159" y="95"/>
                  </a:cubicBezTo>
                  <a:lnTo>
                    <a:pt x="159" y="145"/>
                  </a:lnTo>
                  <a:close/>
                  <a:moveTo>
                    <a:pt x="139" y="164"/>
                  </a:moveTo>
                  <a:cubicBezTo>
                    <a:pt x="147" y="159"/>
                    <a:pt x="154" y="152"/>
                    <a:pt x="159" y="145"/>
                  </a:cubicBezTo>
                  <a:cubicBezTo>
                    <a:pt x="159" y="95"/>
                    <a:pt x="159" y="95"/>
                    <a:pt x="159" y="95"/>
                  </a:cubicBezTo>
                  <a:cubicBezTo>
                    <a:pt x="148" y="95"/>
                    <a:pt x="148" y="95"/>
                    <a:pt x="148" y="95"/>
                  </a:cubicBezTo>
                  <a:cubicBezTo>
                    <a:pt x="148" y="84"/>
                    <a:pt x="148" y="84"/>
                    <a:pt x="148" y="84"/>
                  </a:cubicBezTo>
                  <a:cubicBezTo>
                    <a:pt x="159" y="84"/>
                    <a:pt x="159" y="84"/>
                    <a:pt x="159" y="84"/>
                  </a:cubicBezTo>
                  <a:cubicBezTo>
                    <a:pt x="159" y="34"/>
                    <a:pt x="159" y="34"/>
                    <a:pt x="159" y="34"/>
                  </a:cubicBezTo>
                  <a:cubicBezTo>
                    <a:pt x="154" y="27"/>
                    <a:pt x="147" y="20"/>
                    <a:pt x="139" y="15"/>
                  </a:cubicBezTo>
                  <a:cubicBezTo>
                    <a:pt x="139" y="33"/>
                    <a:pt x="139" y="33"/>
                    <a:pt x="139" y="33"/>
                  </a:cubicBezTo>
                  <a:cubicBezTo>
                    <a:pt x="144" y="28"/>
                    <a:pt x="144" y="28"/>
                    <a:pt x="144" y="28"/>
                  </a:cubicBezTo>
                  <a:cubicBezTo>
                    <a:pt x="144" y="28"/>
                    <a:pt x="144" y="28"/>
                    <a:pt x="144" y="28"/>
                  </a:cubicBezTo>
                  <a:cubicBezTo>
                    <a:pt x="151" y="35"/>
                    <a:pt x="151" y="35"/>
                    <a:pt x="151" y="35"/>
                  </a:cubicBezTo>
                  <a:cubicBezTo>
                    <a:pt x="139" y="47"/>
                    <a:pt x="139" y="47"/>
                    <a:pt x="139" y="47"/>
                  </a:cubicBezTo>
                  <a:cubicBezTo>
                    <a:pt x="139" y="132"/>
                    <a:pt x="139" y="132"/>
                    <a:pt x="139" y="132"/>
                  </a:cubicBezTo>
                  <a:cubicBezTo>
                    <a:pt x="151" y="144"/>
                    <a:pt x="151" y="144"/>
                    <a:pt x="151" y="144"/>
                  </a:cubicBezTo>
                  <a:cubicBezTo>
                    <a:pt x="144" y="151"/>
                    <a:pt x="144" y="151"/>
                    <a:pt x="144" y="151"/>
                  </a:cubicBezTo>
                  <a:cubicBezTo>
                    <a:pt x="139" y="146"/>
                    <a:pt x="139" y="146"/>
                    <a:pt x="139" y="146"/>
                  </a:cubicBezTo>
                  <a:lnTo>
                    <a:pt x="139" y="164"/>
                  </a:lnTo>
                  <a:close/>
                  <a:moveTo>
                    <a:pt x="90" y="179"/>
                  </a:moveTo>
                  <a:cubicBezTo>
                    <a:pt x="108" y="179"/>
                    <a:pt x="125" y="173"/>
                    <a:pt x="139" y="164"/>
                  </a:cubicBezTo>
                  <a:cubicBezTo>
                    <a:pt x="139" y="146"/>
                    <a:pt x="139" y="146"/>
                    <a:pt x="139" y="146"/>
                  </a:cubicBezTo>
                  <a:cubicBezTo>
                    <a:pt x="127" y="134"/>
                    <a:pt x="127" y="134"/>
                    <a:pt x="127" y="134"/>
                  </a:cubicBezTo>
                  <a:cubicBezTo>
                    <a:pt x="134" y="127"/>
                    <a:pt x="134" y="127"/>
                    <a:pt x="134" y="127"/>
                  </a:cubicBezTo>
                  <a:cubicBezTo>
                    <a:pt x="134" y="127"/>
                    <a:pt x="134" y="127"/>
                    <a:pt x="134" y="127"/>
                  </a:cubicBezTo>
                  <a:cubicBezTo>
                    <a:pt x="139" y="132"/>
                    <a:pt x="139" y="132"/>
                    <a:pt x="139" y="132"/>
                  </a:cubicBezTo>
                  <a:cubicBezTo>
                    <a:pt x="139" y="47"/>
                    <a:pt x="139" y="47"/>
                    <a:pt x="139" y="47"/>
                  </a:cubicBezTo>
                  <a:cubicBezTo>
                    <a:pt x="134" y="52"/>
                    <a:pt x="134" y="52"/>
                    <a:pt x="134" y="52"/>
                  </a:cubicBezTo>
                  <a:cubicBezTo>
                    <a:pt x="127" y="45"/>
                    <a:pt x="127" y="45"/>
                    <a:pt x="127" y="45"/>
                  </a:cubicBezTo>
                  <a:cubicBezTo>
                    <a:pt x="139" y="33"/>
                    <a:pt x="139" y="33"/>
                    <a:pt x="139" y="33"/>
                  </a:cubicBezTo>
                  <a:cubicBezTo>
                    <a:pt x="139" y="15"/>
                    <a:pt x="139" y="15"/>
                    <a:pt x="139" y="15"/>
                  </a:cubicBezTo>
                  <a:cubicBezTo>
                    <a:pt x="125" y="6"/>
                    <a:pt x="108" y="0"/>
                    <a:pt x="90" y="0"/>
                  </a:cubicBezTo>
                  <a:cubicBezTo>
                    <a:pt x="90" y="0"/>
                    <a:pt x="90" y="0"/>
                    <a:pt x="90" y="0"/>
                  </a:cubicBezTo>
                  <a:cubicBezTo>
                    <a:pt x="90" y="8"/>
                    <a:pt x="90" y="8"/>
                    <a:pt x="90" y="8"/>
                  </a:cubicBezTo>
                  <a:cubicBezTo>
                    <a:pt x="95" y="8"/>
                    <a:pt x="95" y="8"/>
                    <a:pt x="95" y="8"/>
                  </a:cubicBezTo>
                  <a:cubicBezTo>
                    <a:pt x="95" y="31"/>
                    <a:pt x="95" y="31"/>
                    <a:pt x="95" y="31"/>
                  </a:cubicBezTo>
                  <a:cubicBezTo>
                    <a:pt x="90" y="31"/>
                    <a:pt x="90" y="31"/>
                    <a:pt x="90" y="31"/>
                  </a:cubicBezTo>
                  <a:cubicBezTo>
                    <a:pt x="90" y="82"/>
                    <a:pt x="90" y="82"/>
                    <a:pt x="90" y="82"/>
                  </a:cubicBezTo>
                  <a:cubicBezTo>
                    <a:pt x="91" y="83"/>
                    <a:pt x="91" y="83"/>
                    <a:pt x="91" y="83"/>
                  </a:cubicBezTo>
                  <a:cubicBezTo>
                    <a:pt x="119" y="56"/>
                    <a:pt x="119" y="56"/>
                    <a:pt x="119" y="56"/>
                  </a:cubicBezTo>
                  <a:cubicBezTo>
                    <a:pt x="126" y="63"/>
                    <a:pt x="126" y="63"/>
                    <a:pt x="126" y="63"/>
                  </a:cubicBezTo>
                  <a:cubicBezTo>
                    <a:pt x="91" y="98"/>
                    <a:pt x="91" y="98"/>
                    <a:pt x="91" y="98"/>
                  </a:cubicBezTo>
                  <a:cubicBezTo>
                    <a:pt x="90" y="97"/>
                    <a:pt x="90" y="97"/>
                    <a:pt x="90" y="97"/>
                  </a:cubicBezTo>
                  <a:cubicBezTo>
                    <a:pt x="90" y="147"/>
                    <a:pt x="90" y="147"/>
                    <a:pt x="90" y="147"/>
                  </a:cubicBezTo>
                  <a:cubicBezTo>
                    <a:pt x="95" y="147"/>
                    <a:pt x="95" y="147"/>
                    <a:pt x="95" y="147"/>
                  </a:cubicBezTo>
                  <a:cubicBezTo>
                    <a:pt x="95" y="171"/>
                    <a:pt x="95" y="171"/>
                    <a:pt x="95" y="171"/>
                  </a:cubicBezTo>
                  <a:cubicBezTo>
                    <a:pt x="95" y="171"/>
                    <a:pt x="95" y="171"/>
                    <a:pt x="95" y="171"/>
                  </a:cubicBezTo>
                  <a:cubicBezTo>
                    <a:pt x="90" y="171"/>
                    <a:pt x="90" y="171"/>
                    <a:pt x="90" y="171"/>
                  </a:cubicBezTo>
                  <a:cubicBezTo>
                    <a:pt x="90" y="179"/>
                    <a:pt x="90" y="179"/>
                    <a:pt x="90" y="179"/>
                  </a:cubicBezTo>
                  <a:close/>
                  <a:moveTo>
                    <a:pt x="90" y="0"/>
                  </a:moveTo>
                  <a:cubicBezTo>
                    <a:pt x="71" y="0"/>
                    <a:pt x="54" y="6"/>
                    <a:pt x="40" y="15"/>
                  </a:cubicBezTo>
                  <a:cubicBezTo>
                    <a:pt x="40" y="33"/>
                    <a:pt x="40" y="33"/>
                    <a:pt x="40" y="33"/>
                  </a:cubicBezTo>
                  <a:cubicBezTo>
                    <a:pt x="52" y="45"/>
                    <a:pt x="52" y="45"/>
                    <a:pt x="52" y="45"/>
                  </a:cubicBezTo>
                  <a:cubicBezTo>
                    <a:pt x="45" y="52"/>
                    <a:pt x="45" y="52"/>
                    <a:pt x="45" y="52"/>
                  </a:cubicBezTo>
                  <a:cubicBezTo>
                    <a:pt x="40" y="47"/>
                    <a:pt x="40" y="47"/>
                    <a:pt x="40" y="47"/>
                  </a:cubicBezTo>
                  <a:cubicBezTo>
                    <a:pt x="40" y="132"/>
                    <a:pt x="40" y="132"/>
                    <a:pt x="40" y="132"/>
                  </a:cubicBezTo>
                  <a:cubicBezTo>
                    <a:pt x="45" y="127"/>
                    <a:pt x="45" y="127"/>
                    <a:pt x="45" y="127"/>
                  </a:cubicBezTo>
                  <a:cubicBezTo>
                    <a:pt x="52" y="134"/>
                    <a:pt x="52" y="134"/>
                    <a:pt x="52" y="134"/>
                  </a:cubicBezTo>
                  <a:cubicBezTo>
                    <a:pt x="40" y="146"/>
                    <a:pt x="40" y="146"/>
                    <a:pt x="40" y="146"/>
                  </a:cubicBezTo>
                  <a:cubicBezTo>
                    <a:pt x="40" y="164"/>
                    <a:pt x="40" y="164"/>
                    <a:pt x="40" y="164"/>
                  </a:cubicBezTo>
                  <a:cubicBezTo>
                    <a:pt x="54" y="173"/>
                    <a:pt x="71" y="179"/>
                    <a:pt x="90" y="179"/>
                  </a:cubicBezTo>
                  <a:cubicBezTo>
                    <a:pt x="90" y="171"/>
                    <a:pt x="90" y="171"/>
                    <a:pt x="90" y="171"/>
                  </a:cubicBezTo>
                  <a:cubicBezTo>
                    <a:pt x="84" y="171"/>
                    <a:pt x="84" y="171"/>
                    <a:pt x="84" y="171"/>
                  </a:cubicBezTo>
                  <a:cubicBezTo>
                    <a:pt x="84" y="147"/>
                    <a:pt x="84" y="147"/>
                    <a:pt x="84" y="147"/>
                  </a:cubicBezTo>
                  <a:cubicBezTo>
                    <a:pt x="90" y="147"/>
                    <a:pt x="90" y="147"/>
                    <a:pt x="90" y="147"/>
                  </a:cubicBezTo>
                  <a:cubicBezTo>
                    <a:pt x="90" y="97"/>
                    <a:pt x="90" y="97"/>
                    <a:pt x="90" y="97"/>
                  </a:cubicBezTo>
                  <a:cubicBezTo>
                    <a:pt x="68" y="76"/>
                    <a:pt x="68" y="76"/>
                    <a:pt x="68" y="76"/>
                  </a:cubicBezTo>
                  <a:cubicBezTo>
                    <a:pt x="75" y="69"/>
                    <a:pt x="75" y="69"/>
                    <a:pt x="75" y="69"/>
                  </a:cubicBezTo>
                  <a:cubicBezTo>
                    <a:pt x="75" y="69"/>
                    <a:pt x="75" y="69"/>
                    <a:pt x="75" y="69"/>
                  </a:cubicBezTo>
                  <a:cubicBezTo>
                    <a:pt x="90" y="82"/>
                    <a:pt x="90" y="82"/>
                    <a:pt x="90" y="82"/>
                  </a:cubicBezTo>
                  <a:cubicBezTo>
                    <a:pt x="90" y="31"/>
                    <a:pt x="90" y="31"/>
                    <a:pt x="90" y="31"/>
                  </a:cubicBezTo>
                  <a:cubicBezTo>
                    <a:pt x="84" y="31"/>
                    <a:pt x="84" y="31"/>
                    <a:pt x="84" y="31"/>
                  </a:cubicBezTo>
                  <a:cubicBezTo>
                    <a:pt x="84" y="8"/>
                    <a:pt x="84" y="8"/>
                    <a:pt x="84" y="8"/>
                  </a:cubicBezTo>
                  <a:cubicBezTo>
                    <a:pt x="84" y="8"/>
                    <a:pt x="84" y="8"/>
                    <a:pt x="84" y="8"/>
                  </a:cubicBezTo>
                  <a:cubicBezTo>
                    <a:pt x="90" y="8"/>
                    <a:pt x="90" y="8"/>
                    <a:pt x="90" y="8"/>
                  </a:cubicBezTo>
                  <a:lnTo>
                    <a:pt x="90" y="0"/>
                  </a:lnTo>
                  <a:close/>
                  <a:moveTo>
                    <a:pt x="40" y="15"/>
                  </a:moveTo>
                  <a:cubicBezTo>
                    <a:pt x="32" y="20"/>
                    <a:pt x="26" y="27"/>
                    <a:pt x="20" y="34"/>
                  </a:cubicBezTo>
                  <a:cubicBezTo>
                    <a:pt x="20" y="84"/>
                    <a:pt x="20" y="84"/>
                    <a:pt x="20" y="84"/>
                  </a:cubicBezTo>
                  <a:cubicBezTo>
                    <a:pt x="32" y="84"/>
                    <a:pt x="32" y="84"/>
                    <a:pt x="32" y="84"/>
                  </a:cubicBezTo>
                  <a:cubicBezTo>
                    <a:pt x="32" y="84"/>
                    <a:pt x="32" y="84"/>
                    <a:pt x="32" y="84"/>
                  </a:cubicBezTo>
                  <a:cubicBezTo>
                    <a:pt x="32" y="95"/>
                    <a:pt x="32" y="95"/>
                    <a:pt x="32" y="95"/>
                  </a:cubicBezTo>
                  <a:cubicBezTo>
                    <a:pt x="20" y="95"/>
                    <a:pt x="20" y="95"/>
                    <a:pt x="20" y="95"/>
                  </a:cubicBezTo>
                  <a:cubicBezTo>
                    <a:pt x="20" y="145"/>
                    <a:pt x="20" y="145"/>
                    <a:pt x="20" y="145"/>
                  </a:cubicBezTo>
                  <a:cubicBezTo>
                    <a:pt x="26" y="152"/>
                    <a:pt x="32" y="159"/>
                    <a:pt x="40" y="164"/>
                  </a:cubicBezTo>
                  <a:cubicBezTo>
                    <a:pt x="40" y="146"/>
                    <a:pt x="40" y="146"/>
                    <a:pt x="40" y="146"/>
                  </a:cubicBezTo>
                  <a:cubicBezTo>
                    <a:pt x="35" y="151"/>
                    <a:pt x="35" y="151"/>
                    <a:pt x="35" y="151"/>
                  </a:cubicBezTo>
                  <a:cubicBezTo>
                    <a:pt x="35" y="151"/>
                    <a:pt x="35" y="151"/>
                    <a:pt x="35" y="151"/>
                  </a:cubicBezTo>
                  <a:cubicBezTo>
                    <a:pt x="28" y="144"/>
                    <a:pt x="28" y="144"/>
                    <a:pt x="28" y="144"/>
                  </a:cubicBezTo>
                  <a:cubicBezTo>
                    <a:pt x="40" y="132"/>
                    <a:pt x="40" y="132"/>
                    <a:pt x="40" y="132"/>
                  </a:cubicBezTo>
                  <a:cubicBezTo>
                    <a:pt x="40" y="47"/>
                    <a:pt x="40" y="47"/>
                    <a:pt x="40" y="47"/>
                  </a:cubicBezTo>
                  <a:cubicBezTo>
                    <a:pt x="28" y="35"/>
                    <a:pt x="28" y="35"/>
                    <a:pt x="28" y="35"/>
                  </a:cubicBezTo>
                  <a:cubicBezTo>
                    <a:pt x="35" y="28"/>
                    <a:pt x="35" y="28"/>
                    <a:pt x="35" y="28"/>
                  </a:cubicBezTo>
                  <a:cubicBezTo>
                    <a:pt x="35" y="28"/>
                    <a:pt x="35" y="28"/>
                    <a:pt x="35" y="28"/>
                  </a:cubicBezTo>
                  <a:cubicBezTo>
                    <a:pt x="40" y="33"/>
                    <a:pt x="40" y="33"/>
                    <a:pt x="40" y="33"/>
                  </a:cubicBezTo>
                  <a:lnTo>
                    <a:pt x="40" y="15"/>
                  </a:lnTo>
                  <a:close/>
                  <a:moveTo>
                    <a:pt x="20" y="34"/>
                  </a:moveTo>
                  <a:cubicBezTo>
                    <a:pt x="8" y="49"/>
                    <a:pt x="0" y="68"/>
                    <a:pt x="0" y="89"/>
                  </a:cubicBezTo>
                  <a:cubicBezTo>
                    <a:pt x="0" y="110"/>
                    <a:pt x="8" y="130"/>
                    <a:pt x="20" y="145"/>
                  </a:cubicBezTo>
                  <a:cubicBezTo>
                    <a:pt x="20" y="95"/>
                    <a:pt x="20" y="95"/>
                    <a:pt x="20" y="95"/>
                  </a:cubicBezTo>
                  <a:cubicBezTo>
                    <a:pt x="8" y="95"/>
                    <a:pt x="8" y="95"/>
                    <a:pt x="8" y="95"/>
                  </a:cubicBezTo>
                  <a:cubicBezTo>
                    <a:pt x="8" y="84"/>
                    <a:pt x="8" y="84"/>
                    <a:pt x="8" y="84"/>
                  </a:cubicBezTo>
                  <a:cubicBezTo>
                    <a:pt x="20" y="84"/>
                    <a:pt x="20" y="84"/>
                    <a:pt x="20" y="84"/>
                  </a:cubicBezTo>
                  <a:lnTo>
                    <a:pt x="20" y="34"/>
                  </a:lnTo>
                  <a:close/>
                </a:path>
              </a:pathLst>
            </a:custGeom>
            <a:solidFill>
              <a:schemeClr val="bg1"/>
            </a:solidFill>
            <a:ln>
              <a:noFill/>
            </a:ln>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6489458" y="3033345"/>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04</a:t>
            </a:r>
            <a:endParaRPr lang="zh-CN" altLang="en-US" dirty="0">
              <a:latin typeface="+mj-ea"/>
              <a:ea typeface="+mj-ea"/>
            </a:endParaRPr>
          </a:p>
        </p:txBody>
      </p:sp>
      <p:sp>
        <p:nvSpPr>
          <p:cNvPr id="71" name="TextBox 64"/>
          <p:cNvSpPr txBox="1"/>
          <p:nvPr/>
        </p:nvSpPr>
        <p:spPr>
          <a:xfrm>
            <a:off x="6489458" y="3417678"/>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a:solidFill>
                  <a:srgbClr val="C00000"/>
                </a:solidFill>
                <a:latin typeface="微软雅黑" panose="020B0503020204020204" pitchFamily="34" charset="-122"/>
                <a:ea typeface="微软雅黑" panose="020B0503020204020204" pitchFamily="34" charset="-122"/>
              </a:rPr>
              <a:t>未来工作计划</a:t>
            </a:r>
          </a:p>
        </p:txBody>
      </p:sp>
      <p:sp>
        <p:nvSpPr>
          <p:cNvPr id="77" name="文本占位符 16"/>
          <p:cNvSpPr txBox="1"/>
          <p:nvPr/>
        </p:nvSpPr>
        <p:spPr>
          <a:xfrm>
            <a:off x="6489458" y="4152017"/>
            <a:ext cx="4140010" cy="1268809"/>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AutoShape 1" descr="PIC3.jpg"/>
          <p:cNvSpPr/>
          <p:nvPr/>
        </p:nvSpPr>
        <p:spPr bwMode="auto">
          <a:xfrm flipH="1">
            <a:off x="5727021" y="1880594"/>
            <a:ext cx="5195743" cy="2533650"/>
          </a:xfrm>
          <a:custGeom>
            <a:avLst/>
            <a:gdLst>
              <a:gd name="T0" fmla="*/ 6108700 w 21600"/>
              <a:gd name="T1" fmla="*/ 2533650 h 21600"/>
              <a:gd name="T2" fmla="*/ 6108700 w 21600"/>
              <a:gd name="T3" fmla="*/ 2533650 h 21600"/>
              <a:gd name="T4" fmla="*/ 6108700 w 21600"/>
              <a:gd name="T5" fmla="*/ 2533650 h 21600"/>
              <a:gd name="T6" fmla="*/ 6108700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blipFill dpi="0" rotWithShape="0">
            <a:blip r:embed="rId3"/>
            <a:srcRect/>
            <a:stretch>
              <a:fillRect/>
            </a:stretch>
          </a:blipFill>
          <a:ln>
            <a:noFill/>
          </a:ln>
          <a:effectLst/>
        </p:spPr>
        <p:txBody>
          <a:bodyPr lIns="0" tIns="0" rIns="0" bIns="0" anchor="ctr"/>
          <a:lstStyle/>
          <a:p>
            <a:endParaRPr lang="zh-CN" altLang="en-US" sz="2000">
              <a:latin typeface="+mn-lt"/>
              <a:ea typeface="+mn-ea"/>
              <a:cs typeface="+mn-ea"/>
              <a:sym typeface="+mn-lt"/>
            </a:endParaRPr>
          </a:p>
        </p:txBody>
      </p:sp>
      <p:sp>
        <p:nvSpPr>
          <p:cNvPr id="57" name="AutoShape 2"/>
          <p:cNvSpPr/>
          <p:nvPr/>
        </p:nvSpPr>
        <p:spPr bwMode="auto">
          <a:xfrm>
            <a:off x="1356398" y="1880594"/>
            <a:ext cx="4333341" cy="2533650"/>
          </a:xfrm>
          <a:custGeom>
            <a:avLst/>
            <a:gdLst>
              <a:gd name="T0" fmla="*/ 3344069 w 21600"/>
              <a:gd name="T1" fmla="*/ 2533650 h 21600"/>
              <a:gd name="T2" fmla="*/ 3344069 w 21600"/>
              <a:gd name="T3" fmla="*/ 2533650 h 21600"/>
              <a:gd name="T4" fmla="*/ 3344069 w 21600"/>
              <a:gd name="T5" fmla="*/ 2533650 h 21600"/>
              <a:gd name="T6" fmla="*/ 3344069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C00000"/>
          </a:solidFill>
          <a:ln>
            <a:noFill/>
          </a:ln>
          <a:effectLst/>
        </p:spPr>
        <p:txBody>
          <a:bodyPr lIns="0" tIns="0" rIns="0" bIns="0" anchor="ctr"/>
          <a:lstStyle/>
          <a:p>
            <a:endParaRPr lang="zh-CN" altLang="en-US" sz="2000">
              <a:latin typeface="+mn-lt"/>
              <a:ea typeface="+mn-ea"/>
              <a:cs typeface="+mn-ea"/>
              <a:sym typeface="+mn-lt"/>
            </a:endParaRPr>
          </a:p>
        </p:txBody>
      </p:sp>
      <p:sp>
        <p:nvSpPr>
          <p:cNvPr id="58" name="AutoShape 3"/>
          <p:cNvSpPr/>
          <p:nvPr/>
        </p:nvSpPr>
        <p:spPr bwMode="auto">
          <a:xfrm>
            <a:off x="1362742" y="1070768"/>
            <a:ext cx="9560022" cy="809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1000" dirty="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800" dirty="0">
              <a:latin typeface="+mn-lt"/>
              <a:ea typeface="+mn-ea"/>
              <a:cs typeface="+mn-ea"/>
              <a:sym typeface="+mn-lt"/>
            </a:endParaRPr>
          </a:p>
        </p:txBody>
      </p:sp>
      <p:sp>
        <p:nvSpPr>
          <p:cNvPr id="59" name="AutoShape 9"/>
          <p:cNvSpPr/>
          <p:nvPr/>
        </p:nvSpPr>
        <p:spPr bwMode="auto">
          <a:xfrm>
            <a:off x="1564297" y="2751342"/>
            <a:ext cx="2801073" cy="965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just"/>
            <a:endParaRPr lang="es-ES" altLang="zh-CN" sz="2000" dirty="0">
              <a:latin typeface="+mn-lt"/>
              <a:ea typeface="+mn-ea"/>
              <a:cs typeface="+mn-ea"/>
              <a:sym typeface="+mn-lt"/>
            </a:endParaRPr>
          </a:p>
        </p:txBody>
      </p:sp>
      <p:grpSp>
        <p:nvGrpSpPr>
          <p:cNvPr id="60" name="Group 11"/>
          <p:cNvGrpSpPr/>
          <p:nvPr/>
        </p:nvGrpSpPr>
        <p:grpSpPr bwMode="auto">
          <a:xfrm>
            <a:off x="1535729" y="4662692"/>
            <a:ext cx="571324" cy="571500"/>
            <a:chOff x="0" y="0"/>
            <a:chExt cx="1143001" cy="1143001"/>
          </a:xfrm>
        </p:grpSpPr>
        <p:sp>
          <p:nvSpPr>
            <p:cNvPr id="61" name="AutoShape 12" descr="tile_paper_medgray.jpeg"/>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62" name="AutoShape 13"/>
            <p:cNvSpPr/>
            <p:nvPr/>
          </p:nvSpPr>
          <p:spPr bwMode="auto">
            <a:xfrm>
              <a:off x="347662" y="334962"/>
              <a:ext cx="466725" cy="466725"/>
            </a:xfrm>
            <a:custGeom>
              <a:avLst/>
              <a:gdLst>
                <a:gd name="T0" fmla="*/ 233363 w 21600"/>
                <a:gd name="T1" fmla="*/ 233363 h 21588"/>
                <a:gd name="T2" fmla="*/ 233363 w 21600"/>
                <a:gd name="T3" fmla="*/ 233363 h 21588"/>
                <a:gd name="T4" fmla="*/ 233363 w 21600"/>
                <a:gd name="T5" fmla="*/ 233363 h 21588"/>
                <a:gd name="T6" fmla="*/ 233363 w 21600"/>
                <a:gd name="T7" fmla="*/ 233363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63" name="Group 14"/>
          <p:cNvGrpSpPr/>
          <p:nvPr/>
        </p:nvGrpSpPr>
        <p:grpSpPr bwMode="auto">
          <a:xfrm>
            <a:off x="3196535" y="4662692"/>
            <a:ext cx="571324" cy="571500"/>
            <a:chOff x="0" y="0"/>
            <a:chExt cx="1143001" cy="1143001"/>
          </a:xfrm>
        </p:grpSpPr>
        <p:sp>
          <p:nvSpPr>
            <p:cNvPr id="64" name="AutoShape 15"/>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65" name="AutoShape 16"/>
            <p:cNvSpPr/>
            <p:nvPr/>
          </p:nvSpPr>
          <p:spPr bwMode="auto">
            <a:xfrm>
              <a:off x="338138" y="334962"/>
              <a:ext cx="466725" cy="466725"/>
            </a:xfrm>
            <a:custGeom>
              <a:avLst/>
              <a:gdLst>
                <a:gd name="T0" fmla="*/ 233363 w 21376"/>
                <a:gd name="T1" fmla="*/ 233363 h 21600"/>
                <a:gd name="T2" fmla="*/ 233363 w 21376"/>
                <a:gd name="T3" fmla="*/ 233363 h 21600"/>
                <a:gd name="T4" fmla="*/ 233363 w 21376"/>
                <a:gd name="T5" fmla="*/ 233363 h 21600"/>
                <a:gd name="T6" fmla="*/ 233363 w 21376"/>
                <a:gd name="T7" fmla="*/ 2333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66" name="Group 17"/>
          <p:cNvGrpSpPr/>
          <p:nvPr/>
        </p:nvGrpSpPr>
        <p:grpSpPr bwMode="auto">
          <a:xfrm>
            <a:off x="4921616" y="4662692"/>
            <a:ext cx="571324" cy="571500"/>
            <a:chOff x="0" y="0"/>
            <a:chExt cx="1143001" cy="1143001"/>
          </a:xfrm>
        </p:grpSpPr>
        <p:sp>
          <p:nvSpPr>
            <p:cNvPr id="67" name="AutoShape 18"/>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68" name="AutoShape 19"/>
            <p:cNvSpPr/>
            <p:nvPr/>
          </p:nvSpPr>
          <p:spPr bwMode="auto">
            <a:xfrm>
              <a:off x="338138" y="334962"/>
              <a:ext cx="466725" cy="466725"/>
            </a:xfrm>
            <a:custGeom>
              <a:avLst/>
              <a:gdLst>
                <a:gd name="T0" fmla="*/ 233363 w 21600"/>
                <a:gd name="T1" fmla="*/ 233363 h 21600"/>
                <a:gd name="T2" fmla="*/ 233363 w 21600"/>
                <a:gd name="T3" fmla="*/ 233363 h 21600"/>
                <a:gd name="T4" fmla="*/ 233363 w 21600"/>
                <a:gd name="T5" fmla="*/ 233363 h 21600"/>
                <a:gd name="T6" fmla="*/ 233363 w 21600"/>
                <a:gd name="T7" fmla="*/ 2333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69" name="Group 20"/>
          <p:cNvGrpSpPr/>
          <p:nvPr/>
        </p:nvGrpSpPr>
        <p:grpSpPr bwMode="auto">
          <a:xfrm>
            <a:off x="6645903" y="4662692"/>
            <a:ext cx="571324" cy="571500"/>
            <a:chOff x="0" y="0"/>
            <a:chExt cx="1143001" cy="1143001"/>
          </a:xfrm>
        </p:grpSpPr>
        <p:sp>
          <p:nvSpPr>
            <p:cNvPr id="70" name="AutoShape 21"/>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71" name="AutoShape 22"/>
            <p:cNvSpPr/>
            <p:nvPr/>
          </p:nvSpPr>
          <p:spPr bwMode="auto">
            <a:xfrm>
              <a:off x="347662" y="312737"/>
              <a:ext cx="466725" cy="466725"/>
            </a:xfrm>
            <a:custGeom>
              <a:avLst/>
              <a:gdLst>
                <a:gd name="T0" fmla="*/ 233363 w 21600"/>
                <a:gd name="T1" fmla="*/ 233363 h 21600"/>
                <a:gd name="T2" fmla="*/ 233363 w 21600"/>
                <a:gd name="T3" fmla="*/ 233363 h 21600"/>
                <a:gd name="T4" fmla="*/ 233363 w 21600"/>
                <a:gd name="T5" fmla="*/ 233363 h 21600"/>
                <a:gd name="T6" fmla="*/ 233363 w 21600"/>
                <a:gd name="T7" fmla="*/ 2333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72" name="Group 23"/>
          <p:cNvGrpSpPr/>
          <p:nvPr/>
        </p:nvGrpSpPr>
        <p:grpSpPr bwMode="auto">
          <a:xfrm>
            <a:off x="8370189" y="4662692"/>
            <a:ext cx="571324" cy="571500"/>
            <a:chOff x="0" y="0"/>
            <a:chExt cx="1143001" cy="1143001"/>
          </a:xfrm>
        </p:grpSpPr>
        <p:sp>
          <p:nvSpPr>
            <p:cNvPr id="73" name="AutoShape 24"/>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74" name="AutoShape 25"/>
            <p:cNvSpPr/>
            <p:nvPr/>
          </p:nvSpPr>
          <p:spPr bwMode="auto">
            <a:xfrm>
              <a:off x="346075" y="373062"/>
              <a:ext cx="450850" cy="363538"/>
            </a:xfrm>
            <a:custGeom>
              <a:avLst/>
              <a:gdLst>
                <a:gd name="T0" fmla="*/ 225425 w 21600"/>
                <a:gd name="T1" fmla="*/ 181769 h 21600"/>
                <a:gd name="T2" fmla="*/ 225425 w 21600"/>
                <a:gd name="T3" fmla="*/ 181769 h 21600"/>
                <a:gd name="T4" fmla="*/ 225425 w 21600"/>
                <a:gd name="T5" fmla="*/ 181769 h 21600"/>
                <a:gd name="T6" fmla="*/ 225425 w 21600"/>
                <a:gd name="T7" fmla="*/ 1817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75" name="Group 26"/>
          <p:cNvGrpSpPr/>
          <p:nvPr/>
        </p:nvGrpSpPr>
        <p:grpSpPr bwMode="auto">
          <a:xfrm>
            <a:off x="10095269" y="4662692"/>
            <a:ext cx="571324" cy="571500"/>
            <a:chOff x="0" y="0"/>
            <a:chExt cx="1143001" cy="1143001"/>
          </a:xfrm>
        </p:grpSpPr>
        <p:sp>
          <p:nvSpPr>
            <p:cNvPr id="76" name="AutoShape 27"/>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77" name="AutoShape 28"/>
            <p:cNvSpPr/>
            <p:nvPr/>
          </p:nvSpPr>
          <p:spPr bwMode="auto">
            <a:xfrm>
              <a:off x="347663" y="392112"/>
              <a:ext cx="450850" cy="350838"/>
            </a:xfrm>
            <a:custGeom>
              <a:avLst/>
              <a:gdLst>
                <a:gd name="T0" fmla="*/ 225425 w 21600"/>
                <a:gd name="T1" fmla="*/ 175419 h 21600"/>
                <a:gd name="T2" fmla="*/ 225425 w 21600"/>
                <a:gd name="T3" fmla="*/ 175419 h 21600"/>
                <a:gd name="T4" fmla="*/ 225425 w 21600"/>
                <a:gd name="T5" fmla="*/ 175419 h 21600"/>
                <a:gd name="T6" fmla="*/ 225425 w 21600"/>
                <a:gd name="T7" fmla="*/ 1754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sp>
        <p:nvSpPr>
          <p:cNvPr id="78" name="AutoShape 29"/>
          <p:cNvSpPr/>
          <p:nvPr/>
        </p:nvSpPr>
        <p:spPr bwMode="auto">
          <a:xfrm>
            <a:off x="1319893" y="5453966"/>
            <a:ext cx="958555"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COMMENTS</a:t>
            </a:r>
            <a:endParaRPr lang="es-ES" altLang="zh-CN" sz="2000">
              <a:latin typeface="+mn-lt"/>
              <a:ea typeface="+mn-ea"/>
              <a:cs typeface="+mn-ea"/>
              <a:sym typeface="+mn-lt"/>
            </a:endParaRPr>
          </a:p>
        </p:txBody>
      </p:sp>
      <p:sp>
        <p:nvSpPr>
          <p:cNvPr id="79" name="AutoShape 30"/>
          <p:cNvSpPr/>
          <p:nvPr/>
        </p:nvSpPr>
        <p:spPr bwMode="auto">
          <a:xfrm>
            <a:off x="3013233" y="5453966"/>
            <a:ext cx="957760"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CHEMICAL</a:t>
            </a:r>
            <a:endParaRPr lang="es-ES" altLang="zh-CN" sz="2000">
              <a:latin typeface="+mn-lt"/>
              <a:ea typeface="+mn-ea"/>
              <a:cs typeface="+mn-ea"/>
              <a:sym typeface="+mn-lt"/>
            </a:endParaRPr>
          </a:p>
        </p:txBody>
      </p:sp>
      <p:sp>
        <p:nvSpPr>
          <p:cNvPr id="80" name="AutoShape 31"/>
          <p:cNvSpPr/>
          <p:nvPr/>
        </p:nvSpPr>
        <p:spPr bwMode="auto">
          <a:xfrm>
            <a:off x="4769260" y="5453966"/>
            <a:ext cx="957760"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SOCIAL</a:t>
            </a:r>
            <a:endParaRPr lang="es-ES" altLang="zh-CN" sz="2000">
              <a:latin typeface="+mn-lt"/>
              <a:ea typeface="+mn-ea"/>
              <a:cs typeface="+mn-ea"/>
              <a:sym typeface="+mn-lt"/>
            </a:endParaRPr>
          </a:p>
        </p:txBody>
      </p:sp>
      <p:sp>
        <p:nvSpPr>
          <p:cNvPr id="81" name="AutoShape 32"/>
          <p:cNvSpPr/>
          <p:nvPr/>
        </p:nvSpPr>
        <p:spPr bwMode="auto">
          <a:xfrm>
            <a:off x="6457803" y="5453966"/>
            <a:ext cx="958555"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dirty="0">
                <a:solidFill>
                  <a:srgbClr val="53585F"/>
                </a:solidFill>
                <a:latin typeface="+mn-lt"/>
                <a:ea typeface="+mn-ea"/>
                <a:cs typeface="+mn-ea"/>
                <a:sym typeface="+mn-lt"/>
              </a:rPr>
              <a:t>AWARDS</a:t>
            </a:r>
            <a:endParaRPr lang="es-ES" altLang="zh-CN" sz="2000" dirty="0">
              <a:latin typeface="+mn-lt"/>
              <a:ea typeface="+mn-ea"/>
              <a:cs typeface="+mn-ea"/>
              <a:sym typeface="+mn-lt"/>
            </a:endParaRPr>
          </a:p>
        </p:txBody>
      </p:sp>
      <p:sp>
        <p:nvSpPr>
          <p:cNvPr id="82" name="AutoShape 33"/>
          <p:cNvSpPr/>
          <p:nvPr/>
        </p:nvSpPr>
        <p:spPr bwMode="auto">
          <a:xfrm>
            <a:off x="8185219" y="5467562"/>
            <a:ext cx="957760"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dirty="0">
                <a:solidFill>
                  <a:srgbClr val="53585F"/>
                </a:solidFill>
                <a:latin typeface="+mn-lt"/>
                <a:ea typeface="+mn-ea"/>
                <a:cs typeface="+mn-ea"/>
                <a:sym typeface="+mn-lt"/>
              </a:rPr>
              <a:t>HOBBIES</a:t>
            </a:r>
            <a:endParaRPr lang="es-ES" altLang="zh-CN" sz="2000" dirty="0">
              <a:latin typeface="+mn-lt"/>
              <a:ea typeface="+mn-ea"/>
              <a:cs typeface="+mn-ea"/>
              <a:sym typeface="+mn-lt"/>
            </a:endParaRPr>
          </a:p>
        </p:txBody>
      </p:sp>
      <p:sp>
        <p:nvSpPr>
          <p:cNvPr id="83" name="AutoShape 34"/>
          <p:cNvSpPr/>
          <p:nvPr/>
        </p:nvSpPr>
        <p:spPr bwMode="auto">
          <a:xfrm>
            <a:off x="9917521" y="5453966"/>
            <a:ext cx="957760"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CONTACT</a:t>
            </a:r>
            <a:endParaRPr lang="es-ES" altLang="zh-CN" sz="2000">
              <a:latin typeface="+mn-lt"/>
              <a:ea typeface="+mn-ea"/>
              <a:cs typeface="+mn-ea"/>
              <a:sym typeface="+mn-lt"/>
            </a:endParaRPr>
          </a:p>
        </p:txBody>
      </p:sp>
      <p:sp>
        <p:nvSpPr>
          <p:cNvPr id="84" name="Text Box 552"/>
          <p:cNvSpPr txBox="1">
            <a:spLocks noChangeArrowheads="1"/>
          </p:cNvSpPr>
          <p:nvPr/>
        </p:nvSpPr>
        <p:spPr bwMode="auto">
          <a:xfrm>
            <a:off x="1410496" y="1912752"/>
            <a:ext cx="4279243" cy="110799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6600" dirty="0">
                <a:solidFill>
                  <a:srgbClr val="FFFFFF"/>
                </a:solidFill>
                <a:latin typeface="+mn-lt"/>
                <a:ea typeface="+mn-ea"/>
                <a:cs typeface="+mn-ea"/>
                <a:sym typeface="+mn-lt"/>
              </a:rPr>
              <a:t>hospital</a:t>
            </a:r>
          </a:p>
        </p:txBody>
      </p:sp>
      <p:sp>
        <p:nvSpPr>
          <p:cNvPr id="85" name="Text Box 552"/>
          <p:cNvSpPr txBox="1">
            <a:spLocks noChangeArrowheads="1"/>
          </p:cNvSpPr>
          <p:nvPr/>
        </p:nvSpPr>
        <p:spPr bwMode="auto">
          <a:xfrm>
            <a:off x="1410494" y="2522148"/>
            <a:ext cx="3525413" cy="144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8800" dirty="0">
                <a:solidFill>
                  <a:srgbClr val="FFFFFF"/>
                </a:solidFill>
                <a:latin typeface="+mn-lt"/>
                <a:ea typeface="+mn-ea"/>
                <a:cs typeface="+mn-ea"/>
                <a:sym typeface="+mn-lt"/>
              </a:rPr>
              <a:t>NAME</a:t>
            </a:r>
          </a:p>
        </p:txBody>
      </p:sp>
      <p:sp>
        <p:nvSpPr>
          <p:cNvPr id="3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1+#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fill="hold"/>
                                        <p:tgtEl>
                                          <p:spTgt spid="56"/>
                                        </p:tgtEl>
                                        <p:attrNameLst>
                                          <p:attrName>ppt_x</p:attrName>
                                        </p:attrNameLst>
                                      </p:cBhvr>
                                      <p:tavLst>
                                        <p:tav tm="0">
                                          <p:val>
                                            <p:strVal val="1+#ppt_w/2"/>
                                          </p:val>
                                        </p:tav>
                                        <p:tav tm="100000">
                                          <p:val>
                                            <p:strVal val="#ppt_x"/>
                                          </p:val>
                                        </p:tav>
                                      </p:tavLst>
                                    </p:anim>
                                    <p:anim calcmode="lin" valueType="num">
                                      <p:cBhvr additive="base">
                                        <p:cTn id="17" dur="500" fill="hold"/>
                                        <p:tgtEl>
                                          <p:spTgt spid="5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nodePh="1">
                                  <p:stCondLst>
                                    <p:cond delay="0"/>
                                  </p:stCondLst>
                                  <p:endCondLst>
                                    <p:cond evt="begin" delay="0">
                                      <p:tn val="19"/>
                                    </p:cond>
                                  </p:end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1+#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dissolve">
                                      <p:cBhvr>
                                        <p:cTn id="26" dur="500"/>
                                        <p:tgtEl>
                                          <p:spTgt spid="57"/>
                                        </p:tgtEl>
                                      </p:cBhvr>
                                    </p:animEffect>
                                  </p:childTnLst>
                                </p:cTn>
                              </p:par>
                              <p:par>
                                <p:cTn id="27" presetID="41" presetClass="entr" presetSubtype="0" fill="hold" nodeType="withEffect">
                                  <p:stCondLst>
                                    <p:cond delay="200"/>
                                  </p:stCondLst>
                                  <p:iterate type="lt">
                                    <p:tmPct val="10000"/>
                                  </p:iterate>
                                  <p:childTnLst>
                                    <p:set>
                                      <p:cBhvr>
                                        <p:cTn id="28" dur="1" fill="hold">
                                          <p:stCondLst>
                                            <p:cond delay="0"/>
                                          </p:stCondLst>
                                        </p:cTn>
                                        <p:tgtEl>
                                          <p:spTgt spid="84"/>
                                        </p:tgtEl>
                                        <p:attrNameLst>
                                          <p:attrName>style.visibility</p:attrName>
                                        </p:attrNameLst>
                                      </p:cBhvr>
                                      <p:to>
                                        <p:strVal val="visible"/>
                                      </p:to>
                                    </p:set>
                                    <p:anim calcmode="lin" valueType="num">
                                      <p:cBhvr>
                                        <p:cTn id="29" dur="10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84"/>
                                        </p:tgtEl>
                                        <p:attrNameLst>
                                          <p:attrName>ppt_y</p:attrName>
                                        </p:attrNameLst>
                                      </p:cBhvr>
                                      <p:tavLst>
                                        <p:tav tm="0">
                                          <p:val>
                                            <p:strVal val="#ppt_y"/>
                                          </p:val>
                                        </p:tav>
                                        <p:tav tm="100000">
                                          <p:val>
                                            <p:strVal val="#ppt_y"/>
                                          </p:val>
                                        </p:tav>
                                      </p:tavLst>
                                    </p:anim>
                                    <p:anim calcmode="lin" valueType="num">
                                      <p:cBhvr>
                                        <p:cTn id="31" dur="10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84"/>
                                        </p:tgtEl>
                                      </p:cBhvr>
                                    </p:animEffect>
                                  </p:childTnLst>
                                </p:cTn>
                              </p:par>
                              <p:par>
                                <p:cTn id="34" presetID="41" presetClass="entr" presetSubtype="0" fill="hold" nodeType="withEffect">
                                  <p:stCondLst>
                                    <p:cond delay="200"/>
                                  </p:stCondLst>
                                  <p:iterate type="lt">
                                    <p:tmPct val="10000"/>
                                  </p:iterate>
                                  <p:childTnLst>
                                    <p:set>
                                      <p:cBhvr>
                                        <p:cTn id="35" dur="1" fill="hold">
                                          <p:stCondLst>
                                            <p:cond delay="0"/>
                                          </p:stCondLst>
                                        </p:cTn>
                                        <p:tgtEl>
                                          <p:spTgt spid="85"/>
                                        </p:tgtEl>
                                        <p:attrNameLst>
                                          <p:attrName>style.visibility</p:attrName>
                                        </p:attrNameLst>
                                      </p:cBhvr>
                                      <p:to>
                                        <p:strVal val="visible"/>
                                      </p:to>
                                    </p:set>
                                    <p:anim calcmode="lin" valueType="num">
                                      <p:cBhvr>
                                        <p:cTn id="36" dur="10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85"/>
                                        </p:tgtEl>
                                        <p:attrNameLst>
                                          <p:attrName>ppt_y</p:attrName>
                                        </p:attrNameLst>
                                      </p:cBhvr>
                                      <p:tavLst>
                                        <p:tav tm="0">
                                          <p:val>
                                            <p:strVal val="#ppt_y"/>
                                          </p:val>
                                        </p:tav>
                                        <p:tav tm="100000">
                                          <p:val>
                                            <p:strVal val="#ppt_y"/>
                                          </p:val>
                                        </p:tav>
                                      </p:tavLst>
                                    </p:anim>
                                    <p:anim calcmode="lin" valueType="num">
                                      <p:cBhvr>
                                        <p:cTn id="38" dur="10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85"/>
                                        </p:tgtEl>
                                      </p:cBhvr>
                                    </p:animEffect>
                                  </p:childTnLst>
                                </p:cTn>
                              </p:par>
                            </p:childTnLst>
                          </p:cTn>
                        </p:par>
                        <p:par>
                          <p:cTn id="41" fill="hold">
                            <p:stCondLst>
                              <p:cond delay="3200"/>
                            </p:stCondLst>
                            <p:childTnLst>
                              <p:par>
                                <p:cTn id="42" presetID="42" presetClass="entr" presetSubtype="0"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1000"/>
                                        <p:tgtEl>
                                          <p:spTgt spid="60"/>
                                        </p:tgtEl>
                                      </p:cBhvr>
                                    </p:animEffect>
                                    <p:anim calcmode="lin" valueType="num">
                                      <p:cBhvr>
                                        <p:cTn id="45" dur="1000" fill="hold"/>
                                        <p:tgtEl>
                                          <p:spTgt spid="60"/>
                                        </p:tgtEl>
                                        <p:attrNameLst>
                                          <p:attrName>ppt_x</p:attrName>
                                        </p:attrNameLst>
                                      </p:cBhvr>
                                      <p:tavLst>
                                        <p:tav tm="0">
                                          <p:val>
                                            <p:strVal val="#ppt_x"/>
                                          </p:val>
                                        </p:tav>
                                        <p:tav tm="100000">
                                          <p:val>
                                            <p:strVal val="#ppt_x"/>
                                          </p:val>
                                        </p:tav>
                                      </p:tavLst>
                                    </p:anim>
                                    <p:anim calcmode="lin" valueType="num">
                                      <p:cBhvr>
                                        <p:cTn id="46" dur="1000" fill="hold"/>
                                        <p:tgtEl>
                                          <p:spTgt spid="6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1000"/>
                                        <p:tgtEl>
                                          <p:spTgt spid="66"/>
                                        </p:tgtEl>
                                      </p:cBhvr>
                                    </p:animEffect>
                                    <p:anim calcmode="lin" valueType="num">
                                      <p:cBhvr>
                                        <p:cTn id="55" dur="1000" fill="hold"/>
                                        <p:tgtEl>
                                          <p:spTgt spid="66"/>
                                        </p:tgtEl>
                                        <p:attrNameLst>
                                          <p:attrName>ppt_x</p:attrName>
                                        </p:attrNameLst>
                                      </p:cBhvr>
                                      <p:tavLst>
                                        <p:tav tm="0">
                                          <p:val>
                                            <p:strVal val="#ppt_x"/>
                                          </p:val>
                                        </p:tav>
                                        <p:tav tm="100000">
                                          <p:val>
                                            <p:strVal val="#ppt_x"/>
                                          </p:val>
                                        </p:tav>
                                      </p:tavLst>
                                    </p:anim>
                                    <p:anim calcmode="lin" valueType="num">
                                      <p:cBhvr>
                                        <p:cTn id="56" dur="1000" fill="hold"/>
                                        <p:tgtEl>
                                          <p:spTgt spid="6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1000"/>
                                        <p:tgtEl>
                                          <p:spTgt spid="69"/>
                                        </p:tgtEl>
                                      </p:cBhvr>
                                    </p:animEffect>
                                    <p:anim calcmode="lin" valueType="num">
                                      <p:cBhvr>
                                        <p:cTn id="60" dur="1000" fill="hold"/>
                                        <p:tgtEl>
                                          <p:spTgt spid="69"/>
                                        </p:tgtEl>
                                        <p:attrNameLst>
                                          <p:attrName>ppt_x</p:attrName>
                                        </p:attrNameLst>
                                      </p:cBhvr>
                                      <p:tavLst>
                                        <p:tav tm="0">
                                          <p:val>
                                            <p:strVal val="#ppt_x"/>
                                          </p:val>
                                        </p:tav>
                                        <p:tav tm="100000">
                                          <p:val>
                                            <p:strVal val="#ppt_x"/>
                                          </p:val>
                                        </p:tav>
                                      </p:tavLst>
                                    </p:anim>
                                    <p:anim calcmode="lin" valueType="num">
                                      <p:cBhvr>
                                        <p:cTn id="61" dur="1000" fill="hold"/>
                                        <p:tgtEl>
                                          <p:spTgt spid="6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1000"/>
                                        <p:tgtEl>
                                          <p:spTgt spid="75"/>
                                        </p:tgtEl>
                                      </p:cBhvr>
                                    </p:animEffect>
                                    <p:anim calcmode="lin" valueType="num">
                                      <p:cBhvr>
                                        <p:cTn id="70" dur="1000" fill="hold"/>
                                        <p:tgtEl>
                                          <p:spTgt spid="75"/>
                                        </p:tgtEl>
                                        <p:attrNameLst>
                                          <p:attrName>ppt_x</p:attrName>
                                        </p:attrNameLst>
                                      </p:cBhvr>
                                      <p:tavLst>
                                        <p:tav tm="0">
                                          <p:val>
                                            <p:strVal val="#ppt_x"/>
                                          </p:val>
                                        </p:tav>
                                        <p:tav tm="100000">
                                          <p:val>
                                            <p:strVal val="#ppt_x"/>
                                          </p:val>
                                        </p:tav>
                                      </p:tavLst>
                                    </p:anim>
                                    <p:anim calcmode="lin" valueType="num">
                                      <p:cBhvr>
                                        <p:cTn id="71" dur="1000" fill="hold"/>
                                        <p:tgtEl>
                                          <p:spTgt spid="7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fade">
                                      <p:cBhvr>
                                        <p:cTn id="74" dur="1000"/>
                                        <p:tgtEl>
                                          <p:spTgt spid="78"/>
                                        </p:tgtEl>
                                      </p:cBhvr>
                                    </p:animEffect>
                                    <p:anim calcmode="lin" valueType="num">
                                      <p:cBhvr>
                                        <p:cTn id="75" dur="1000" fill="hold"/>
                                        <p:tgtEl>
                                          <p:spTgt spid="78"/>
                                        </p:tgtEl>
                                        <p:attrNameLst>
                                          <p:attrName>ppt_x</p:attrName>
                                        </p:attrNameLst>
                                      </p:cBhvr>
                                      <p:tavLst>
                                        <p:tav tm="0">
                                          <p:val>
                                            <p:strVal val="#ppt_x"/>
                                          </p:val>
                                        </p:tav>
                                        <p:tav tm="100000">
                                          <p:val>
                                            <p:strVal val="#ppt_x"/>
                                          </p:val>
                                        </p:tav>
                                      </p:tavLst>
                                    </p:anim>
                                    <p:anim calcmode="lin" valueType="num">
                                      <p:cBhvr>
                                        <p:cTn id="76" dur="1000" fill="hold"/>
                                        <p:tgtEl>
                                          <p:spTgt spid="7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1000"/>
                                        <p:tgtEl>
                                          <p:spTgt spid="79"/>
                                        </p:tgtEl>
                                      </p:cBhvr>
                                    </p:animEffect>
                                    <p:anim calcmode="lin" valueType="num">
                                      <p:cBhvr>
                                        <p:cTn id="80" dur="1000" fill="hold"/>
                                        <p:tgtEl>
                                          <p:spTgt spid="79"/>
                                        </p:tgtEl>
                                        <p:attrNameLst>
                                          <p:attrName>ppt_x</p:attrName>
                                        </p:attrNameLst>
                                      </p:cBhvr>
                                      <p:tavLst>
                                        <p:tav tm="0">
                                          <p:val>
                                            <p:strVal val="#ppt_x"/>
                                          </p:val>
                                        </p:tav>
                                        <p:tav tm="100000">
                                          <p:val>
                                            <p:strVal val="#ppt_x"/>
                                          </p:val>
                                        </p:tav>
                                      </p:tavLst>
                                    </p:anim>
                                    <p:anim calcmode="lin" valueType="num">
                                      <p:cBhvr>
                                        <p:cTn id="81" dur="1000" fill="hold"/>
                                        <p:tgtEl>
                                          <p:spTgt spid="7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1000" fill="hold"/>
                                        <p:tgtEl>
                                          <p:spTgt spid="8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1000"/>
                                        <p:tgtEl>
                                          <p:spTgt spid="82"/>
                                        </p:tgtEl>
                                      </p:cBhvr>
                                    </p:animEffect>
                                    <p:anim calcmode="lin" valueType="num">
                                      <p:cBhvr>
                                        <p:cTn id="95" dur="1000" fill="hold"/>
                                        <p:tgtEl>
                                          <p:spTgt spid="82"/>
                                        </p:tgtEl>
                                        <p:attrNameLst>
                                          <p:attrName>ppt_x</p:attrName>
                                        </p:attrNameLst>
                                      </p:cBhvr>
                                      <p:tavLst>
                                        <p:tav tm="0">
                                          <p:val>
                                            <p:strVal val="#ppt_x"/>
                                          </p:val>
                                        </p:tav>
                                        <p:tav tm="100000">
                                          <p:val>
                                            <p:strVal val="#ppt_x"/>
                                          </p:val>
                                        </p:tav>
                                      </p:tavLst>
                                    </p:anim>
                                    <p:anim calcmode="lin" valueType="num">
                                      <p:cBhvr>
                                        <p:cTn id="96" dur="1000" fill="hold"/>
                                        <p:tgtEl>
                                          <p:spTgt spid="8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fade">
                                      <p:cBhvr>
                                        <p:cTn id="99" dur="1000"/>
                                        <p:tgtEl>
                                          <p:spTgt spid="83"/>
                                        </p:tgtEl>
                                      </p:cBhvr>
                                    </p:animEffect>
                                    <p:anim calcmode="lin" valueType="num">
                                      <p:cBhvr>
                                        <p:cTn id="100" dur="1000" fill="hold"/>
                                        <p:tgtEl>
                                          <p:spTgt spid="83"/>
                                        </p:tgtEl>
                                        <p:attrNameLst>
                                          <p:attrName>ppt_x</p:attrName>
                                        </p:attrNameLst>
                                      </p:cBhvr>
                                      <p:tavLst>
                                        <p:tav tm="0">
                                          <p:val>
                                            <p:strVal val="#ppt_x"/>
                                          </p:val>
                                        </p:tav>
                                        <p:tav tm="100000">
                                          <p:val>
                                            <p:strVal val="#ppt_x"/>
                                          </p:val>
                                        </p:tav>
                                      </p:tavLst>
                                    </p:anim>
                                    <p:anim calcmode="lin" valueType="num">
                                      <p:cBhvr>
                                        <p:cTn id="101"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utoUpdateAnimBg="0"/>
      <p:bldP spid="59" grpId="0" autoUpdateAnimBg="0"/>
      <p:bldP spid="78" grpId="0"/>
      <p:bldP spid="79" grpId="0"/>
      <p:bldP spid="80" grpId="0"/>
      <p:bldP spid="81" grpId="0"/>
      <p:bldP spid="82" grpId="0"/>
      <p:bldP spid="8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grpSp>
        <p:nvGrpSpPr>
          <p:cNvPr id="29" name="组合 28"/>
          <p:cNvGrpSpPr/>
          <p:nvPr/>
        </p:nvGrpSpPr>
        <p:grpSpPr>
          <a:xfrm>
            <a:off x="3651798" y="1563709"/>
            <a:ext cx="6817859" cy="866697"/>
            <a:chOff x="3972629" y="1431682"/>
            <a:chExt cx="6817859" cy="866697"/>
          </a:xfrm>
        </p:grpSpPr>
        <p:sp>
          <p:nvSpPr>
            <p:cNvPr id="30" name="Freeform 38"/>
            <p:cNvSpPr/>
            <p:nvPr/>
          </p:nvSpPr>
          <p:spPr>
            <a:xfrm>
              <a:off x="3972629" y="1431682"/>
              <a:ext cx="6817859" cy="866697"/>
            </a:xfrm>
            <a:custGeom>
              <a:avLst/>
              <a:gdLst>
                <a:gd name="connsiteX0" fmla="*/ 0 w 5715358"/>
                <a:gd name="connsiteY0" fmla="*/ 115972 h 695821"/>
                <a:gd name="connsiteX1" fmla="*/ 115972 w 5715358"/>
                <a:gd name="connsiteY1" fmla="*/ 0 h 695821"/>
                <a:gd name="connsiteX2" fmla="*/ 5599386 w 5715358"/>
                <a:gd name="connsiteY2" fmla="*/ 0 h 695821"/>
                <a:gd name="connsiteX3" fmla="*/ 5715358 w 5715358"/>
                <a:gd name="connsiteY3" fmla="*/ 115972 h 695821"/>
                <a:gd name="connsiteX4" fmla="*/ 5715358 w 5715358"/>
                <a:gd name="connsiteY4" fmla="*/ 579849 h 695821"/>
                <a:gd name="connsiteX5" fmla="*/ 5599386 w 5715358"/>
                <a:gd name="connsiteY5" fmla="*/ 695821 h 695821"/>
                <a:gd name="connsiteX6" fmla="*/ 115972 w 5715358"/>
                <a:gd name="connsiteY6" fmla="*/ 695821 h 695821"/>
                <a:gd name="connsiteX7" fmla="*/ 0 w 5715358"/>
                <a:gd name="connsiteY7" fmla="*/ 579849 h 695821"/>
                <a:gd name="connsiteX8" fmla="*/ 0 w 5715358"/>
                <a:gd name="connsiteY8" fmla="*/ 115972 h 6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358" h="695821">
                  <a:moveTo>
                    <a:pt x="0" y="115972"/>
                  </a:moveTo>
                  <a:cubicBezTo>
                    <a:pt x="0" y="51922"/>
                    <a:pt x="51922" y="0"/>
                    <a:pt x="115972" y="0"/>
                  </a:cubicBezTo>
                  <a:lnTo>
                    <a:pt x="5599386" y="0"/>
                  </a:lnTo>
                  <a:cubicBezTo>
                    <a:pt x="5663436" y="0"/>
                    <a:pt x="5715358" y="51922"/>
                    <a:pt x="5715358" y="115972"/>
                  </a:cubicBezTo>
                  <a:lnTo>
                    <a:pt x="5715358" y="579849"/>
                  </a:lnTo>
                  <a:cubicBezTo>
                    <a:pt x="5715358" y="643899"/>
                    <a:pt x="5663436" y="695821"/>
                    <a:pt x="5599386" y="695821"/>
                  </a:cubicBezTo>
                  <a:lnTo>
                    <a:pt x="115972" y="695821"/>
                  </a:lnTo>
                  <a:cubicBezTo>
                    <a:pt x="51922" y="695821"/>
                    <a:pt x="0" y="643899"/>
                    <a:pt x="0" y="579849"/>
                  </a:cubicBezTo>
                  <a:lnTo>
                    <a:pt x="0" y="115972"/>
                  </a:lnTo>
                  <a:close/>
                </a:path>
              </a:pathLst>
            </a:custGeom>
            <a:noFill/>
            <a:ln w="12700" cap="flat" cmpd="sng" algn="ctr">
              <a:solidFill>
                <a:schemeClr val="tx1">
                  <a:lumMod val="65000"/>
                  <a:lumOff val="35000"/>
                </a:schemeClr>
              </a:solidFill>
              <a:prstDash val="solid"/>
              <a:miter lim="800000"/>
            </a:ln>
            <a:effectLst/>
          </p:spPr>
          <p:txBody>
            <a:bodyPr spcFirstLastPara="0" vert="horz" wrap="square" lIns="49207" tIns="41587" rIns="33967" bIns="41587" numCol="1" spcCol="1270" anchor="ctr" anchorCtr="0">
              <a:noAutofit/>
            </a:bodyPr>
            <a:lstStyle/>
            <a:p>
              <a:pPr defTabSz="533400">
                <a:lnSpc>
                  <a:spcPct val="90000"/>
                </a:lnSpc>
                <a:spcAft>
                  <a:spcPct val="35000"/>
                </a:spcAft>
                <a:defRPr/>
              </a:pPr>
              <a:endParaRPr lang="id-ID" sz="1400" kern="0" dirty="0">
                <a:solidFill>
                  <a:srgbClr val="000000">
                    <a:lumMod val="75000"/>
                    <a:lumOff val="25000"/>
                  </a:srgbClr>
                </a:solidFill>
                <a:ea typeface="Roboto" panose="02000000000000000000" pitchFamily="2" charset="0"/>
              </a:endParaRPr>
            </a:p>
          </p:txBody>
        </p:sp>
        <p:sp>
          <p:nvSpPr>
            <p:cNvPr id="31" name="TextBox 48"/>
            <p:cNvSpPr txBox="1"/>
            <p:nvPr/>
          </p:nvSpPr>
          <p:spPr>
            <a:xfrm>
              <a:off x="4438019" y="1499606"/>
              <a:ext cx="6031638" cy="512833"/>
            </a:xfrm>
            <a:prstGeom prst="rect">
              <a:avLst/>
            </a:prstGeom>
            <a:noFill/>
          </p:spPr>
          <p:txBody>
            <a:bodyPr wrap="square" rtlCol="0">
              <a:spAutoFit/>
            </a:bodyPr>
            <a:lstStyle/>
            <a:p>
              <a:pPr>
                <a:lnSpc>
                  <a:spcPct val="120000"/>
                </a:lnSpc>
              </a:pPr>
              <a:r>
                <a:rPr lang="zh-CN" altLang="en-US" sz="1200" dirty="0">
                  <a:solidFill>
                    <a:srgbClr val="FFFFFF">
                      <a:lumMod val="50000"/>
                    </a:srgbClr>
                  </a:solidFill>
                  <a:latin typeface="Arial" panose="020B0604020202020204" pitchFamily="34" charset="0"/>
                  <a:ea typeface="宋体" panose="02010600030101010101" pitchFamily="2" charset="-122"/>
                </a:rPr>
                <a:t>此处添加内容此处添加内容此处添加内容此处添加内容此处添加内容此处添加内容</a:t>
              </a:r>
              <a:r>
                <a:rPr lang="en-US" altLang="zh-CN" sz="1200" dirty="0">
                  <a:solidFill>
                    <a:srgbClr val="FFFFFF">
                      <a:lumMod val="50000"/>
                    </a:srgbClr>
                  </a:solidFill>
                  <a:latin typeface="Arial" panose="020B0604020202020204" pitchFamily="34" charset="0"/>
                  <a:ea typeface="宋体" panose="02010600030101010101" pitchFamily="2" charset="-122"/>
                </a:rPr>
                <a:t> </a:t>
              </a:r>
              <a:r>
                <a:rPr lang="zh-CN" altLang="en-US" sz="1200" dirty="0">
                  <a:solidFill>
                    <a:srgbClr val="FFFFFF">
                      <a:lumMod val="50000"/>
                    </a:srgbClr>
                  </a:solidFill>
                  <a:latin typeface="Arial" panose="020B0604020202020204" pitchFamily="34" charset="0"/>
                  <a:ea typeface="宋体" panose="02010600030101010101" pitchFamily="2" charset="-122"/>
                </a:rPr>
                <a:t>此处添加内容此处添加内容此处添加内容此处添加内容此处添加内容此处添加内容</a:t>
              </a:r>
              <a:endParaRPr lang="id-ID" sz="1200" dirty="0">
                <a:solidFill>
                  <a:srgbClr val="FFFFFF">
                    <a:lumMod val="50000"/>
                  </a:srgbClr>
                </a:solidFill>
                <a:ea typeface="宋体" panose="02010600030101010101" pitchFamily="2" charset="-122"/>
              </a:endParaRPr>
            </a:p>
          </p:txBody>
        </p:sp>
      </p:grpSp>
      <p:grpSp>
        <p:nvGrpSpPr>
          <p:cNvPr id="32" name="组合 31"/>
          <p:cNvGrpSpPr/>
          <p:nvPr/>
        </p:nvGrpSpPr>
        <p:grpSpPr>
          <a:xfrm>
            <a:off x="3651798" y="2777831"/>
            <a:ext cx="6817859" cy="866697"/>
            <a:chOff x="3972629" y="2622086"/>
            <a:chExt cx="6817859" cy="866697"/>
          </a:xfrm>
        </p:grpSpPr>
        <p:sp>
          <p:nvSpPr>
            <p:cNvPr id="33" name="Freeform 41"/>
            <p:cNvSpPr/>
            <p:nvPr/>
          </p:nvSpPr>
          <p:spPr>
            <a:xfrm>
              <a:off x="3972629" y="2622086"/>
              <a:ext cx="6817859" cy="866697"/>
            </a:xfrm>
            <a:custGeom>
              <a:avLst/>
              <a:gdLst>
                <a:gd name="connsiteX0" fmla="*/ 0 w 5715358"/>
                <a:gd name="connsiteY0" fmla="*/ 115972 h 695821"/>
                <a:gd name="connsiteX1" fmla="*/ 115972 w 5715358"/>
                <a:gd name="connsiteY1" fmla="*/ 0 h 695821"/>
                <a:gd name="connsiteX2" fmla="*/ 5599386 w 5715358"/>
                <a:gd name="connsiteY2" fmla="*/ 0 h 695821"/>
                <a:gd name="connsiteX3" fmla="*/ 5715358 w 5715358"/>
                <a:gd name="connsiteY3" fmla="*/ 115972 h 695821"/>
                <a:gd name="connsiteX4" fmla="*/ 5715358 w 5715358"/>
                <a:gd name="connsiteY4" fmla="*/ 579849 h 695821"/>
                <a:gd name="connsiteX5" fmla="*/ 5599386 w 5715358"/>
                <a:gd name="connsiteY5" fmla="*/ 695821 h 695821"/>
                <a:gd name="connsiteX6" fmla="*/ 115972 w 5715358"/>
                <a:gd name="connsiteY6" fmla="*/ 695821 h 695821"/>
                <a:gd name="connsiteX7" fmla="*/ 0 w 5715358"/>
                <a:gd name="connsiteY7" fmla="*/ 579849 h 695821"/>
                <a:gd name="connsiteX8" fmla="*/ 0 w 5715358"/>
                <a:gd name="connsiteY8" fmla="*/ 115972 h 6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358" h="695821">
                  <a:moveTo>
                    <a:pt x="0" y="115972"/>
                  </a:moveTo>
                  <a:cubicBezTo>
                    <a:pt x="0" y="51922"/>
                    <a:pt x="51922" y="0"/>
                    <a:pt x="115972" y="0"/>
                  </a:cubicBezTo>
                  <a:lnTo>
                    <a:pt x="5599386" y="0"/>
                  </a:lnTo>
                  <a:cubicBezTo>
                    <a:pt x="5663436" y="0"/>
                    <a:pt x="5715358" y="51922"/>
                    <a:pt x="5715358" y="115972"/>
                  </a:cubicBezTo>
                  <a:lnTo>
                    <a:pt x="5715358" y="579849"/>
                  </a:lnTo>
                  <a:cubicBezTo>
                    <a:pt x="5715358" y="643899"/>
                    <a:pt x="5663436" y="695821"/>
                    <a:pt x="5599386" y="695821"/>
                  </a:cubicBezTo>
                  <a:lnTo>
                    <a:pt x="115972" y="695821"/>
                  </a:lnTo>
                  <a:cubicBezTo>
                    <a:pt x="51922" y="695821"/>
                    <a:pt x="0" y="643899"/>
                    <a:pt x="0" y="579849"/>
                  </a:cubicBezTo>
                  <a:lnTo>
                    <a:pt x="0" y="115972"/>
                  </a:lnTo>
                  <a:close/>
                </a:path>
              </a:pathLst>
            </a:custGeom>
            <a:noFill/>
            <a:ln w="12700" cap="flat" cmpd="sng" algn="ctr">
              <a:solidFill>
                <a:schemeClr val="tx1">
                  <a:lumMod val="65000"/>
                  <a:lumOff val="35000"/>
                </a:schemeClr>
              </a:solidFill>
              <a:prstDash val="solid"/>
              <a:miter lim="800000"/>
            </a:ln>
            <a:effectLst/>
          </p:spPr>
          <p:txBody>
            <a:bodyPr spcFirstLastPara="0" vert="horz" wrap="square" lIns="49207" tIns="41587" rIns="33967" bIns="41587" numCol="1" spcCol="1270" anchor="ctr" anchorCtr="0">
              <a:noAutofit/>
            </a:bodyPr>
            <a:lstStyle/>
            <a:p>
              <a:pPr defTabSz="533400">
                <a:lnSpc>
                  <a:spcPct val="90000"/>
                </a:lnSpc>
                <a:spcAft>
                  <a:spcPct val="35000"/>
                </a:spcAft>
                <a:defRPr/>
              </a:pPr>
              <a:endParaRPr lang="id-ID" sz="1200" kern="0" dirty="0">
                <a:solidFill>
                  <a:srgbClr val="000000">
                    <a:lumMod val="75000"/>
                    <a:lumOff val="25000"/>
                  </a:srgbClr>
                </a:solidFill>
                <a:ea typeface="Roboto" panose="02000000000000000000" pitchFamily="2" charset="0"/>
              </a:endParaRPr>
            </a:p>
          </p:txBody>
        </p:sp>
        <p:sp>
          <p:nvSpPr>
            <p:cNvPr id="34" name="TextBox 49"/>
            <p:cNvSpPr txBox="1"/>
            <p:nvPr/>
          </p:nvSpPr>
          <p:spPr>
            <a:xfrm>
              <a:off x="4468430" y="2686046"/>
              <a:ext cx="6031638" cy="720197"/>
            </a:xfrm>
            <a:prstGeom prst="rect">
              <a:avLst/>
            </a:prstGeom>
            <a:noFill/>
          </p:spPr>
          <p:txBody>
            <a:bodyPr wrap="square" rtlCol="0">
              <a:spAutoFit/>
            </a:bodyPr>
            <a:lstStyle/>
            <a:p>
              <a:pPr>
                <a:lnSpc>
                  <a:spcPct val="120000"/>
                </a:lnSpc>
              </a:pPr>
              <a:r>
                <a:rPr lang="zh-CN" altLang="en-US" sz="1200" dirty="0">
                  <a:solidFill>
                    <a:srgbClr val="FFFFFF">
                      <a:lumMod val="50000"/>
                    </a:srgbClr>
                  </a:solidFill>
                  <a:latin typeface="Arial" panose="020B0604020202020204" pitchFamily="34" charset="0"/>
                  <a:ea typeface="宋体" panose="02010600030101010101" pitchFamily="2" charset="-122"/>
                </a:rPr>
                <a:t>此处添加内容此处添加内容此处添加内容此处添加内容此处添加内容此处添加内容</a:t>
              </a:r>
              <a:r>
                <a:rPr lang="en-US" altLang="zh-CN" sz="1200" dirty="0">
                  <a:solidFill>
                    <a:srgbClr val="FFFFFF">
                      <a:lumMod val="50000"/>
                    </a:srgbClr>
                  </a:solidFill>
                  <a:latin typeface="Arial" panose="020B0604020202020204" pitchFamily="34" charset="0"/>
                  <a:ea typeface="宋体" panose="02010600030101010101" pitchFamily="2" charset="-122"/>
                </a:rPr>
                <a:t> </a:t>
              </a:r>
              <a:r>
                <a:rPr lang="zh-CN" altLang="en-US" sz="1200" dirty="0">
                  <a:solidFill>
                    <a:srgbClr val="FFFFFF">
                      <a:lumMod val="50000"/>
                    </a:srgbClr>
                  </a:solidFill>
                  <a:latin typeface="Arial" panose="020B0604020202020204" pitchFamily="34" charset="0"/>
                  <a:ea typeface="宋体" panose="02010600030101010101" pitchFamily="2" charset="-122"/>
                </a:rPr>
                <a:t>此处添加内容此处添加内容此处添加内容此处添加内容此处添加内容此处添加内容</a:t>
              </a:r>
              <a:endParaRPr lang="id-ID" altLang="zh-CN" sz="1200" dirty="0">
                <a:solidFill>
                  <a:srgbClr val="FFFFFF">
                    <a:lumMod val="50000"/>
                  </a:srgbClr>
                </a:solidFill>
                <a:ea typeface="宋体" panose="02010600030101010101" pitchFamily="2" charset="-122"/>
              </a:endParaRPr>
            </a:p>
            <a:p>
              <a:endParaRPr lang="id-ID" sz="1200" dirty="0">
                <a:solidFill>
                  <a:srgbClr val="000000">
                    <a:lumMod val="75000"/>
                    <a:lumOff val="25000"/>
                  </a:srgbClr>
                </a:solidFill>
                <a:ea typeface="宋体" panose="02010600030101010101" pitchFamily="2" charset="-122"/>
              </a:endParaRPr>
            </a:p>
          </p:txBody>
        </p:sp>
      </p:grpSp>
      <p:grpSp>
        <p:nvGrpSpPr>
          <p:cNvPr id="35" name="组合 34"/>
          <p:cNvGrpSpPr/>
          <p:nvPr/>
        </p:nvGrpSpPr>
        <p:grpSpPr>
          <a:xfrm>
            <a:off x="3635678" y="3896181"/>
            <a:ext cx="6817859" cy="866697"/>
            <a:chOff x="3956509" y="3764154"/>
            <a:chExt cx="6817859" cy="866697"/>
          </a:xfrm>
        </p:grpSpPr>
        <p:sp>
          <p:nvSpPr>
            <p:cNvPr id="36" name="Freeform 44"/>
            <p:cNvSpPr/>
            <p:nvPr/>
          </p:nvSpPr>
          <p:spPr>
            <a:xfrm>
              <a:off x="3956509" y="3764154"/>
              <a:ext cx="6817859" cy="866697"/>
            </a:xfrm>
            <a:custGeom>
              <a:avLst/>
              <a:gdLst>
                <a:gd name="connsiteX0" fmla="*/ 0 w 5715358"/>
                <a:gd name="connsiteY0" fmla="*/ 115972 h 695821"/>
                <a:gd name="connsiteX1" fmla="*/ 115972 w 5715358"/>
                <a:gd name="connsiteY1" fmla="*/ 0 h 695821"/>
                <a:gd name="connsiteX2" fmla="*/ 5599386 w 5715358"/>
                <a:gd name="connsiteY2" fmla="*/ 0 h 695821"/>
                <a:gd name="connsiteX3" fmla="*/ 5715358 w 5715358"/>
                <a:gd name="connsiteY3" fmla="*/ 115972 h 695821"/>
                <a:gd name="connsiteX4" fmla="*/ 5715358 w 5715358"/>
                <a:gd name="connsiteY4" fmla="*/ 579849 h 695821"/>
                <a:gd name="connsiteX5" fmla="*/ 5599386 w 5715358"/>
                <a:gd name="connsiteY5" fmla="*/ 695821 h 695821"/>
                <a:gd name="connsiteX6" fmla="*/ 115972 w 5715358"/>
                <a:gd name="connsiteY6" fmla="*/ 695821 h 695821"/>
                <a:gd name="connsiteX7" fmla="*/ 0 w 5715358"/>
                <a:gd name="connsiteY7" fmla="*/ 579849 h 695821"/>
                <a:gd name="connsiteX8" fmla="*/ 0 w 5715358"/>
                <a:gd name="connsiteY8" fmla="*/ 115972 h 6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358" h="695821">
                  <a:moveTo>
                    <a:pt x="0" y="115972"/>
                  </a:moveTo>
                  <a:cubicBezTo>
                    <a:pt x="0" y="51922"/>
                    <a:pt x="51922" y="0"/>
                    <a:pt x="115972" y="0"/>
                  </a:cubicBezTo>
                  <a:lnTo>
                    <a:pt x="5599386" y="0"/>
                  </a:lnTo>
                  <a:cubicBezTo>
                    <a:pt x="5663436" y="0"/>
                    <a:pt x="5715358" y="51922"/>
                    <a:pt x="5715358" y="115972"/>
                  </a:cubicBezTo>
                  <a:lnTo>
                    <a:pt x="5715358" y="579849"/>
                  </a:lnTo>
                  <a:cubicBezTo>
                    <a:pt x="5715358" y="643899"/>
                    <a:pt x="5663436" y="695821"/>
                    <a:pt x="5599386" y="695821"/>
                  </a:cubicBezTo>
                  <a:lnTo>
                    <a:pt x="115972" y="695821"/>
                  </a:lnTo>
                  <a:cubicBezTo>
                    <a:pt x="51922" y="695821"/>
                    <a:pt x="0" y="643899"/>
                    <a:pt x="0" y="579849"/>
                  </a:cubicBezTo>
                  <a:lnTo>
                    <a:pt x="0" y="115972"/>
                  </a:lnTo>
                  <a:close/>
                </a:path>
              </a:pathLst>
            </a:custGeom>
            <a:noFill/>
            <a:ln w="12700" cap="flat" cmpd="sng" algn="ctr">
              <a:solidFill>
                <a:schemeClr val="tx1">
                  <a:lumMod val="65000"/>
                  <a:lumOff val="35000"/>
                </a:schemeClr>
              </a:solidFill>
              <a:prstDash val="solid"/>
              <a:miter lim="800000"/>
            </a:ln>
            <a:effectLst/>
          </p:spPr>
          <p:txBody>
            <a:bodyPr spcFirstLastPara="0" vert="horz" wrap="square" lIns="49207" tIns="41587" rIns="33967" bIns="41587" numCol="1" spcCol="1270" anchor="ctr" anchorCtr="0">
              <a:noAutofit/>
            </a:bodyPr>
            <a:lstStyle/>
            <a:p>
              <a:pPr defTabSz="533400">
                <a:lnSpc>
                  <a:spcPct val="90000"/>
                </a:lnSpc>
                <a:spcAft>
                  <a:spcPct val="35000"/>
                </a:spcAft>
                <a:defRPr/>
              </a:pPr>
              <a:endParaRPr lang="id-ID" sz="1200" kern="0" dirty="0">
                <a:solidFill>
                  <a:srgbClr val="000000">
                    <a:lumMod val="75000"/>
                    <a:lumOff val="25000"/>
                  </a:srgbClr>
                </a:solidFill>
                <a:ea typeface="Roboto" panose="02000000000000000000" pitchFamily="2" charset="0"/>
              </a:endParaRPr>
            </a:p>
          </p:txBody>
        </p:sp>
        <p:sp>
          <p:nvSpPr>
            <p:cNvPr id="37" name="TextBox 50"/>
            <p:cNvSpPr txBox="1"/>
            <p:nvPr/>
          </p:nvSpPr>
          <p:spPr>
            <a:xfrm>
              <a:off x="4438019" y="3845333"/>
              <a:ext cx="6031638" cy="720197"/>
            </a:xfrm>
            <a:prstGeom prst="rect">
              <a:avLst/>
            </a:prstGeom>
            <a:noFill/>
          </p:spPr>
          <p:txBody>
            <a:bodyPr wrap="square" rtlCol="0">
              <a:spAutoFit/>
            </a:bodyPr>
            <a:lstStyle/>
            <a:p>
              <a:pPr>
                <a:lnSpc>
                  <a:spcPct val="120000"/>
                </a:lnSpc>
              </a:pPr>
              <a:r>
                <a:rPr lang="zh-CN" altLang="en-US" sz="1200" dirty="0">
                  <a:solidFill>
                    <a:srgbClr val="FFFFFF">
                      <a:lumMod val="50000"/>
                    </a:srgbClr>
                  </a:solidFill>
                  <a:latin typeface="Arial" panose="020B0604020202020204" pitchFamily="34" charset="0"/>
                  <a:ea typeface="宋体" panose="02010600030101010101" pitchFamily="2" charset="-122"/>
                </a:rPr>
                <a:t>此处添加内容此处添加内容此处添加内容此处添加内容此处添加内容此处添加内容</a:t>
              </a:r>
              <a:r>
                <a:rPr lang="en-US" altLang="zh-CN" sz="1200" dirty="0">
                  <a:solidFill>
                    <a:srgbClr val="FFFFFF">
                      <a:lumMod val="50000"/>
                    </a:srgbClr>
                  </a:solidFill>
                  <a:latin typeface="Arial" panose="020B0604020202020204" pitchFamily="34" charset="0"/>
                  <a:ea typeface="宋体" panose="02010600030101010101" pitchFamily="2" charset="-122"/>
                </a:rPr>
                <a:t> </a:t>
              </a:r>
              <a:r>
                <a:rPr lang="zh-CN" altLang="en-US" sz="1200" dirty="0">
                  <a:solidFill>
                    <a:srgbClr val="FFFFFF">
                      <a:lumMod val="50000"/>
                    </a:srgbClr>
                  </a:solidFill>
                  <a:latin typeface="Arial" panose="020B0604020202020204" pitchFamily="34" charset="0"/>
                  <a:ea typeface="宋体" panose="02010600030101010101" pitchFamily="2" charset="-122"/>
                </a:rPr>
                <a:t>此处添加内容此处添加内容此处添加内容此处添加内容此处添加内容此处添加内容</a:t>
              </a:r>
              <a:endParaRPr lang="id-ID" altLang="zh-CN" sz="1200" dirty="0">
                <a:solidFill>
                  <a:srgbClr val="FFFFFF">
                    <a:lumMod val="50000"/>
                  </a:srgbClr>
                </a:solidFill>
                <a:ea typeface="宋体" panose="02010600030101010101" pitchFamily="2" charset="-122"/>
              </a:endParaRPr>
            </a:p>
            <a:p>
              <a:endParaRPr lang="id-ID" sz="1200" dirty="0">
                <a:solidFill>
                  <a:srgbClr val="000000">
                    <a:lumMod val="75000"/>
                    <a:lumOff val="25000"/>
                  </a:srgbClr>
                </a:solidFill>
                <a:ea typeface="宋体" panose="02010600030101010101" pitchFamily="2" charset="-122"/>
              </a:endParaRPr>
            </a:p>
          </p:txBody>
        </p:sp>
      </p:grpSp>
      <p:grpSp>
        <p:nvGrpSpPr>
          <p:cNvPr id="38" name="组合 37"/>
          <p:cNvGrpSpPr/>
          <p:nvPr/>
        </p:nvGrpSpPr>
        <p:grpSpPr>
          <a:xfrm>
            <a:off x="3635678" y="5078079"/>
            <a:ext cx="6817859" cy="866697"/>
            <a:chOff x="3956509" y="4922334"/>
            <a:chExt cx="6817859" cy="866697"/>
          </a:xfrm>
        </p:grpSpPr>
        <p:sp>
          <p:nvSpPr>
            <p:cNvPr id="39" name="Freeform 47"/>
            <p:cNvSpPr/>
            <p:nvPr/>
          </p:nvSpPr>
          <p:spPr>
            <a:xfrm>
              <a:off x="3956509" y="4922334"/>
              <a:ext cx="6817859" cy="866697"/>
            </a:xfrm>
            <a:custGeom>
              <a:avLst/>
              <a:gdLst>
                <a:gd name="connsiteX0" fmla="*/ 0 w 5715358"/>
                <a:gd name="connsiteY0" fmla="*/ 115972 h 695821"/>
                <a:gd name="connsiteX1" fmla="*/ 115972 w 5715358"/>
                <a:gd name="connsiteY1" fmla="*/ 0 h 695821"/>
                <a:gd name="connsiteX2" fmla="*/ 5599386 w 5715358"/>
                <a:gd name="connsiteY2" fmla="*/ 0 h 695821"/>
                <a:gd name="connsiteX3" fmla="*/ 5715358 w 5715358"/>
                <a:gd name="connsiteY3" fmla="*/ 115972 h 695821"/>
                <a:gd name="connsiteX4" fmla="*/ 5715358 w 5715358"/>
                <a:gd name="connsiteY4" fmla="*/ 579849 h 695821"/>
                <a:gd name="connsiteX5" fmla="*/ 5599386 w 5715358"/>
                <a:gd name="connsiteY5" fmla="*/ 695821 h 695821"/>
                <a:gd name="connsiteX6" fmla="*/ 115972 w 5715358"/>
                <a:gd name="connsiteY6" fmla="*/ 695821 h 695821"/>
                <a:gd name="connsiteX7" fmla="*/ 0 w 5715358"/>
                <a:gd name="connsiteY7" fmla="*/ 579849 h 695821"/>
                <a:gd name="connsiteX8" fmla="*/ 0 w 5715358"/>
                <a:gd name="connsiteY8" fmla="*/ 115972 h 6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358" h="695821">
                  <a:moveTo>
                    <a:pt x="0" y="115972"/>
                  </a:moveTo>
                  <a:cubicBezTo>
                    <a:pt x="0" y="51922"/>
                    <a:pt x="51922" y="0"/>
                    <a:pt x="115972" y="0"/>
                  </a:cubicBezTo>
                  <a:lnTo>
                    <a:pt x="5599386" y="0"/>
                  </a:lnTo>
                  <a:cubicBezTo>
                    <a:pt x="5663436" y="0"/>
                    <a:pt x="5715358" y="51922"/>
                    <a:pt x="5715358" y="115972"/>
                  </a:cubicBezTo>
                  <a:lnTo>
                    <a:pt x="5715358" y="579849"/>
                  </a:lnTo>
                  <a:cubicBezTo>
                    <a:pt x="5715358" y="643899"/>
                    <a:pt x="5663436" y="695821"/>
                    <a:pt x="5599386" y="695821"/>
                  </a:cubicBezTo>
                  <a:lnTo>
                    <a:pt x="115972" y="695821"/>
                  </a:lnTo>
                  <a:cubicBezTo>
                    <a:pt x="51922" y="695821"/>
                    <a:pt x="0" y="643899"/>
                    <a:pt x="0" y="579849"/>
                  </a:cubicBezTo>
                  <a:lnTo>
                    <a:pt x="0" y="115972"/>
                  </a:lnTo>
                  <a:close/>
                </a:path>
              </a:pathLst>
            </a:custGeom>
            <a:noFill/>
            <a:ln w="12700" cap="flat" cmpd="sng" algn="ctr">
              <a:solidFill>
                <a:schemeClr val="tx1">
                  <a:lumMod val="65000"/>
                  <a:lumOff val="35000"/>
                </a:schemeClr>
              </a:solidFill>
              <a:prstDash val="solid"/>
              <a:miter lim="800000"/>
            </a:ln>
            <a:effectLst/>
          </p:spPr>
          <p:txBody>
            <a:bodyPr spcFirstLastPara="0" vert="horz" wrap="square" lIns="49207" tIns="41587" rIns="33967" bIns="41587" numCol="1" spcCol="1270" anchor="ctr" anchorCtr="0">
              <a:noAutofit/>
            </a:bodyPr>
            <a:lstStyle/>
            <a:p>
              <a:pPr defTabSz="533400">
                <a:lnSpc>
                  <a:spcPct val="90000"/>
                </a:lnSpc>
                <a:spcAft>
                  <a:spcPct val="35000"/>
                </a:spcAft>
                <a:defRPr/>
              </a:pPr>
              <a:endParaRPr lang="id-ID" sz="1200" kern="0" dirty="0">
                <a:solidFill>
                  <a:srgbClr val="000000">
                    <a:lumMod val="75000"/>
                    <a:lumOff val="25000"/>
                  </a:srgbClr>
                </a:solidFill>
                <a:ea typeface="Roboto" panose="02000000000000000000" pitchFamily="2" charset="0"/>
              </a:endParaRPr>
            </a:p>
          </p:txBody>
        </p:sp>
        <p:sp>
          <p:nvSpPr>
            <p:cNvPr id="40" name="TextBox 51"/>
            <p:cNvSpPr txBox="1"/>
            <p:nvPr/>
          </p:nvSpPr>
          <p:spPr>
            <a:xfrm>
              <a:off x="4438019" y="4987401"/>
              <a:ext cx="6031638" cy="720197"/>
            </a:xfrm>
            <a:prstGeom prst="rect">
              <a:avLst/>
            </a:prstGeom>
            <a:noFill/>
          </p:spPr>
          <p:txBody>
            <a:bodyPr wrap="square" rtlCol="0">
              <a:spAutoFit/>
            </a:bodyPr>
            <a:lstStyle/>
            <a:p>
              <a:pPr>
                <a:lnSpc>
                  <a:spcPct val="120000"/>
                </a:lnSpc>
              </a:pPr>
              <a:r>
                <a:rPr lang="zh-CN" altLang="en-US" sz="1200" dirty="0">
                  <a:solidFill>
                    <a:srgbClr val="FFFFFF">
                      <a:lumMod val="50000"/>
                    </a:srgbClr>
                  </a:solidFill>
                  <a:latin typeface="Arial" panose="020B0604020202020204" pitchFamily="34" charset="0"/>
                  <a:ea typeface="宋体" panose="02010600030101010101" pitchFamily="2" charset="-122"/>
                </a:rPr>
                <a:t>此处添加内容此处添加内容此处添加内容此处添加内容此处添加内容此处添加内容</a:t>
              </a:r>
              <a:r>
                <a:rPr lang="en-US" altLang="zh-CN" sz="1200" dirty="0">
                  <a:solidFill>
                    <a:srgbClr val="FFFFFF">
                      <a:lumMod val="50000"/>
                    </a:srgbClr>
                  </a:solidFill>
                  <a:latin typeface="Arial" panose="020B0604020202020204" pitchFamily="34" charset="0"/>
                  <a:ea typeface="宋体" panose="02010600030101010101" pitchFamily="2" charset="-122"/>
                </a:rPr>
                <a:t> </a:t>
              </a:r>
              <a:r>
                <a:rPr lang="zh-CN" altLang="en-US" sz="1200" dirty="0">
                  <a:solidFill>
                    <a:srgbClr val="FFFFFF">
                      <a:lumMod val="50000"/>
                    </a:srgbClr>
                  </a:solidFill>
                  <a:latin typeface="Arial" panose="020B0604020202020204" pitchFamily="34" charset="0"/>
                  <a:ea typeface="宋体" panose="02010600030101010101" pitchFamily="2" charset="-122"/>
                </a:rPr>
                <a:t>此处添加内容此处添加内容此处添加内容此处添加内容此处添加内容此处添加内容</a:t>
              </a:r>
              <a:endParaRPr lang="id-ID" altLang="zh-CN" sz="1200" dirty="0">
                <a:solidFill>
                  <a:srgbClr val="FFFFFF">
                    <a:lumMod val="50000"/>
                  </a:srgbClr>
                </a:solidFill>
                <a:ea typeface="宋体" panose="02010600030101010101" pitchFamily="2" charset="-122"/>
              </a:endParaRPr>
            </a:p>
            <a:p>
              <a:endParaRPr lang="id-ID" sz="1200" dirty="0">
                <a:solidFill>
                  <a:srgbClr val="000000">
                    <a:lumMod val="75000"/>
                    <a:lumOff val="25000"/>
                  </a:srgbClr>
                </a:solidFill>
                <a:ea typeface="宋体" panose="02010600030101010101" pitchFamily="2" charset="-122"/>
              </a:endParaRPr>
            </a:p>
          </p:txBody>
        </p:sp>
      </p:grpSp>
      <p:sp>
        <p:nvSpPr>
          <p:cNvPr id="41" name="Freeform 37"/>
          <p:cNvSpPr/>
          <p:nvPr/>
        </p:nvSpPr>
        <p:spPr>
          <a:xfrm>
            <a:off x="1389215" y="1644888"/>
            <a:ext cx="2467964" cy="704339"/>
          </a:xfrm>
          <a:custGeom>
            <a:avLst/>
            <a:gdLst>
              <a:gd name="connsiteX0" fmla="*/ 0 w 1981387"/>
              <a:gd name="connsiteY0" fmla="*/ 94246 h 565473"/>
              <a:gd name="connsiteX1" fmla="*/ 94246 w 1981387"/>
              <a:gd name="connsiteY1" fmla="*/ 0 h 565473"/>
              <a:gd name="connsiteX2" fmla="*/ 1887142 w 1981387"/>
              <a:gd name="connsiteY2" fmla="*/ 0 h 565473"/>
              <a:gd name="connsiteX3" fmla="*/ 1981388 w 1981387"/>
              <a:gd name="connsiteY3" fmla="*/ 94246 h 565473"/>
              <a:gd name="connsiteX4" fmla="*/ 1981387 w 1981387"/>
              <a:gd name="connsiteY4" fmla="*/ 471228 h 565473"/>
              <a:gd name="connsiteX5" fmla="*/ 1887141 w 1981387"/>
              <a:gd name="connsiteY5" fmla="*/ 565474 h 565473"/>
              <a:gd name="connsiteX6" fmla="*/ 94246 w 1981387"/>
              <a:gd name="connsiteY6" fmla="*/ 565473 h 565473"/>
              <a:gd name="connsiteX7" fmla="*/ 0 w 1981387"/>
              <a:gd name="connsiteY7" fmla="*/ 471227 h 565473"/>
              <a:gd name="connsiteX8" fmla="*/ 0 w 1981387"/>
              <a:gd name="connsiteY8" fmla="*/ 94246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87" h="565473">
                <a:moveTo>
                  <a:pt x="0" y="94246"/>
                </a:moveTo>
                <a:cubicBezTo>
                  <a:pt x="0" y="42195"/>
                  <a:pt x="42195" y="0"/>
                  <a:pt x="94246" y="0"/>
                </a:cubicBezTo>
                <a:lnTo>
                  <a:pt x="1887142" y="0"/>
                </a:lnTo>
                <a:cubicBezTo>
                  <a:pt x="1939193" y="0"/>
                  <a:pt x="1981388" y="42195"/>
                  <a:pt x="1981388" y="94246"/>
                </a:cubicBezTo>
                <a:cubicBezTo>
                  <a:pt x="1981388" y="219907"/>
                  <a:pt x="1981387" y="345567"/>
                  <a:pt x="1981387" y="471228"/>
                </a:cubicBezTo>
                <a:cubicBezTo>
                  <a:pt x="1981387" y="523279"/>
                  <a:pt x="1939192" y="565474"/>
                  <a:pt x="1887141" y="565474"/>
                </a:cubicBezTo>
                <a:lnTo>
                  <a:pt x="94246" y="565473"/>
                </a:lnTo>
                <a:cubicBezTo>
                  <a:pt x="42195" y="565473"/>
                  <a:pt x="0" y="523278"/>
                  <a:pt x="0" y="471227"/>
                </a:cubicBezTo>
                <a:lnTo>
                  <a:pt x="0" y="94246"/>
                </a:lnTo>
                <a:close/>
              </a:path>
            </a:pathLst>
          </a:custGeom>
          <a:solidFill>
            <a:srgbClr val="293036"/>
          </a:solidFill>
          <a:ln w="12700" cap="flat" cmpd="sng" algn="ctr">
            <a:noFill/>
            <a:prstDash val="solid"/>
            <a:miter lim="800000"/>
          </a:ln>
          <a:effectLst/>
        </p:spPr>
        <p:txBody>
          <a:bodyPr spcFirstLastPara="0" vert="horz" wrap="square" lIns="45384" tIns="36494" rIns="27604" bIns="36494" numCol="1" spcCol="1270" anchor="ctr" anchorCtr="0">
            <a:noAutofit/>
          </a:bodyPr>
          <a:lstStyle/>
          <a:p>
            <a:pPr algn="ctr" defTabSz="622300">
              <a:lnSpc>
                <a:spcPct val="90000"/>
              </a:lnSpc>
              <a:spcAft>
                <a:spcPct val="35000"/>
              </a:spcAft>
              <a:defRPr/>
            </a:pPr>
            <a:endParaRPr lang="id-ID" kern="0" dirty="0">
              <a:solidFill>
                <a:srgbClr val="FFFFFF"/>
              </a:solidFill>
              <a:ea typeface="Roboto" panose="02000000000000000000" pitchFamily="2" charset="0"/>
            </a:endParaRPr>
          </a:p>
        </p:txBody>
      </p:sp>
      <p:sp>
        <p:nvSpPr>
          <p:cNvPr id="42" name="Freeform 40"/>
          <p:cNvSpPr/>
          <p:nvPr/>
        </p:nvSpPr>
        <p:spPr>
          <a:xfrm>
            <a:off x="1389215" y="2835292"/>
            <a:ext cx="2467964" cy="704339"/>
          </a:xfrm>
          <a:custGeom>
            <a:avLst/>
            <a:gdLst>
              <a:gd name="connsiteX0" fmla="*/ 0 w 1981387"/>
              <a:gd name="connsiteY0" fmla="*/ 94246 h 565473"/>
              <a:gd name="connsiteX1" fmla="*/ 94246 w 1981387"/>
              <a:gd name="connsiteY1" fmla="*/ 0 h 565473"/>
              <a:gd name="connsiteX2" fmla="*/ 1887142 w 1981387"/>
              <a:gd name="connsiteY2" fmla="*/ 0 h 565473"/>
              <a:gd name="connsiteX3" fmla="*/ 1981388 w 1981387"/>
              <a:gd name="connsiteY3" fmla="*/ 94246 h 565473"/>
              <a:gd name="connsiteX4" fmla="*/ 1981387 w 1981387"/>
              <a:gd name="connsiteY4" fmla="*/ 471228 h 565473"/>
              <a:gd name="connsiteX5" fmla="*/ 1887141 w 1981387"/>
              <a:gd name="connsiteY5" fmla="*/ 565474 h 565473"/>
              <a:gd name="connsiteX6" fmla="*/ 94246 w 1981387"/>
              <a:gd name="connsiteY6" fmla="*/ 565473 h 565473"/>
              <a:gd name="connsiteX7" fmla="*/ 0 w 1981387"/>
              <a:gd name="connsiteY7" fmla="*/ 471227 h 565473"/>
              <a:gd name="connsiteX8" fmla="*/ 0 w 1981387"/>
              <a:gd name="connsiteY8" fmla="*/ 94246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87" h="565473">
                <a:moveTo>
                  <a:pt x="0" y="94246"/>
                </a:moveTo>
                <a:cubicBezTo>
                  <a:pt x="0" y="42195"/>
                  <a:pt x="42195" y="0"/>
                  <a:pt x="94246" y="0"/>
                </a:cubicBezTo>
                <a:lnTo>
                  <a:pt x="1887142" y="0"/>
                </a:lnTo>
                <a:cubicBezTo>
                  <a:pt x="1939193" y="0"/>
                  <a:pt x="1981388" y="42195"/>
                  <a:pt x="1981388" y="94246"/>
                </a:cubicBezTo>
                <a:cubicBezTo>
                  <a:pt x="1981388" y="219907"/>
                  <a:pt x="1981387" y="345567"/>
                  <a:pt x="1981387" y="471228"/>
                </a:cubicBezTo>
                <a:cubicBezTo>
                  <a:pt x="1981387" y="523279"/>
                  <a:pt x="1939192" y="565474"/>
                  <a:pt x="1887141" y="565474"/>
                </a:cubicBezTo>
                <a:lnTo>
                  <a:pt x="94246" y="565473"/>
                </a:lnTo>
                <a:cubicBezTo>
                  <a:pt x="42195" y="565473"/>
                  <a:pt x="0" y="523278"/>
                  <a:pt x="0" y="471227"/>
                </a:cubicBezTo>
                <a:lnTo>
                  <a:pt x="0" y="94246"/>
                </a:lnTo>
                <a:close/>
              </a:path>
            </a:pathLst>
          </a:custGeom>
          <a:solidFill>
            <a:srgbClr val="C00000"/>
          </a:solidFill>
          <a:ln w="12700" cap="flat" cmpd="sng" algn="ctr">
            <a:noFill/>
            <a:prstDash val="solid"/>
            <a:miter lim="800000"/>
          </a:ln>
          <a:effectLst/>
        </p:spPr>
        <p:txBody>
          <a:bodyPr spcFirstLastPara="0" vert="horz" wrap="square" lIns="45384" tIns="36494" rIns="27604" bIns="36494" numCol="1" spcCol="1270" anchor="ctr" anchorCtr="0">
            <a:noAutofit/>
          </a:bodyPr>
          <a:lstStyle/>
          <a:p>
            <a:pPr algn="ctr" defTabSz="622300">
              <a:lnSpc>
                <a:spcPct val="90000"/>
              </a:lnSpc>
              <a:spcAft>
                <a:spcPct val="35000"/>
              </a:spcAft>
              <a:defRPr/>
            </a:pPr>
            <a:endParaRPr lang="id-ID" kern="0" dirty="0">
              <a:solidFill>
                <a:srgbClr val="FFFFFF"/>
              </a:solidFill>
              <a:ea typeface="Roboto" panose="02000000000000000000" pitchFamily="2" charset="0"/>
            </a:endParaRPr>
          </a:p>
        </p:txBody>
      </p:sp>
      <p:sp>
        <p:nvSpPr>
          <p:cNvPr id="43" name="Freeform 43"/>
          <p:cNvSpPr/>
          <p:nvPr/>
        </p:nvSpPr>
        <p:spPr>
          <a:xfrm>
            <a:off x="1405335" y="3977360"/>
            <a:ext cx="2467964" cy="704339"/>
          </a:xfrm>
          <a:custGeom>
            <a:avLst/>
            <a:gdLst>
              <a:gd name="connsiteX0" fmla="*/ 0 w 1981387"/>
              <a:gd name="connsiteY0" fmla="*/ 94246 h 565473"/>
              <a:gd name="connsiteX1" fmla="*/ 94246 w 1981387"/>
              <a:gd name="connsiteY1" fmla="*/ 0 h 565473"/>
              <a:gd name="connsiteX2" fmla="*/ 1887142 w 1981387"/>
              <a:gd name="connsiteY2" fmla="*/ 0 h 565473"/>
              <a:gd name="connsiteX3" fmla="*/ 1981388 w 1981387"/>
              <a:gd name="connsiteY3" fmla="*/ 94246 h 565473"/>
              <a:gd name="connsiteX4" fmla="*/ 1981387 w 1981387"/>
              <a:gd name="connsiteY4" fmla="*/ 471228 h 565473"/>
              <a:gd name="connsiteX5" fmla="*/ 1887141 w 1981387"/>
              <a:gd name="connsiteY5" fmla="*/ 565474 h 565473"/>
              <a:gd name="connsiteX6" fmla="*/ 94246 w 1981387"/>
              <a:gd name="connsiteY6" fmla="*/ 565473 h 565473"/>
              <a:gd name="connsiteX7" fmla="*/ 0 w 1981387"/>
              <a:gd name="connsiteY7" fmla="*/ 471227 h 565473"/>
              <a:gd name="connsiteX8" fmla="*/ 0 w 1981387"/>
              <a:gd name="connsiteY8" fmla="*/ 94246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87" h="565473">
                <a:moveTo>
                  <a:pt x="0" y="94246"/>
                </a:moveTo>
                <a:cubicBezTo>
                  <a:pt x="0" y="42195"/>
                  <a:pt x="42195" y="0"/>
                  <a:pt x="94246" y="0"/>
                </a:cubicBezTo>
                <a:lnTo>
                  <a:pt x="1887142" y="0"/>
                </a:lnTo>
                <a:cubicBezTo>
                  <a:pt x="1939193" y="0"/>
                  <a:pt x="1981388" y="42195"/>
                  <a:pt x="1981388" y="94246"/>
                </a:cubicBezTo>
                <a:cubicBezTo>
                  <a:pt x="1981388" y="219907"/>
                  <a:pt x="1981387" y="345567"/>
                  <a:pt x="1981387" y="471228"/>
                </a:cubicBezTo>
                <a:cubicBezTo>
                  <a:pt x="1981387" y="523279"/>
                  <a:pt x="1939192" y="565474"/>
                  <a:pt x="1887141" y="565474"/>
                </a:cubicBezTo>
                <a:lnTo>
                  <a:pt x="94246" y="565473"/>
                </a:lnTo>
                <a:cubicBezTo>
                  <a:pt x="42195" y="565473"/>
                  <a:pt x="0" y="523278"/>
                  <a:pt x="0" y="471227"/>
                </a:cubicBezTo>
                <a:lnTo>
                  <a:pt x="0" y="94246"/>
                </a:lnTo>
                <a:close/>
              </a:path>
            </a:pathLst>
          </a:custGeom>
          <a:solidFill>
            <a:srgbClr val="293036"/>
          </a:solidFill>
          <a:ln w="12700" cap="flat" cmpd="sng" algn="ctr">
            <a:noFill/>
            <a:prstDash val="solid"/>
            <a:miter lim="800000"/>
          </a:ln>
          <a:effectLst/>
        </p:spPr>
        <p:txBody>
          <a:bodyPr spcFirstLastPara="0" vert="horz" wrap="square" lIns="45384" tIns="36494" rIns="27604" bIns="36494" numCol="1" spcCol="1270" anchor="ctr" anchorCtr="0">
            <a:noAutofit/>
          </a:bodyPr>
          <a:lstStyle/>
          <a:p>
            <a:pPr algn="ctr" defTabSz="622300">
              <a:lnSpc>
                <a:spcPct val="90000"/>
              </a:lnSpc>
              <a:spcAft>
                <a:spcPct val="35000"/>
              </a:spcAft>
              <a:defRPr/>
            </a:pPr>
            <a:endParaRPr lang="id-ID" kern="0" dirty="0">
              <a:solidFill>
                <a:srgbClr val="FFFFFF"/>
              </a:solidFill>
              <a:ea typeface="Roboto" panose="02000000000000000000" pitchFamily="2" charset="0"/>
            </a:endParaRPr>
          </a:p>
        </p:txBody>
      </p:sp>
      <p:sp>
        <p:nvSpPr>
          <p:cNvPr id="44" name="Freeform 46"/>
          <p:cNvSpPr/>
          <p:nvPr/>
        </p:nvSpPr>
        <p:spPr>
          <a:xfrm>
            <a:off x="1405335" y="5135541"/>
            <a:ext cx="2467964" cy="704339"/>
          </a:xfrm>
          <a:custGeom>
            <a:avLst/>
            <a:gdLst>
              <a:gd name="connsiteX0" fmla="*/ 0 w 1981387"/>
              <a:gd name="connsiteY0" fmla="*/ 94246 h 565473"/>
              <a:gd name="connsiteX1" fmla="*/ 94246 w 1981387"/>
              <a:gd name="connsiteY1" fmla="*/ 0 h 565473"/>
              <a:gd name="connsiteX2" fmla="*/ 1887142 w 1981387"/>
              <a:gd name="connsiteY2" fmla="*/ 0 h 565473"/>
              <a:gd name="connsiteX3" fmla="*/ 1981388 w 1981387"/>
              <a:gd name="connsiteY3" fmla="*/ 94246 h 565473"/>
              <a:gd name="connsiteX4" fmla="*/ 1981387 w 1981387"/>
              <a:gd name="connsiteY4" fmla="*/ 471228 h 565473"/>
              <a:gd name="connsiteX5" fmla="*/ 1887141 w 1981387"/>
              <a:gd name="connsiteY5" fmla="*/ 565474 h 565473"/>
              <a:gd name="connsiteX6" fmla="*/ 94246 w 1981387"/>
              <a:gd name="connsiteY6" fmla="*/ 565473 h 565473"/>
              <a:gd name="connsiteX7" fmla="*/ 0 w 1981387"/>
              <a:gd name="connsiteY7" fmla="*/ 471227 h 565473"/>
              <a:gd name="connsiteX8" fmla="*/ 0 w 1981387"/>
              <a:gd name="connsiteY8" fmla="*/ 94246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87" h="565473">
                <a:moveTo>
                  <a:pt x="0" y="94246"/>
                </a:moveTo>
                <a:cubicBezTo>
                  <a:pt x="0" y="42195"/>
                  <a:pt x="42195" y="0"/>
                  <a:pt x="94246" y="0"/>
                </a:cubicBezTo>
                <a:lnTo>
                  <a:pt x="1887142" y="0"/>
                </a:lnTo>
                <a:cubicBezTo>
                  <a:pt x="1939193" y="0"/>
                  <a:pt x="1981388" y="42195"/>
                  <a:pt x="1981388" y="94246"/>
                </a:cubicBezTo>
                <a:cubicBezTo>
                  <a:pt x="1981388" y="219907"/>
                  <a:pt x="1981387" y="345567"/>
                  <a:pt x="1981387" y="471228"/>
                </a:cubicBezTo>
                <a:cubicBezTo>
                  <a:pt x="1981387" y="523279"/>
                  <a:pt x="1939192" y="565474"/>
                  <a:pt x="1887141" y="565474"/>
                </a:cubicBezTo>
                <a:lnTo>
                  <a:pt x="94246" y="565473"/>
                </a:lnTo>
                <a:cubicBezTo>
                  <a:pt x="42195" y="565473"/>
                  <a:pt x="0" y="523278"/>
                  <a:pt x="0" y="471227"/>
                </a:cubicBezTo>
                <a:lnTo>
                  <a:pt x="0" y="94246"/>
                </a:lnTo>
                <a:close/>
              </a:path>
            </a:pathLst>
          </a:custGeom>
          <a:solidFill>
            <a:srgbClr val="C00000"/>
          </a:solidFill>
          <a:ln w="12700" cap="flat" cmpd="sng" algn="ctr">
            <a:noFill/>
            <a:prstDash val="solid"/>
            <a:miter lim="800000"/>
          </a:ln>
          <a:effectLst/>
        </p:spPr>
        <p:txBody>
          <a:bodyPr spcFirstLastPara="0" vert="horz" wrap="square" lIns="45384" tIns="36494" rIns="27604" bIns="36494" numCol="1" spcCol="1270" anchor="ctr" anchorCtr="0">
            <a:noAutofit/>
          </a:bodyPr>
          <a:lstStyle/>
          <a:p>
            <a:pPr algn="ctr" defTabSz="622300">
              <a:lnSpc>
                <a:spcPct val="90000"/>
              </a:lnSpc>
              <a:spcAft>
                <a:spcPct val="35000"/>
              </a:spcAft>
              <a:defRPr/>
            </a:pPr>
            <a:endParaRPr lang="id-ID" kern="0" dirty="0">
              <a:solidFill>
                <a:srgbClr val="FFFFFF"/>
              </a:solidFill>
              <a:ea typeface="Roboto" panose="02000000000000000000" pitchFamily="2" charset="0"/>
            </a:endParaRPr>
          </a:p>
        </p:txBody>
      </p:sp>
      <p:sp>
        <p:nvSpPr>
          <p:cNvPr id="45" name="文本框 4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1517856" y="1832396"/>
            <a:ext cx="2278501" cy="312778"/>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FFFFFF"/>
                </a:solidFill>
                <a:latin typeface="微软雅黑" panose="020B0503020204020204" pitchFamily="34" charset="-122"/>
              </a:rPr>
              <a:t>RELATED KEY WORDS</a:t>
            </a:r>
            <a:endParaRPr lang="zh-CN" altLang="en-US" b="1" dirty="0">
              <a:solidFill>
                <a:srgbClr val="FFFFFF"/>
              </a:solidFill>
              <a:latin typeface="微软雅黑" panose="020B0503020204020204" pitchFamily="34" charset="-122"/>
            </a:endParaRPr>
          </a:p>
        </p:txBody>
      </p:sp>
      <p:sp>
        <p:nvSpPr>
          <p:cNvPr id="46" name="文本框 4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1517856" y="3013496"/>
            <a:ext cx="2278501" cy="312778"/>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FFFFFF"/>
                </a:solidFill>
                <a:latin typeface="微软雅黑" panose="020B0503020204020204" pitchFamily="34" charset="-122"/>
              </a:rPr>
              <a:t>RELATED KEY WORDS</a:t>
            </a:r>
            <a:endParaRPr lang="zh-CN" altLang="en-US" b="1" dirty="0">
              <a:solidFill>
                <a:srgbClr val="FFFFFF"/>
              </a:solidFill>
              <a:latin typeface="微软雅黑" panose="020B0503020204020204" pitchFamily="34" charset="-122"/>
            </a:endParaRPr>
          </a:p>
        </p:txBody>
      </p:sp>
      <p:sp>
        <p:nvSpPr>
          <p:cNvPr id="47" name="文本框 4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1517856" y="4169196"/>
            <a:ext cx="2278501" cy="312778"/>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FFFFFF"/>
                </a:solidFill>
                <a:latin typeface="微软雅黑" panose="020B0503020204020204" pitchFamily="34" charset="-122"/>
              </a:rPr>
              <a:t>RELATED KEY WORDS</a:t>
            </a:r>
            <a:endParaRPr lang="zh-CN" altLang="en-US" b="1" dirty="0">
              <a:solidFill>
                <a:srgbClr val="FFFFFF"/>
              </a:solidFill>
              <a:latin typeface="微软雅黑" panose="020B0503020204020204" pitchFamily="34" charset="-122"/>
            </a:endParaRPr>
          </a:p>
        </p:txBody>
      </p:sp>
      <p:sp>
        <p:nvSpPr>
          <p:cNvPr id="48" name="文本框 47"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1517856" y="5337596"/>
            <a:ext cx="2278501" cy="312778"/>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FFFFFF"/>
                </a:solidFill>
                <a:latin typeface="微软雅黑" panose="020B0503020204020204" pitchFamily="34" charset="-122"/>
              </a:rPr>
              <a:t>RELATED KEY WORDS</a:t>
            </a:r>
            <a:endParaRPr lang="zh-CN" altLang="en-US" b="1" dirty="0">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0-#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0-#ppt_w/2"/>
                                          </p:val>
                                        </p:tav>
                                        <p:tav tm="100000">
                                          <p:val>
                                            <p:strVal val="#ppt_x"/>
                                          </p:val>
                                        </p:tav>
                                      </p:tavLst>
                                    </p:anim>
                                    <p:anim calcmode="lin" valueType="num">
                                      <p:cBhvr additive="base">
                                        <p:cTn id="48" dur="500" fill="hold"/>
                                        <p:tgtEl>
                                          <p:spTgt spid="4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0-#ppt_w/2"/>
                                          </p:val>
                                        </p:tav>
                                        <p:tav tm="100000">
                                          <p:val>
                                            <p:strVal val="#ppt_x"/>
                                          </p:val>
                                        </p:tav>
                                      </p:tavLst>
                                    </p:anim>
                                    <p:anim calcmode="lin" valueType="num">
                                      <p:cBhvr additive="base">
                                        <p:cTn id="56"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1" grpId="0" animBg="1"/>
      <p:bldP spid="42" grpId="0" animBg="1"/>
      <p:bldP spid="43" grpId="0" animBg="1"/>
      <p:bldP spid="44" grpId="0" animBg="1"/>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grpSp>
        <p:nvGrpSpPr>
          <p:cNvPr id="53" name="组合 52"/>
          <p:cNvGrpSpPr/>
          <p:nvPr/>
        </p:nvGrpSpPr>
        <p:grpSpPr>
          <a:xfrm>
            <a:off x="4764087" y="2958934"/>
            <a:ext cx="1150938" cy="1152525"/>
            <a:chOff x="3752850" y="2908300"/>
            <a:chExt cx="1150938" cy="1152525"/>
          </a:xfrm>
        </p:grpSpPr>
        <p:sp>
          <p:nvSpPr>
            <p:cNvPr id="54" name="椭圆 27"/>
            <p:cNvSpPr>
              <a:spLocks noChangeAspect="1" noChangeArrowheads="1"/>
            </p:cNvSpPr>
            <p:nvPr/>
          </p:nvSpPr>
          <p:spPr bwMode="auto">
            <a:xfrm>
              <a:off x="3752850" y="2908300"/>
              <a:ext cx="1150938" cy="1152525"/>
            </a:xfrm>
            <a:prstGeom prst="ellipse">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55" name="组合 38"/>
            <p:cNvGrpSpPr/>
            <p:nvPr/>
          </p:nvGrpSpPr>
          <p:grpSpPr bwMode="auto">
            <a:xfrm>
              <a:off x="4057650" y="3119438"/>
              <a:ext cx="573088" cy="600075"/>
              <a:chOff x="0" y="0"/>
              <a:chExt cx="444697" cy="466185"/>
            </a:xfrm>
          </p:grpSpPr>
          <p:sp>
            <p:nvSpPr>
              <p:cNvPr id="56" name="Freeform 11"/>
              <p:cNvSpPr>
                <a:spLocks noChangeArrowheads="1"/>
              </p:cNvSpPr>
              <p:nvPr/>
            </p:nvSpPr>
            <p:spPr bwMode="auto">
              <a:xfrm>
                <a:off x="130793" y="245705"/>
                <a:ext cx="88753" cy="87818"/>
              </a:xfrm>
              <a:custGeom>
                <a:avLst/>
                <a:gdLst>
                  <a:gd name="T0" fmla="*/ 53252 w 40"/>
                  <a:gd name="T1" fmla="*/ 2195 h 40"/>
                  <a:gd name="T2" fmla="*/ 44377 w 40"/>
                  <a:gd name="T3" fmla="*/ 0 h 40"/>
                  <a:gd name="T4" fmla="*/ 0 w 40"/>
                  <a:gd name="T5" fmla="*/ 43909 h 40"/>
                  <a:gd name="T6" fmla="*/ 44377 w 40"/>
                  <a:gd name="T7" fmla="*/ 87818 h 40"/>
                  <a:gd name="T8" fmla="*/ 88753 w 40"/>
                  <a:gd name="T9" fmla="*/ 43909 h 40"/>
                  <a:gd name="T10" fmla="*/ 86534 w 40"/>
                  <a:gd name="T11" fmla="*/ 32932 h 40"/>
                  <a:gd name="T12" fmla="*/ 33282 w 40"/>
                  <a:gd name="T13" fmla="*/ 57082 h 40"/>
                  <a:gd name="T14" fmla="*/ 53252 w 40"/>
                  <a:gd name="T15" fmla="*/ 2195 h 4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0"/>
                  <a:gd name="T26" fmla="*/ 40 w 4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7" name="Freeform 12"/>
              <p:cNvSpPr>
                <a:spLocks noChangeArrowheads="1"/>
              </p:cNvSpPr>
              <p:nvPr/>
            </p:nvSpPr>
            <p:spPr bwMode="auto">
              <a:xfrm>
                <a:off x="0" y="114912"/>
                <a:ext cx="351273" cy="351273"/>
              </a:xfrm>
              <a:custGeom>
                <a:avLst/>
                <a:gdLst>
                  <a:gd name="T0" fmla="*/ 289414 w 159"/>
                  <a:gd name="T1" fmla="*/ 90580 h 159"/>
                  <a:gd name="T2" fmla="*/ 318134 w 159"/>
                  <a:gd name="T3" fmla="*/ 174532 h 159"/>
                  <a:gd name="T4" fmla="*/ 174532 w 159"/>
                  <a:gd name="T5" fmla="*/ 318134 h 159"/>
                  <a:gd name="T6" fmla="*/ 33139 w 159"/>
                  <a:gd name="T7" fmla="*/ 174532 h 159"/>
                  <a:gd name="T8" fmla="*/ 174532 w 159"/>
                  <a:gd name="T9" fmla="*/ 33139 h 159"/>
                  <a:gd name="T10" fmla="*/ 247438 w 159"/>
                  <a:gd name="T11" fmla="*/ 53022 h 159"/>
                  <a:gd name="T12" fmla="*/ 269530 w 159"/>
                  <a:gd name="T13" fmla="*/ 28720 h 159"/>
                  <a:gd name="T14" fmla="*/ 174532 w 159"/>
                  <a:gd name="T15" fmla="*/ 0 h 159"/>
                  <a:gd name="T16" fmla="*/ 0 w 159"/>
                  <a:gd name="T17" fmla="*/ 174532 h 159"/>
                  <a:gd name="T18" fmla="*/ 174532 w 159"/>
                  <a:gd name="T19" fmla="*/ 351273 h 159"/>
                  <a:gd name="T20" fmla="*/ 351273 w 159"/>
                  <a:gd name="T21" fmla="*/ 174532 h 159"/>
                  <a:gd name="T22" fmla="*/ 311506 w 159"/>
                  <a:gd name="T23" fmla="*/ 66278 h 159"/>
                  <a:gd name="T24" fmla="*/ 289414 w 159"/>
                  <a:gd name="T25" fmla="*/ 9058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59"/>
                  <a:gd name="T41" fmla="*/ 159 w 15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8" name="Freeform 13"/>
              <p:cNvSpPr>
                <a:spLocks noChangeArrowheads="1"/>
              </p:cNvSpPr>
              <p:nvPr/>
            </p:nvSpPr>
            <p:spPr bwMode="auto">
              <a:xfrm>
                <a:off x="174702" y="221415"/>
                <a:ext cx="66331" cy="68199"/>
              </a:xfrm>
              <a:custGeom>
                <a:avLst/>
                <a:gdLst>
                  <a:gd name="T0" fmla="*/ 66331 w 71"/>
                  <a:gd name="T1" fmla="*/ 28027 h 73"/>
                  <a:gd name="T2" fmla="*/ 35501 w 71"/>
                  <a:gd name="T3" fmla="*/ 0 h 73"/>
                  <a:gd name="T4" fmla="*/ 17751 w 71"/>
                  <a:gd name="T5" fmla="*/ 17750 h 73"/>
                  <a:gd name="T6" fmla="*/ 0 w 71"/>
                  <a:gd name="T7" fmla="*/ 68199 h 73"/>
                  <a:gd name="T8" fmla="*/ 51383 w 71"/>
                  <a:gd name="T9" fmla="*/ 45777 h 73"/>
                  <a:gd name="T10" fmla="*/ 66331 w 71"/>
                  <a:gd name="T11" fmla="*/ 28027 h 73"/>
                  <a:gd name="T12" fmla="*/ 0 60000 65536"/>
                  <a:gd name="T13" fmla="*/ 0 60000 65536"/>
                  <a:gd name="T14" fmla="*/ 0 60000 65536"/>
                  <a:gd name="T15" fmla="*/ 0 60000 65536"/>
                  <a:gd name="T16" fmla="*/ 0 60000 65536"/>
                  <a:gd name="T17" fmla="*/ 0 60000 65536"/>
                  <a:gd name="T18" fmla="*/ 0 w 71"/>
                  <a:gd name="T19" fmla="*/ 0 h 73"/>
                  <a:gd name="T20" fmla="*/ 71 w 71"/>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1" h="73">
                    <a:moveTo>
                      <a:pt x="71" y="30"/>
                    </a:moveTo>
                    <a:lnTo>
                      <a:pt x="38" y="0"/>
                    </a:lnTo>
                    <a:lnTo>
                      <a:pt x="19" y="19"/>
                    </a:lnTo>
                    <a:lnTo>
                      <a:pt x="0" y="73"/>
                    </a:lnTo>
                    <a:lnTo>
                      <a:pt x="55" y="49"/>
                    </a:lnTo>
                    <a:lnTo>
                      <a:pt x="71" y="3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9" name="Freeform 14"/>
              <p:cNvSpPr>
                <a:spLocks noChangeArrowheads="1"/>
              </p:cNvSpPr>
              <p:nvPr/>
            </p:nvSpPr>
            <p:spPr bwMode="auto">
              <a:xfrm>
                <a:off x="216743" y="88753"/>
                <a:ext cx="143873" cy="152281"/>
              </a:xfrm>
              <a:custGeom>
                <a:avLst/>
                <a:gdLst>
                  <a:gd name="T0" fmla="*/ 113043 w 154"/>
                  <a:gd name="T1" fmla="*/ 0 h 163"/>
                  <a:gd name="T2" fmla="*/ 0 w 154"/>
                  <a:gd name="T3" fmla="*/ 123320 h 163"/>
                  <a:gd name="T4" fmla="*/ 30830 w 154"/>
                  <a:gd name="T5" fmla="*/ 152281 h 163"/>
                  <a:gd name="T6" fmla="*/ 143873 w 154"/>
                  <a:gd name="T7" fmla="*/ 28961 h 163"/>
                  <a:gd name="T8" fmla="*/ 113043 w 154"/>
                  <a:gd name="T9" fmla="*/ 32698 h 163"/>
                  <a:gd name="T10" fmla="*/ 113043 w 154"/>
                  <a:gd name="T11" fmla="*/ 0 h 163"/>
                  <a:gd name="T12" fmla="*/ 0 60000 65536"/>
                  <a:gd name="T13" fmla="*/ 0 60000 65536"/>
                  <a:gd name="T14" fmla="*/ 0 60000 65536"/>
                  <a:gd name="T15" fmla="*/ 0 60000 65536"/>
                  <a:gd name="T16" fmla="*/ 0 60000 65536"/>
                  <a:gd name="T17" fmla="*/ 0 60000 65536"/>
                  <a:gd name="T18" fmla="*/ 0 w 154"/>
                  <a:gd name="T19" fmla="*/ 0 h 163"/>
                  <a:gd name="T20" fmla="*/ 154 w 154"/>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54" h="163">
                    <a:moveTo>
                      <a:pt x="121" y="0"/>
                    </a:moveTo>
                    <a:lnTo>
                      <a:pt x="0" y="132"/>
                    </a:lnTo>
                    <a:lnTo>
                      <a:pt x="33" y="163"/>
                    </a:lnTo>
                    <a:lnTo>
                      <a:pt x="154" y="31"/>
                    </a:lnTo>
                    <a:lnTo>
                      <a:pt x="121" y="35"/>
                    </a:lnTo>
                    <a:lnTo>
                      <a:pt x="12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60" name="Freeform 15"/>
              <p:cNvSpPr>
                <a:spLocks noChangeArrowheads="1"/>
              </p:cNvSpPr>
              <p:nvPr/>
            </p:nvSpPr>
            <p:spPr bwMode="auto">
              <a:xfrm>
                <a:off x="336325" y="55120"/>
                <a:ext cx="56988" cy="59791"/>
              </a:xfrm>
              <a:custGeom>
                <a:avLst/>
                <a:gdLst>
                  <a:gd name="T0" fmla="*/ 13079 w 61"/>
                  <a:gd name="T1" fmla="*/ 44843 h 64"/>
                  <a:gd name="T2" fmla="*/ 13079 w 61"/>
                  <a:gd name="T3" fmla="*/ 11211 h 64"/>
                  <a:gd name="T4" fmla="*/ 0 w 61"/>
                  <a:gd name="T5" fmla="*/ 0 h 64"/>
                  <a:gd name="T6" fmla="*/ 0 w 61"/>
                  <a:gd name="T7" fmla="*/ 0 h 64"/>
                  <a:gd name="T8" fmla="*/ 0 w 61"/>
                  <a:gd name="T9" fmla="*/ 59791 h 64"/>
                  <a:gd name="T10" fmla="*/ 56988 w 61"/>
                  <a:gd name="T11" fmla="*/ 51383 h 64"/>
                  <a:gd name="T12" fmla="*/ 56988 w 61"/>
                  <a:gd name="T13" fmla="*/ 51383 h 64"/>
                  <a:gd name="T14" fmla="*/ 46711 w 61"/>
                  <a:gd name="T15" fmla="*/ 40172 h 64"/>
                  <a:gd name="T16" fmla="*/ 13079 w 61"/>
                  <a:gd name="T17" fmla="*/ 4484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4"/>
                  <a:gd name="T29" fmla="*/ 61 w 6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4">
                    <a:moveTo>
                      <a:pt x="14" y="48"/>
                    </a:moveTo>
                    <a:lnTo>
                      <a:pt x="14" y="12"/>
                    </a:lnTo>
                    <a:lnTo>
                      <a:pt x="0" y="0"/>
                    </a:lnTo>
                    <a:lnTo>
                      <a:pt x="0" y="64"/>
                    </a:lnTo>
                    <a:lnTo>
                      <a:pt x="61" y="55"/>
                    </a:lnTo>
                    <a:lnTo>
                      <a:pt x="50" y="43"/>
                    </a:lnTo>
                    <a:lnTo>
                      <a:pt x="14" y="4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61" name="Freeform 16"/>
              <p:cNvSpPr>
                <a:spLocks noChangeArrowheads="1"/>
              </p:cNvSpPr>
              <p:nvPr/>
            </p:nvSpPr>
            <p:spPr bwMode="auto">
              <a:xfrm>
                <a:off x="360615" y="27093"/>
                <a:ext cx="59791" cy="61660"/>
              </a:xfrm>
              <a:custGeom>
                <a:avLst/>
                <a:gdLst>
                  <a:gd name="T0" fmla="*/ 13079 w 64"/>
                  <a:gd name="T1" fmla="*/ 45778 h 66"/>
                  <a:gd name="T2" fmla="*/ 13079 w 64"/>
                  <a:gd name="T3" fmla="*/ 10277 h 66"/>
                  <a:gd name="T4" fmla="*/ 1868 w 64"/>
                  <a:gd name="T5" fmla="*/ 0 h 66"/>
                  <a:gd name="T6" fmla="*/ 1868 w 64"/>
                  <a:gd name="T7" fmla="*/ 0 h 66"/>
                  <a:gd name="T8" fmla="*/ 0 w 64"/>
                  <a:gd name="T9" fmla="*/ 61660 h 66"/>
                  <a:gd name="T10" fmla="*/ 59791 w 64"/>
                  <a:gd name="T11" fmla="*/ 52318 h 66"/>
                  <a:gd name="T12" fmla="*/ 59791 w 64"/>
                  <a:gd name="T13" fmla="*/ 52318 h 66"/>
                  <a:gd name="T14" fmla="*/ 46712 w 64"/>
                  <a:gd name="T15" fmla="*/ 41107 h 66"/>
                  <a:gd name="T16" fmla="*/ 13079 w 64"/>
                  <a:gd name="T17" fmla="*/ 4577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6"/>
                  <a:gd name="T29" fmla="*/ 64 w 6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6">
                    <a:moveTo>
                      <a:pt x="14" y="49"/>
                    </a:moveTo>
                    <a:lnTo>
                      <a:pt x="14" y="11"/>
                    </a:lnTo>
                    <a:lnTo>
                      <a:pt x="2" y="0"/>
                    </a:lnTo>
                    <a:lnTo>
                      <a:pt x="0" y="66"/>
                    </a:lnTo>
                    <a:lnTo>
                      <a:pt x="64" y="56"/>
                    </a:lnTo>
                    <a:lnTo>
                      <a:pt x="50" y="44"/>
                    </a:lnTo>
                    <a:lnTo>
                      <a:pt x="14" y="4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62" name="Freeform 17"/>
              <p:cNvSpPr>
                <a:spLocks noChangeArrowheads="1"/>
              </p:cNvSpPr>
              <p:nvPr/>
            </p:nvSpPr>
            <p:spPr bwMode="auto">
              <a:xfrm>
                <a:off x="64462" y="181242"/>
                <a:ext cx="220480" cy="218612"/>
              </a:xfrm>
              <a:custGeom>
                <a:avLst/>
                <a:gdLst>
                  <a:gd name="T0" fmla="*/ 110240 w 100"/>
                  <a:gd name="T1" fmla="*/ 0 h 99"/>
                  <a:gd name="T2" fmla="*/ 0 w 100"/>
                  <a:gd name="T3" fmla="*/ 108202 h 99"/>
                  <a:gd name="T4" fmla="*/ 110240 w 100"/>
                  <a:gd name="T5" fmla="*/ 218612 h 99"/>
                  <a:gd name="T6" fmla="*/ 220480 w 100"/>
                  <a:gd name="T7" fmla="*/ 108202 h 99"/>
                  <a:gd name="T8" fmla="*/ 202842 w 100"/>
                  <a:gd name="T9" fmla="*/ 48580 h 99"/>
                  <a:gd name="T10" fmla="*/ 182998 w 100"/>
                  <a:gd name="T11" fmla="*/ 70662 h 99"/>
                  <a:gd name="T12" fmla="*/ 178589 w 100"/>
                  <a:gd name="T13" fmla="*/ 75079 h 99"/>
                  <a:gd name="T14" fmla="*/ 187408 w 100"/>
                  <a:gd name="T15" fmla="*/ 108202 h 99"/>
                  <a:gd name="T16" fmla="*/ 110240 w 100"/>
                  <a:gd name="T17" fmla="*/ 185489 h 99"/>
                  <a:gd name="T18" fmla="*/ 33072 w 100"/>
                  <a:gd name="T19" fmla="*/ 108202 h 99"/>
                  <a:gd name="T20" fmla="*/ 110240 w 100"/>
                  <a:gd name="T21" fmla="*/ 33123 h 99"/>
                  <a:gd name="T22" fmla="*/ 136698 w 100"/>
                  <a:gd name="T23" fmla="*/ 37539 h 99"/>
                  <a:gd name="T24" fmla="*/ 141107 w 100"/>
                  <a:gd name="T25" fmla="*/ 30915 h 99"/>
                  <a:gd name="T26" fmla="*/ 160950 w 100"/>
                  <a:gd name="T27" fmla="*/ 11041 h 99"/>
                  <a:gd name="T28" fmla="*/ 110240 w 100"/>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99"/>
                  <a:gd name="T47" fmla="*/ 100 w 100"/>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63" name="Freeform 18"/>
              <p:cNvSpPr>
                <a:spLocks noChangeArrowheads="1"/>
              </p:cNvSpPr>
              <p:nvPr/>
            </p:nvSpPr>
            <p:spPr bwMode="auto">
              <a:xfrm>
                <a:off x="386774" y="0"/>
                <a:ext cx="57923" cy="59791"/>
              </a:xfrm>
              <a:custGeom>
                <a:avLst/>
                <a:gdLst>
                  <a:gd name="T0" fmla="*/ 46712 w 62"/>
                  <a:gd name="T1" fmla="*/ 40172 h 64"/>
                  <a:gd name="T2" fmla="*/ 14014 w 62"/>
                  <a:gd name="T3" fmla="*/ 43909 h 64"/>
                  <a:gd name="T4" fmla="*/ 14014 w 62"/>
                  <a:gd name="T5" fmla="*/ 11211 h 64"/>
                  <a:gd name="T6" fmla="*/ 0 w 62"/>
                  <a:gd name="T7" fmla="*/ 0 h 64"/>
                  <a:gd name="T8" fmla="*/ 0 w 62"/>
                  <a:gd name="T9" fmla="*/ 0 h 64"/>
                  <a:gd name="T10" fmla="*/ 0 w 62"/>
                  <a:gd name="T11" fmla="*/ 59791 h 64"/>
                  <a:gd name="T12" fmla="*/ 57923 w 62"/>
                  <a:gd name="T13" fmla="*/ 51383 h 64"/>
                  <a:gd name="T14" fmla="*/ 57923 w 62"/>
                  <a:gd name="T15" fmla="*/ 51383 h 64"/>
                  <a:gd name="T16" fmla="*/ 46712 w 62"/>
                  <a:gd name="T17" fmla="*/ 4017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4"/>
                  <a:gd name="T29" fmla="*/ 62 w 6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4">
                    <a:moveTo>
                      <a:pt x="50" y="43"/>
                    </a:moveTo>
                    <a:lnTo>
                      <a:pt x="15" y="47"/>
                    </a:lnTo>
                    <a:lnTo>
                      <a:pt x="15" y="12"/>
                    </a:lnTo>
                    <a:lnTo>
                      <a:pt x="0" y="0"/>
                    </a:lnTo>
                    <a:lnTo>
                      <a:pt x="0" y="64"/>
                    </a:lnTo>
                    <a:lnTo>
                      <a:pt x="62" y="55"/>
                    </a:lnTo>
                    <a:lnTo>
                      <a:pt x="50" y="4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grpSp>
        <p:nvGrpSpPr>
          <p:cNvPr id="64" name="组合 63"/>
          <p:cNvGrpSpPr/>
          <p:nvPr/>
        </p:nvGrpSpPr>
        <p:grpSpPr>
          <a:xfrm>
            <a:off x="4762500" y="1583994"/>
            <a:ext cx="1152525" cy="1152525"/>
            <a:chOff x="4762500" y="2179638"/>
            <a:chExt cx="1152525" cy="1152525"/>
          </a:xfrm>
        </p:grpSpPr>
        <p:sp>
          <p:nvSpPr>
            <p:cNvPr id="65" name="椭圆 25"/>
            <p:cNvSpPr>
              <a:spLocks noChangeAspect="1" noChangeArrowheads="1"/>
            </p:cNvSpPr>
            <p:nvPr/>
          </p:nvSpPr>
          <p:spPr bwMode="auto">
            <a:xfrm>
              <a:off x="4762500" y="2179638"/>
              <a:ext cx="1152525" cy="1152525"/>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66" name="组合 47"/>
            <p:cNvGrpSpPr/>
            <p:nvPr/>
          </p:nvGrpSpPr>
          <p:grpSpPr bwMode="auto">
            <a:xfrm>
              <a:off x="5146675" y="2482850"/>
              <a:ext cx="454025" cy="506413"/>
              <a:chOff x="0" y="0"/>
              <a:chExt cx="402656" cy="450303"/>
            </a:xfrm>
          </p:grpSpPr>
          <p:sp>
            <p:nvSpPr>
              <p:cNvPr id="67" name="Freeform 108"/>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68" name="Freeform 109"/>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69" name="Freeform 110"/>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70" name="Freeform 111"/>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71" name="Freeform 112"/>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grpSp>
        <p:nvGrpSpPr>
          <p:cNvPr id="72" name="组合 71"/>
          <p:cNvGrpSpPr/>
          <p:nvPr/>
        </p:nvGrpSpPr>
        <p:grpSpPr>
          <a:xfrm>
            <a:off x="6292850" y="2967666"/>
            <a:ext cx="1150937" cy="1152525"/>
            <a:chOff x="7304088" y="2908300"/>
            <a:chExt cx="1150937" cy="1152525"/>
          </a:xfrm>
        </p:grpSpPr>
        <p:sp>
          <p:nvSpPr>
            <p:cNvPr id="73" name="椭圆 30"/>
            <p:cNvSpPr>
              <a:spLocks noChangeAspect="1" noChangeArrowheads="1"/>
            </p:cNvSpPr>
            <p:nvPr/>
          </p:nvSpPr>
          <p:spPr bwMode="auto">
            <a:xfrm>
              <a:off x="7304088" y="2908300"/>
              <a:ext cx="1150937" cy="1152525"/>
            </a:xfrm>
            <a:prstGeom prst="ellipse">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74" name="组合 53"/>
            <p:cNvGrpSpPr/>
            <p:nvPr/>
          </p:nvGrpSpPr>
          <p:grpSpPr bwMode="auto">
            <a:xfrm>
              <a:off x="7645400" y="3200400"/>
              <a:ext cx="449263" cy="508000"/>
              <a:chOff x="0" y="0"/>
              <a:chExt cx="406393" cy="459645"/>
            </a:xfrm>
          </p:grpSpPr>
          <p:sp>
            <p:nvSpPr>
              <p:cNvPr id="75" name="Freeform 148"/>
              <p:cNvSpPr>
                <a:spLocks noEditPoints="1" noChangeArrowheads="1"/>
              </p:cNvSpPr>
              <p:nvPr/>
            </p:nvSpPr>
            <p:spPr bwMode="auto">
              <a:xfrm>
                <a:off x="55120" y="0"/>
                <a:ext cx="351273" cy="456842"/>
              </a:xfrm>
              <a:custGeom>
                <a:avLst/>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76" name="Freeform 149"/>
              <p:cNvSpPr>
                <a:spLocks noEditPoints="1" noChangeArrowheads="1"/>
              </p:cNvSpPr>
              <p:nvPr/>
            </p:nvSpPr>
            <p:spPr bwMode="auto">
              <a:xfrm>
                <a:off x="0" y="231691"/>
                <a:ext cx="231691" cy="227954"/>
              </a:xfrm>
              <a:custGeom>
                <a:avLst/>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77" name="Oval 150"/>
              <p:cNvSpPr>
                <a:spLocks noChangeArrowheads="1"/>
              </p:cNvSpPr>
              <p:nvPr/>
            </p:nvSpPr>
            <p:spPr bwMode="auto">
              <a:xfrm>
                <a:off x="97160" y="326983"/>
                <a:ext cx="37370" cy="3737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78" name="组合 77"/>
          <p:cNvGrpSpPr/>
          <p:nvPr/>
        </p:nvGrpSpPr>
        <p:grpSpPr>
          <a:xfrm>
            <a:off x="6292850" y="1583994"/>
            <a:ext cx="1152525" cy="1152525"/>
            <a:chOff x="6292850" y="2179638"/>
            <a:chExt cx="1152525" cy="1152525"/>
          </a:xfrm>
        </p:grpSpPr>
        <p:sp>
          <p:nvSpPr>
            <p:cNvPr id="79" name="椭圆 31"/>
            <p:cNvSpPr>
              <a:spLocks noChangeAspect="1" noChangeArrowheads="1"/>
            </p:cNvSpPr>
            <p:nvPr/>
          </p:nvSpPr>
          <p:spPr bwMode="auto">
            <a:xfrm>
              <a:off x="6292850" y="2179638"/>
              <a:ext cx="1152525" cy="1152525"/>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80" name="组合 57"/>
            <p:cNvGrpSpPr/>
            <p:nvPr/>
          </p:nvGrpSpPr>
          <p:grpSpPr bwMode="auto">
            <a:xfrm>
              <a:off x="6629400" y="2533650"/>
              <a:ext cx="431800" cy="427038"/>
              <a:chOff x="0" y="0"/>
              <a:chExt cx="453105" cy="448433"/>
            </a:xfrm>
          </p:grpSpPr>
          <p:sp>
            <p:nvSpPr>
              <p:cNvPr id="81" name="Freeform 136"/>
              <p:cNvSpPr>
                <a:spLocks noChangeArrowheads="1"/>
              </p:cNvSpPr>
              <p:nvPr/>
            </p:nvSpPr>
            <p:spPr bwMode="auto">
              <a:xfrm>
                <a:off x="0" y="251309"/>
                <a:ext cx="453105" cy="197124"/>
              </a:xfrm>
              <a:custGeom>
                <a:avLst/>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82" name="Freeform 137"/>
              <p:cNvSpPr>
                <a:spLocks noEditPoints="1" noChangeArrowheads="1"/>
              </p:cNvSpPr>
              <p:nvPr/>
            </p:nvSpPr>
            <p:spPr bwMode="auto">
              <a:xfrm>
                <a:off x="0" y="0"/>
                <a:ext cx="453105" cy="260652"/>
              </a:xfrm>
              <a:custGeom>
                <a:avLst/>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grpSp>
        <p:nvGrpSpPr>
          <p:cNvPr id="83" name="组合 82"/>
          <p:cNvGrpSpPr/>
          <p:nvPr/>
        </p:nvGrpSpPr>
        <p:grpSpPr>
          <a:xfrm>
            <a:off x="6292850" y="4351338"/>
            <a:ext cx="1152525" cy="1150937"/>
            <a:chOff x="8455025" y="3665538"/>
            <a:chExt cx="1152525" cy="1150937"/>
          </a:xfrm>
        </p:grpSpPr>
        <p:sp>
          <p:nvSpPr>
            <p:cNvPr id="84" name="椭圆 29"/>
            <p:cNvSpPr>
              <a:spLocks noChangeAspect="1" noChangeArrowheads="1"/>
            </p:cNvSpPr>
            <p:nvPr/>
          </p:nvSpPr>
          <p:spPr bwMode="auto">
            <a:xfrm>
              <a:off x="8455025" y="3665538"/>
              <a:ext cx="1152525" cy="115093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85" name="组合 60"/>
            <p:cNvGrpSpPr/>
            <p:nvPr/>
          </p:nvGrpSpPr>
          <p:grpSpPr bwMode="auto">
            <a:xfrm>
              <a:off x="8855075" y="3987800"/>
              <a:ext cx="450850" cy="485775"/>
              <a:chOff x="0" y="0"/>
              <a:chExt cx="466184" cy="501686"/>
            </a:xfrm>
          </p:grpSpPr>
          <p:sp>
            <p:nvSpPr>
              <p:cNvPr id="86" name="Freeform 154"/>
              <p:cNvSpPr>
                <a:spLocks noChangeArrowheads="1"/>
              </p:cNvSpPr>
              <p:nvPr/>
            </p:nvSpPr>
            <p:spPr bwMode="auto">
              <a:xfrm>
                <a:off x="141070" y="426012"/>
                <a:ext cx="50449" cy="46712"/>
              </a:xfrm>
              <a:custGeom>
                <a:avLst/>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87" name="Rectangle 155"/>
              <p:cNvSpPr>
                <a:spLocks noChangeArrowheads="1"/>
              </p:cNvSpPr>
              <p:nvPr/>
            </p:nvSpPr>
            <p:spPr bwMode="auto">
              <a:xfrm>
                <a:off x="160689" y="419472"/>
                <a:ext cx="9342" cy="3269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sp>
            <p:nvSpPr>
              <p:cNvPr id="88" name="Freeform 156"/>
              <p:cNvSpPr>
                <a:spLocks noEditPoints="1" noChangeArrowheads="1"/>
              </p:cNvSpPr>
              <p:nvPr/>
            </p:nvSpPr>
            <p:spPr bwMode="auto">
              <a:xfrm>
                <a:off x="39238" y="81278"/>
                <a:ext cx="260652" cy="260652"/>
              </a:xfrm>
              <a:custGeom>
                <a:avLst/>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89" name="Freeform 157"/>
              <p:cNvSpPr>
                <a:spLocks noEditPoints="1" noChangeArrowheads="1"/>
              </p:cNvSpPr>
              <p:nvPr/>
            </p:nvSpPr>
            <p:spPr bwMode="auto">
              <a:xfrm>
                <a:off x="0" y="0"/>
                <a:ext cx="338194" cy="501686"/>
              </a:xfrm>
              <a:custGeom>
                <a:avLst/>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90" name="Freeform 158"/>
              <p:cNvSpPr>
                <a:spLocks noEditPoints="1" noChangeArrowheads="1"/>
              </p:cNvSpPr>
              <p:nvPr/>
            </p:nvSpPr>
            <p:spPr bwMode="auto">
              <a:xfrm>
                <a:off x="275600" y="202729"/>
                <a:ext cx="190584" cy="190584"/>
              </a:xfrm>
              <a:custGeom>
                <a:avLst/>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grpSp>
        <p:nvGrpSpPr>
          <p:cNvPr id="91" name="组合 90"/>
          <p:cNvGrpSpPr/>
          <p:nvPr/>
        </p:nvGrpSpPr>
        <p:grpSpPr>
          <a:xfrm>
            <a:off x="4762500" y="4333875"/>
            <a:ext cx="1152525" cy="1152525"/>
            <a:chOff x="2598738" y="3648075"/>
            <a:chExt cx="1152525" cy="1152525"/>
          </a:xfrm>
        </p:grpSpPr>
        <p:sp>
          <p:nvSpPr>
            <p:cNvPr id="92" name="椭圆 28"/>
            <p:cNvSpPr>
              <a:spLocks noChangeAspect="1" noChangeArrowheads="1"/>
            </p:cNvSpPr>
            <p:nvPr/>
          </p:nvSpPr>
          <p:spPr bwMode="auto">
            <a:xfrm>
              <a:off x="2598738" y="3648075"/>
              <a:ext cx="1152525" cy="1152525"/>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93" name="组合 66"/>
            <p:cNvGrpSpPr/>
            <p:nvPr/>
          </p:nvGrpSpPr>
          <p:grpSpPr bwMode="auto">
            <a:xfrm>
              <a:off x="2919413" y="3948113"/>
              <a:ext cx="500062" cy="481012"/>
              <a:chOff x="0" y="0"/>
              <a:chExt cx="490600" cy="471805"/>
            </a:xfrm>
          </p:grpSpPr>
          <p:sp>
            <p:nvSpPr>
              <p:cNvPr id="94" name="Oval 131"/>
              <p:cNvSpPr>
                <a:spLocks noChangeArrowheads="1"/>
              </p:cNvSpPr>
              <p:nvPr/>
            </p:nvSpPr>
            <p:spPr bwMode="auto">
              <a:xfrm>
                <a:off x="134915" y="0"/>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sp>
            <p:nvSpPr>
              <p:cNvPr id="95" name="Freeform 134"/>
              <p:cNvSpPr>
                <a:spLocks noChangeArrowheads="1"/>
              </p:cNvSpPr>
              <p:nvPr/>
            </p:nvSpPr>
            <p:spPr bwMode="auto">
              <a:xfrm>
                <a:off x="0" y="258467"/>
                <a:ext cx="490600" cy="213338"/>
              </a:xfrm>
              <a:custGeom>
                <a:avLst/>
                <a:gdLst>
                  <a:gd name="T0" fmla="*/ 85855 w 200"/>
                  <a:gd name="T1" fmla="*/ 213338 h 87"/>
                  <a:gd name="T2" fmla="*/ 85855 w 200"/>
                  <a:gd name="T3" fmla="*/ 176556 h 87"/>
                  <a:gd name="T4" fmla="*/ 112838 w 200"/>
                  <a:gd name="T5" fmla="*/ 176556 h 87"/>
                  <a:gd name="T6" fmla="*/ 112838 w 200"/>
                  <a:gd name="T7" fmla="*/ 213338 h 87"/>
                  <a:gd name="T8" fmla="*/ 380215 w 200"/>
                  <a:gd name="T9" fmla="*/ 213338 h 87"/>
                  <a:gd name="T10" fmla="*/ 380215 w 200"/>
                  <a:gd name="T11" fmla="*/ 176556 h 87"/>
                  <a:gd name="T12" fmla="*/ 407198 w 200"/>
                  <a:gd name="T13" fmla="*/ 176556 h 87"/>
                  <a:gd name="T14" fmla="*/ 407198 w 200"/>
                  <a:gd name="T15" fmla="*/ 213338 h 87"/>
                  <a:gd name="T16" fmla="*/ 488147 w 200"/>
                  <a:gd name="T17" fmla="*/ 213338 h 87"/>
                  <a:gd name="T18" fmla="*/ 490600 w 200"/>
                  <a:gd name="T19" fmla="*/ 105443 h 87"/>
                  <a:gd name="T20" fmla="*/ 382668 w 200"/>
                  <a:gd name="T21" fmla="*/ 0 h 87"/>
                  <a:gd name="T22" fmla="*/ 382668 w 200"/>
                  <a:gd name="T23" fmla="*/ 0 h 87"/>
                  <a:gd name="T24" fmla="*/ 382668 w 200"/>
                  <a:gd name="T25" fmla="*/ 0 h 87"/>
                  <a:gd name="T26" fmla="*/ 343420 w 200"/>
                  <a:gd name="T27" fmla="*/ 0 h 87"/>
                  <a:gd name="T28" fmla="*/ 245300 w 200"/>
                  <a:gd name="T29" fmla="*/ 196173 h 87"/>
                  <a:gd name="T30" fmla="*/ 147180 w 200"/>
                  <a:gd name="T31" fmla="*/ 0 h 87"/>
                  <a:gd name="T32" fmla="*/ 110385 w 200"/>
                  <a:gd name="T33" fmla="*/ 0 h 87"/>
                  <a:gd name="T34" fmla="*/ 110385 w 200"/>
                  <a:gd name="T35" fmla="*/ 0 h 87"/>
                  <a:gd name="T36" fmla="*/ 107932 w 200"/>
                  <a:gd name="T37" fmla="*/ 0 h 87"/>
                  <a:gd name="T38" fmla="*/ 2453 w 200"/>
                  <a:gd name="T39" fmla="*/ 105443 h 87"/>
                  <a:gd name="T40" fmla="*/ 0 w 200"/>
                  <a:gd name="T41" fmla="*/ 213338 h 87"/>
                  <a:gd name="T42" fmla="*/ 85855 w 200"/>
                  <a:gd name="T43" fmla="*/ 213338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87"/>
                  <a:gd name="T68" fmla="*/ 200 w 200"/>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grpSp>
        <p:nvGrpSpPr>
          <p:cNvPr id="96" name="组合 95"/>
          <p:cNvGrpSpPr/>
          <p:nvPr/>
        </p:nvGrpSpPr>
        <p:grpSpPr>
          <a:xfrm>
            <a:off x="1935001" y="4362615"/>
            <a:ext cx="2474191" cy="871454"/>
            <a:chOff x="1744824" y="4172115"/>
            <a:chExt cx="2474191" cy="871454"/>
          </a:xfrm>
        </p:grpSpPr>
        <p:sp>
          <p:nvSpPr>
            <p:cNvPr id="97" name="矩形 96"/>
            <p:cNvSpPr>
              <a:spLocks noChangeArrowheads="1"/>
            </p:cNvSpPr>
            <p:nvPr/>
          </p:nvSpPr>
          <p:spPr bwMode="auto">
            <a:xfrm>
              <a:off x="1744824" y="4443413"/>
              <a:ext cx="2474191" cy="6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fontAlgn="base">
                <a:spcAft>
                  <a:spcPct val="0"/>
                </a:spcAft>
                <a:buFont typeface="Arial" panose="020B0604020202020204" pitchFamily="34" charset="0"/>
                <a:buNone/>
              </a:pPr>
              <a:r>
                <a:rPr lang="zh-CN" altLang="en-US" sz="1100" dirty="0">
                  <a:solidFill>
                    <a:srgbClr val="000000">
                      <a:lumMod val="75000"/>
                      <a:lumOff val="2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75000"/>
                      <a:lumOff val="25000"/>
                    </a:srgbClr>
                  </a:solidFill>
                  <a:latin typeface="Calibri" panose="020F0502020204030204" pitchFamily="34" charset="0"/>
                </a:rPr>
                <a:t>……</a:t>
              </a:r>
              <a:endParaRPr lang="zh-CN" altLang="zh-CN" sz="1100" dirty="0">
                <a:solidFill>
                  <a:srgbClr val="000000">
                    <a:lumMod val="75000"/>
                    <a:lumOff val="25000"/>
                  </a:srgbClr>
                </a:solidFill>
                <a:latin typeface="Calibri" panose="020F0502020204030204" pitchFamily="34" charset="0"/>
              </a:endParaRPr>
            </a:p>
          </p:txBody>
        </p:sp>
        <p:sp>
          <p:nvSpPr>
            <p:cNvPr id="98" name="文本框 97"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2047315" y="4172115"/>
              <a:ext cx="2171700" cy="329321"/>
            </a:xfrm>
            <a:prstGeom prst="rect">
              <a:avLst/>
            </a:prstGeom>
            <a:noFill/>
          </p:spPr>
          <p:txBody>
            <a:bodyPr wrap="square" rtlCol="0">
              <a:spAutoFit/>
            </a:bodyPr>
            <a:lstStyle>
              <a:defPPr>
                <a:defRPr lang="zh-CN"/>
              </a:defPPr>
              <a:lvl1pPr>
                <a:lnSpc>
                  <a:spcPct val="110000"/>
                </a:lnSpc>
                <a:defRPr sz="1400"/>
              </a:lvl1pPr>
            </a:lstStyle>
            <a:p>
              <a:pPr algn="r" fontAlgn="base">
                <a:spcBef>
                  <a:spcPct val="0"/>
                </a:spcBef>
                <a:spcAft>
                  <a:spcPct val="0"/>
                </a:spcAft>
                <a:buFont typeface="Arial" panose="020B0604020202020204" pitchFamily="34" charset="0"/>
                <a:buNone/>
              </a:pPr>
              <a:r>
                <a:rPr lang="en-US" altLang="zh-CN" b="1" dirty="0">
                  <a:solidFill>
                    <a:srgbClr val="332C2B"/>
                  </a:solidFill>
                  <a:latin typeface="微软雅黑" panose="020B0503020204020204" pitchFamily="34" charset="-122"/>
                </a:rPr>
                <a:t>RELATED KEY WORDS</a:t>
              </a:r>
              <a:endParaRPr lang="zh-CN" altLang="en-US" b="1" dirty="0">
                <a:solidFill>
                  <a:srgbClr val="332C2B"/>
                </a:solidFill>
                <a:latin typeface="微软雅黑" panose="020B0503020204020204" pitchFamily="34" charset="-122"/>
              </a:endParaRPr>
            </a:p>
          </p:txBody>
        </p:sp>
      </p:grpSp>
      <p:grpSp>
        <p:nvGrpSpPr>
          <p:cNvPr id="99" name="组合 98"/>
          <p:cNvGrpSpPr/>
          <p:nvPr/>
        </p:nvGrpSpPr>
        <p:grpSpPr>
          <a:xfrm>
            <a:off x="1935001" y="3046688"/>
            <a:ext cx="2474191" cy="871454"/>
            <a:chOff x="1912071" y="2856188"/>
            <a:chExt cx="2474191" cy="871454"/>
          </a:xfrm>
        </p:grpSpPr>
        <p:sp>
          <p:nvSpPr>
            <p:cNvPr id="100" name="矩形 99"/>
            <p:cNvSpPr>
              <a:spLocks noChangeArrowheads="1"/>
            </p:cNvSpPr>
            <p:nvPr/>
          </p:nvSpPr>
          <p:spPr bwMode="auto">
            <a:xfrm>
              <a:off x="1912071" y="3127486"/>
              <a:ext cx="2474191" cy="6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fontAlgn="base">
                <a:spcAft>
                  <a:spcPct val="0"/>
                </a:spcAft>
                <a:buFont typeface="Arial" panose="020B0604020202020204" pitchFamily="34" charset="0"/>
                <a:buNone/>
              </a:pPr>
              <a:r>
                <a:rPr lang="zh-CN" altLang="en-US" sz="1100" dirty="0">
                  <a:solidFill>
                    <a:srgbClr val="000000">
                      <a:lumMod val="75000"/>
                      <a:lumOff val="2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75000"/>
                      <a:lumOff val="25000"/>
                    </a:srgbClr>
                  </a:solidFill>
                  <a:latin typeface="Calibri" panose="020F0502020204030204" pitchFamily="34" charset="0"/>
                </a:rPr>
                <a:t>……</a:t>
              </a:r>
              <a:endParaRPr lang="zh-CN" altLang="zh-CN" sz="1100" dirty="0">
                <a:solidFill>
                  <a:srgbClr val="000000">
                    <a:lumMod val="75000"/>
                    <a:lumOff val="25000"/>
                  </a:srgbClr>
                </a:solidFill>
                <a:latin typeface="Calibri" panose="020F0502020204030204" pitchFamily="34" charset="0"/>
              </a:endParaRPr>
            </a:p>
          </p:txBody>
        </p:sp>
        <p:sp>
          <p:nvSpPr>
            <p:cNvPr id="101" name="文本框 10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2214562" y="2856188"/>
              <a:ext cx="2171700" cy="329321"/>
            </a:xfrm>
            <a:prstGeom prst="rect">
              <a:avLst/>
            </a:prstGeom>
            <a:noFill/>
          </p:spPr>
          <p:txBody>
            <a:bodyPr wrap="square" rtlCol="0">
              <a:spAutoFit/>
            </a:bodyPr>
            <a:lstStyle>
              <a:defPPr>
                <a:defRPr lang="zh-CN"/>
              </a:defPPr>
              <a:lvl1pPr>
                <a:lnSpc>
                  <a:spcPct val="110000"/>
                </a:lnSpc>
                <a:defRPr sz="1400"/>
              </a:lvl1pPr>
            </a:lstStyle>
            <a:p>
              <a:pPr algn="r" fontAlgn="base">
                <a:spcBef>
                  <a:spcPct val="0"/>
                </a:spcBef>
                <a:spcAft>
                  <a:spcPct val="0"/>
                </a:spcAft>
                <a:buFont typeface="Arial" panose="020B0604020202020204" pitchFamily="34" charset="0"/>
                <a:buNone/>
              </a:pPr>
              <a:r>
                <a:rPr lang="en-US" altLang="zh-CN" b="1" dirty="0">
                  <a:solidFill>
                    <a:srgbClr val="332C2B"/>
                  </a:solidFill>
                  <a:latin typeface="微软雅黑" panose="020B0503020204020204" pitchFamily="34" charset="-122"/>
                </a:rPr>
                <a:t>RELATED KEY WORDS</a:t>
              </a:r>
              <a:endParaRPr lang="zh-CN" altLang="en-US" b="1" dirty="0">
                <a:solidFill>
                  <a:srgbClr val="332C2B"/>
                </a:solidFill>
                <a:latin typeface="微软雅黑" panose="020B0503020204020204" pitchFamily="34" charset="-122"/>
              </a:endParaRPr>
            </a:p>
          </p:txBody>
        </p:sp>
      </p:grpSp>
      <p:grpSp>
        <p:nvGrpSpPr>
          <p:cNvPr id="102" name="组合 101"/>
          <p:cNvGrpSpPr/>
          <p:nvPr/>
        </p:nvGrpSpPr>
        <p:grpSpPr>
          <a:xfrm>
            <a:off x="1935001" y="1656542"/>
            <a:ext cx="2474191" cy="871454"/>
            <a:chOff x="1935001" y="1466042"/>
            <a:chExt cx="2474191" cy="871454"/>
          </a:xfrm>
        </p:grpSpPr>
        <p:sp>
          <p:nvSpPr>
            <p:cNvPr id="103" name="矩形 102"/>
            <p:cNvSpPr>
              <a:spLocks noChangeArrowheads="1"/>
            </p:cNvSpPr>
            <p:nvPr/>
          </p:nvSpPr>
          <p:spPr bwMode="auto">
            <a:xfrm>
              <a:off x="1935001" y="1737340"/>
              <a:ext cx="2474191" cy="6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fontAlgn="base">
                <a:spcAft>
                  <a:spcPct val="0"/>
                </a:spcAft>
                <a:buFont typeface="Arial" panose="020B0604020202020204" pitchFamily="34" charset="0"/>
                <a:buNone/>
              </a:pPr>
              <a:r>
                <a:rPr lang="zh-CN" altLang="en-US" sz="1100" dirty="0">
                  <a:solidFill>
                    <a:srgbClr val="000000">
                      <a:lumMod val="75000"/>
                      <a:lumOff val="2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75000"/>
                      <a:lumOff val="25000"/>
                    </a:srgbClr>
                  </a:solidFill>
                  <a:latin typeface="Calibri" panose="020F0502020204030204" pitchFamily="34" charset="0"/>
                </a:rPr>
                <a:t>……</a:t>
              </a:r>
              <a:endParaRPr lang="zh-CN" altLang="zh-CN" sz="1100" dirty="0">
                <a:solidFill>
                  <a:srgbClr val="000000">
                    <a:lumMod val="75000"/>
                    <a:lumOff val="25000"/>
                  </a:srgbClr>
                </a:solidFill>
                <a:latin typeface="Calibri" panose="020F0502020204030204" pitchFamily="34" charset="0"/>
              </a:endParaRPr>
            </a:p>
          </p:txBody>
        </p:sp>
        <p:sp>
          <p:nvSpPr>
            <p:cNvPr id="104" name="文本框 10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2237492" y="1466042"/>
              <a:ext cx="2171700" cy="312778"/>
            </a:xfrm>
            <a:prstGeom prst="rect">
              <a:avLst/>
            </a:prstGeom>
            <a:noFill/>
          </p:spPr>
          <p:txBody>
            <a:bodyPr wrap="square" rtlCol="0">
              <a:spAutoFit/>
            </a:bodyPr>
            <a:lstStyle>
              <a:defPPr>
                <a:defRPr lang="zh-CN"/>
              </a:defPPr>
              <a:lvl1pPr>
                <a:lnSpc>
                  <a:spcPct val="110000"/>
                </a:lnSpc>
                <a:defRPr sz="1400"/>
              </a:lvl1pPr>
            </a:lstStyle>
            <a:p>
              <a:pPr algn="r" fontAlgn="base">
                <a:spcBef>
                  <a:spcPct val="0"/>
                </a:spcBef>
                <a:spcAft>
                  <a:spcPct val="0"/>
                </a:spcAft>
                <a:buFont typeface="Arial" panose="020B0604020202020204" pitchFamily="34" charset="0"/>
                <a:buNone/>
              </a:pPr>
              <a:r>
                <a:rPr lang="en-US" altLang="zh-CN" b="1" dirty="0">
                  <a:solidFill>
                    <a:srgbClr val="332C2B"/>
                  </a:solidFill>
                  <a:latin typeface="微软雅黑" panose="020B0503020204020204" pitchFamily="34" charset="-122"/>
                </a:rPr>
                <a:t>RELATED KEY WORDS</a:t>
              </a:r>
              <a:endParaRPr lang="zh-CN" altLang="en-US" b="1" dirty="0">
                <a:solidFill>
                  <a:srgbClr val="332C2B"/>
                </a:solidFill>
                <a:latin typeface="微软雅黑" panose="020B0503020204020204" pitchFamily="34" charset="-122"/>
              </a:endParaRPr>
            </a:p>
          </p:txBody>
        </p:sp>
      </p:grpSp>
      <p:grpSp>
        <p:nvGrpSpPr>
          <p:cNvPr id="105" name="组合 104"/>
          <p:cNvGrpSpPr/>
          <p:nvPr/>
        </p:nvGrpSpPr>
        <p:grpSpPr>
          <a:xfrm>
            <a:off x="7564615" y="4385786"/>
            <a:ext cx="2474191" cy="871454"/>
            <a:chOff x="7564615" y="4195286"/>
            <a:chExt cx="2474191" cy="871454"/>
          </a:xfrm>
        </p:grpSpPr>
        <p:sp>
          <p:nvSpPr>
            <p:cNvPr id="106" name="矩形 105"/>
            <p:cNvSpPr>
              <a:spLocks noChangeArrowheads="1"/>
            </p:cNvSpPr>
            <p:nvPr/>
          </p:nvSpPr>
          <p:spPr bwMode="auto">
            <a:xfrm>
              <a:off x="7564615" y="4466584"/>
              <a:ext cx="2474191" cy="6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100" dirty="0">
                  <a:solidFill>
                    <a:srgbClr val="000000">
                      <a:lumMod val="75000"/>
                      <a:lumOff val="2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75000"/>
                      <a:lumOff val="25000"/>
                    </a:srgbClr>
                  </a:solidFill>
                  <a:latin typeface="Calibri" panose="020F0502020204030204" pitchFamily="34" charset="0"/>
                </a:rPr>
                <a:t>……</a:t>
              </a:r>
              <a:endParaRPr lang="zh-CN" altLang="zh-CN" sz="1100" dirty="0">
                <a:solidFill>
                  <a:srgbClr val="000000">
                    <a:lumMod val="75000"/>
                    <a:lumOff val="25000"/>
                  </a:srgbClr>
                </a:solidFill>
                <a:latin typeface="Calibri" panose="020F0502020204030204" pitchFamily="34" charset="0"/>
              </a:endParaRPr>
            </a:p>
          </p:txBody>
        </p:sp>
        <p:sp>
          <p:nvSpPr>
            <p:cNvPr id="107" name="文本框 10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7564615" y="4195286"/>
              <a:ext cx="2171700" cy="329321"/>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332C2B"/>
                  </a:solidFill>
                  <a:latin typeface="微软雅黑" panose="020B0503020204020204" pitchFamily="34" charset="-122"/>
                </a:rPr>
                <a:t>RELATED KEY WORDS</a:t>
              </a:r>
              <a:endParaRPr lang="zh-CN" altLang="en-US" b="1" dirty="0">
                <a:solidFill>
                  <a:srgbClr val="332C2B"/>
                </a:solidFill>
                <a:latin typeface="微软雅黑" panose="020B0503020204020204" pitchFamily="34" charset="-122"/>
              </a:endParaRPr>
            </a:p>
          </p:txBody>
        </p:sp>
      </p:grpSp>
      <p:grpSp>
        <p:nvGrpSpPr>
          <p:cNvPr id="108" name="组合 107"/>
          <p:cNvGrpSpPr/>
          <p:nvPr/>
        </p:nvGrpSpPr>
        <p:grpSpPr>
          <a:xfrm>
            <a:off x="7564615" y="2993490"/>
            <a:ext cx="2474191" cy="871454"/>
            <a:chOff x="7564615" y="2524751"/>
            <a:chExt cx="2474191" cy="871454"/>
          </a:xfrm>
        </p:grpSpPr>
        <p:sp>
          <p:nvSpPr>
            <p:cNvPr id="109" name="矩形 108"/>
            <p:cNvSpPr>
              <a:spLocks noChangeArrowheads="1"/>
            </p:cNvSpPr>
            <p:nvPr/>
          </p:nvSpPr>
          <p:spPr bwMode="auto">
            <a:xfrm>
              <a:off x="7564615" y="2796049"/>
              <a:ext cx="2474191" cy="6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100" dirty="0">
                  <a:solidFill>
                    <a:srgbClr val="000000">
                      <a:lumMod val="75000"/>
                      <a:lumOff val="2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75000"/>
                      <a:lumOff val="25000"/>
                    </a:srgbClr>
                  </a:solidFill>
                  <a:latin typeface="Calibri" panose="020F0502020204030204" pitchFamily="34" charset="0"/>
                </a:rPr>
                <a:t>……</a:t>
              </a:r>
              <a:endParaRPr lang="zh-CN" altLang="zh-CN" sz="1100" dirty="0">
                <a:solidFill>
                  <a:srgbClr val="000000">
                    <a:lumMod val="75000"/>
                    <a:lumOff val="25000"/>
                  </a:srgbClr>
                </a:solidFill>
                <a:latin typeface="Calibri" panose="020F0502020204030204" pitchFamily="34" charset="0"/>
              </a:endParaRPr>
            </a:p>
          </p:txBody>
        </p:sp>
        <p:sp>
          <p:nvSpPr>
            <p:cNvPr id="110" name="文本框 10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7564615" y="2524751"/>
              <a:ext cx="2171700" cy="329321"/>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332C2B"/>
                  </a:solidFill>
                  <a:latin typeface="微软雅黑" panose="020B0503020204020204" pitchFamily="34" charset="-122"/>
                </a:rPr>
                <a:t>RELATED KEY WORDS</a:t>
              </a:r>
              <a:endParaRPr lang="zh-CN" altLang="en-US" b="1" dirty="0">
                <a:solidFill>
                  <a:srgbClr val="332C2B"/>
                </a:solidFill>
                <a:latin typeface="微软雅黑" panose="020B0503020204020204" pitchFamily="34" charset="-122"/>
              </a:endParaRPr>
            </a:p>
          </p:txBody>
        </p:sp>
      </p:grpSp>
      <p:grpSp>
        <p:nvGrpSpPr>
          <p:cNvPr id="111" name="组合 110"/>
          <p:cNvGrpSpPr/>
          <p:nvPr/>
        </p:nvGrpSpPr>
        <p:grpSpPr>
          <a:xfrm>
            <a:off x="7564615" y="1601194"/>
            <a:ext cx="2474191" cy="871454"/>
            <a:chOff x="7564615" y="1410694"/>
            <a:chExt cx="2474191" cy="871454"/>
          </a:xfrm>
        </p:grpSpPr>
        <p:sp>
          <p:nvSpPr>
            <p:cNvPr id="112" name="矩形 111"/>
            <p:cNvSpPr>
              <a:spLocks noChangeArrowheads="1"/>
            </p:cNvSpPr>
            <p:nvPr/>
          </p:nvSpPr>
          <p:spPr bwMode="auto">
            <a:xfrm>
              <a:off x="7564615" y="1681992"/>
              <a:ext cx="2474191" cy="6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100" dirty="0">
                  <a:solidFill>
                    <a:srgbClr val="000000">
                      <a:lumMod val="75000"/>
                      <a:lumOff val="2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75000"/>
                      <a:lumOff val="25000"/>
                    </a:srgbClr>
                  </a:solidFill>
                  <a:latin typeface="Calibri" panose="020F0502020204030204" pitchFamily="34" charset="0"/>
                </a:rPr>
                <a:t>……</a:t>
              </a:r>
              <a:endParaRPr lang="zh-CN" altLang="zh-CN" sz="1100" dirty="0">
                <a:solidFill>
                  <a:srgbClr val="000000">
                    <a:lumMod val="75000"/>
                    <a:lumOff val="25000"/>
                  </a:srgbClr>
                </a:solidFill>
                <a:latin typeface="Calibri" panose="020F0502020204030204" pitchFamily="34" charset="0"/>
              </a:endParaRPr>
            </a:p>
          </p:txBody>
        </p:sp>
        <p:sp>
          <p:nvSpPr>
            <p:cNvPr id="113" name="文本框 11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7564615" y="1410694"/>
              <a:ext cx="2171700" cy="329321"/>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332C2B"/>
                  </a:solidFill>
                  <a:latin typeface="微软雅黑" panose="020B0503020204020204" pitchFamily="34" charset="-122"/>
                </a:rPr>
                <a:t>RELATED KEY WORDS</a:t>
              </a:r>
              <a:endParaRPr lang="zh-CN" altLang="en-US" b="1" dirty="0">
                <a:solidFill>
                  <a:srgbClr val="332C2B"/>
                </a:solidFill>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ppt_x"/>
                                          </p:val>
                                        </p:tav>
                                        <p:tav tm="100000">
                                          <p:val>
                                            <p:strVal val="#ppt_x"/>
                                          </p:val>
                                        </p:tav>
                                      </p:tavLst>
                                    </p:anim>
                                    <p:anim calcmode="lin" valueType="num">
                                      <p:cBhvr additive="base">
                                        <p:cTn id="20" dur="500" fill="hold"/>
                                        <p:tgtEl>
                                          <p:spTgt spid="7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fill="hold"/>
                                        <p:tgtEl>
                                          <p:spTgt spid="78"/>
                                        </p:tgtEl>
                                        <p:attrNameLst>
                                          <p:attrName>ppt_x</p:attrName>
                                        </p:attrNameLst>
                                      </p:cBhvr>
                                      <p:tavLst>
                                        <p:tav tm="0">
                                          <p:val>
                                            <p:strVal val="#ppt_x"/>
                                          </p:val>
                                        </p:tav>
                                        <p:tav tm="100000">
                                          <p:val>
                                            <p:strVal val="#ppt_x"/>
                                          </p:val>
                                        </p:tav>
                                      </p:tavLst>
                                    </p:anim>
                                    <p:anim calcmode="lin" valueType="num">
                                      <p:cBhvr additive="base">
                                        <p:cTn id="24" dur="500" fill="hold"/>
                                        <p:tgtEl>
                                          <p:spTgt spid="7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fill="hold"/>
                                        <p:tgtEl>
                                          <p:spTgt spid="83"/>
                                        </p:tgtEl>
                                        <p:attrNameLst>
                                          <p:attrName>ppt_x</p:attrName>
                                        </p:attrNameLst>
                                      </p:cBhvr>
                                      <p:tavLst>
                                        <p:tav tm="0">
                                          <p:val>
                                            <p:strVal val="#ppt_x"/>
                                          </p:val>
                                        </p:tav>
                                        <p:tav tm="100000">
                                          <p:val>
                                            <p:strVal val="#ppt_x"/>
                                          </p:val>
                                        </p:tav>
                                      </p:tavLst>
                                    </p:anim>
                                    <p:anim calcmode="lin" valueType="num">
                                      <p:cBhvr additive="base">
                                        <p:cTn id="28" dur="500" fill="hold"/>
                                        <p:tgtEl>
                                          <p:spTgt spid="8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 calcmode="lin" valueType="num">
                                      <p:cBhvr additive="base">
                                        <p:cTn id="31" dur="500" fill="hold"/>
                                        <p:tgtEl>
                                          <p:spTgt spid="91"/>
                                        </p:tgtEl>
                                        <p:attrNameLst>
                                          <p:attrName>ppt_x</p:attrName>
                                        </p:attrNameLst>
                                      </p:cBhvr>
                                      <p:tavLst>
                                        <p:tav tm="0">
                                          <p:val>
                                            <p:strVal val="#ppt_x"/>
                                          </p:val>
                                        </p:tav>
                                        <p:tav tm="100000">
                                          <p:val>
                                            <p:strVal val="#ppt_x"/>
                                          </p:val>
                                        </p:tav>
                                      </p:tavLst>
                                    </p:anim>
                                    <p:anim calcmode="lin" valueType="num">
                                      <p:cBhvr additive="base">
                                        <p:cTn id="32" dur="500" fill="hold"/>
                                        <p:tgtEl>
                                          <p:spTgt spid="9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500" fill="hold"/>
                                        <p:tgtEl>
                                          <p:spTgt spid="96"/>
                                        </p:tgtEl>
                                        <p:attrNameLst>
                                          <p:attrName>ppt_x</p:attrName>
                                        </p:attrNameLst>
                                      </p:cBhvr>
                                      <p:tavLst>
                                        <p:tav tm="0">
                                          <p:val>
                                            <p:strVal val="#ppt_x"/>
                                          </p:val>
                                        </p:tav>
                                        <p:tav tm="100000">
                                          <p:val>
                                            <p:strVal val="#ppt_x"/>
                                          </p:val>
                                        </p:tav>
                                      </p:tavLst>
                                    </p:anim>
                                    <p:anim calcmode="lin" valueType="num">
                                      <p:cBhvr additive="base">
                                        <p:cTn id="36" dur="500" fill="hold"/>
                                        <p:tgtEl>
                                          <p:spTgt spid="9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 calcmode="lin" valueType="num">
                                      <p:cBhvr additive="base">
                                        <p:cTn id="39" dur="500" fill="hold"/>
                                        <p:tgtEl>
                                          <p:spTgt spid="99"/>
                                        </p:tgtEl>
                                        <p:attrNameLst>
                                          <p:attrName>ppt_x</p:attrName>
                                        </p:attrNameLst>
                                      </p:cBhvr>
                                      <p:tavLst>
                                        <p:tav tm="0">
                                          <p:val>
                                            <p:strVal val="#ppt_x"/>
                                          </p:val>
                                        </p:tav>
                                        <p:tav tm="100000">
                                          <p:val>
                                            <p:strVal val="#ppt_x"/>
                                          </p:val>
                                        </p:tav>
                                      </p:tavLst>
                                    </p:anim>
                                    <p:anim calcmode="lin" valueType="num">
                                      <p:cBhvr additive="base">
                                        <p:cTn id="40" dur="500" fill="hold"/>
                                        <p:tgtEl>
                                          <p:spTgt spid="9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500" fill="hold"/>
                                        <p:tgtEl>
                                          <p:spTgt spid="102"/>
                                        </p:tgtEl>
                                        <p:attrNameLst>
                                          <p:attrName>ppt_x</p:attrName>
                                        </p:attrNameLst>
                                      </p:cBhvr>
                                      <p:tavLst>
                                        <p:tav tm="0">
                                          <p:val>
                                            <p:strVal val="#ppt_x"/>
                                          </p:val>
                                        </p:tav>
                                        <p:tav tm="100000">
                                          <p:val>
                                            <p:strVal val="#ppt_x"/>
                                          </p:val>
                                        </p:tav>
                                      </p:tavLst>
                                    </p:anim>
                                    <p:anim calcmode="lin" valueType="num">
                                      <p:cBhvr additive="base">
                                        <p:cTn id="44" dur="500" fill="hold"/>
                                        <p:tgtEl>
                                          <p:spTgt spid="10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5"/>
                                        </p:tgtEl>
                                        <p:attrNameLst>
                                          <p:attrName>style.visibility</p:attrName>
                                        </p:attrNameLst>
                                      </p:cBhvr>
                                      <p:to>
                                        <p:strVal val="visible"/>
                                      </p:to>
                                    </p:set>
                                    <p:anim calcmode="lin" valueType="num">
                                      <p:cBhvr additive="base">
                                        <p:cTn id="47" dur="500" fill="hold"/>
                                        <p:tgtEl>
                                          <p:spTgt spid="105"/>
                                        </p:tgtEl>
                                        <p:attrNameLst>
                                          <p:attrName>ppt_x</p:attrName>
                                        </p:attrNameLst>
                                      </p:cBhvr>
                                      <p:tavLst>
                                        <p:tav tm="0">
                                          <p:val>
                                            <p:strVal val="#ppt_x"/>
                                          </p:val>
                                        </p:tav>
                                        <p:tav tm="100000">
                                          <p:val>
                                            <p:strVal val="#ppt_x"/>
                                          </p:val>
                                        </p:tav>
                                      </p:tavLst>
                                    </p:anim>
                                    <p:anim calcmode="lin" valueType="num">
                                      <p:cBhvr additive="base">
                                        <p:cTn id="48" dur="500" fill="hold"/>
                                        <p:tgtEl>
                                          <p:spTgt spid="10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anim calcmode="lin" valueType="num">
                                      <p:cBhvr additive="base">
                                        <p:cTn id="51" dur="500" fill="hold"/>
                                        <p:tgtEl>
                                          <p:spTgt spid="108"/>
                                        </p:tgtEl>
                                        <p:attrNameLst>
                                          <p:attrName>ppt_x</p:attrName>
                                        </p:attrNameLst>
                                      </p:cBhvr>
                                      <p:tavLst>
                                        <p:tav tm="0">
                                          <p:val>
                                            <p:strVal val="#ppt_x"/>
                                          </p:val>
                                        </p:tav>
                                        <p:tav tm="100000">
                                          <p:val>
                                            <p:strVal val="#ppt_x"/>
                                          </p:val>
                                        </p:tav>
                                      </p:tavLst>
                                    </p:anim>
                                    <p:anim calcmode="lin" valueType="num">
                                      <p:cBhvr additive="base">
                                        <p:cTn id="52" dur="500" fill="hold"/>
                                        <p:tgtEl>
                                          <p:spTgt spid="10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anim calcmode="lin" valueType="num">
                                      <p:cBhvr additive="base">
                                        <p:cTn id="55" dur="500" fill="hold"/>
                                        <p:tgtEl>
                                          <p:spTgt spid="111"/>
                                        </p:tgtEl>
                                        <p:attrNameLst>
                                          <p:attrName>ppt_x</p:attrName>
                                        </p:attrNameLst>
                                      </p:cBhvr>
                                      <p:tavLst>
                                        <p:tav tm="0">
                                          <p:val>
                                            <p:strVal val="#ppt_x"/>
                                          </p:val>
                                        </p:tav>
                                        <p:tav tm="100000">
                                          <p:val>
                                            <p:strVal val="#ppt_x"/>
                                          </p:val>
                                        </p:tav>
                                      </p:tavLst>
                                    </p:anim>
                                    <p:anim calcmode="lin" valueType="num">
                                      <p:cBhvr additive="base">
                                        <p:cTn id="56"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
        <p:nvSpPr>
          <p:cNvPr id="44" name="文本框 43"/>
          <p:cNvSpPr txBox="1"/>
          <p:nvPr/>
        </p:nvSpPr>
        <p:spPr>
          <a:xfrm>
            <a:off x="4318000" y="1624310"/>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C00000"/>
                </a:solidFill>
                <a:latin typeface="小米兰亭_GB外压缩"/>
                <a:ea typeface="小米兰亭_GB外压缩"/>
              </a:rPr>
              <a:t>Please insert title here</a:t>
            </a:r>
            <a:endParaRPr lang="en-US" altLang="zh-CN" sz="1000" b="1" dirty="0">
              <a:solidFill>
                <a:srgbClr val="C00000"/>
              </a:solidFill>
              <a:latin typeface="小米兰亭_GB外压缩"/>
              <a:ea typeface="小米兰亭_GB外压缩"/>
            </a:endParaRPr>
          </a:p>
        </p:txBody>
      </p:sp>
      <p:sp>
        <p:nvSpPr>
          <p:cNvPr id="45" name="任意多边形 44"/>
          <p:cNvSpPr/>
          <p:nvPr/>
        </p:nvSpPr>
        <p:spPr bwMode="auto">
          <a:xfrm>
            <a:off x="1182428" y="1764417"/>
            <a:ext cx="1913725" cy="4732076"/>
          </a:xfrm>
          <a:custGeom>
            <a:avLst/>
            <a:gdLst>
              <a:gd name="connsiteX0" fmla="*/ 41906 w 1913725"/>
              <a:gd name="connsiteY0" fmla="*/ 1484737 h 4732076"/>
              <a:gd name="connsiteX1" fmla="*/ 41906 w 1913725"/>
              <a:gd name="connsiteY1" fmla="*/ 2194801 h 4732076"/>
              <a:gd name="connsiteX2" fmla="*/ 41906 w 1913725"/>
              <a:gd name="connsiteY2" fmla="*/ 2206294 h 4732076"/>
              <a:gd name="connsiteX3" fmla="*/ 42527 w 1913725"/>
              <a:gd name="connsiteY3" fmla="*/ 2217165 h 4732076"/>
              <a:gd name="connsiteX4" fmla="*/ 43459 w 1913725"/>
              <a:gd name="connsiteY4" fmla="*/ 2228037 h 4732076"/>
              <a:gd name="connsiteX5" fmla="*/ 44079 w 1913725"/>
              <a:gd name="connsiteY5" fmla="*/ 2238908 h 4732076"/>
              <a:gd name="connsiteX6" fmla="*/ 45321 w 1913725"/>
              <a:gd name="connsiteY6" fmla="*/ 2249780 h 4732076"/>
              <a:gd name="connsiteX7" fmla="*/ 46873 w 1913725"/>
              <a:gd name="connsiteY7" fmla="*/ 2260341 h 4732076"/>
              <a:gd name="connsiteX8" fmla="*/ 48735 w 1913725"/>
              <a:gd name="connsiteY8" fmla="*/ 2270902 h 4732076"/>
              <a:gd name="connsiteX9" fmla="*/ 50598 w 1913725"/>
              <a:gd name="connsiteY9" fmla="*/ 2281463 h 4732076"/>
              <a:gd name="connsiteX10" fmla="*/ 52771 w 1913725"/>
              <a:gd name="connsiteY10" fmla="*/ 2292024 h 4732076"/>
              <a:gd name="connsiteX11" fmla="*/ 55564 w 1913725"/>
              <a:gd name="connsiteY11" fmla="*/ 2302273 h 4732076"/>
              <a:gd name="connsiteX12" fmla="*/ 58048 w 1913725"/>
              <a:gd name="connsiteY12" fmla="*/ 2312524 h 4732076"/>
              <a:gd name="connsiteX13" fmla="*/ 61152 w 1913725"/>
              <a:gd name="connsiteY13" fmla="*/ 2322464 h 4732076"/>
              <a:gd name="connsiteX14" fmla="*/ 64567 w 1913725"/>
              <a:gd name="connsiteY14" fmla="*/ 2332714 h 4732076"/>
              <a:gd name="connsiteX15" fmla="*/ 67981 w 1913725"/>
              <a:gd name="connsiteY15" fmla="*/ 2342653 h 4732076"/>
              <a:gd name="connsiteX16" fmla="*/ 71706 w 1913725"/>
              <a:gd name="connsiteY16" fmla="*/ 2352593 h 4732076"/>
              <a:gd name="connsiteX17" fmla="*/ 75742 w 1913725"/>
              <a:gd name="connsiteY17" fmla="*/ 2361911 h 4732076"/>
              <a:gd name="connsiteX18" fmla="*/ 79777 w 1913725"/>
              <a:gd name="connsiteY18" fmla="*/ 2371851 h 4732076"/>
              <a:gd name="connsiteX19" fmla="*/ 84434 w 1913725"/>
              <a:gd name="connsiteY19" fmla="*/ 2381480 h 4732076"/>
              <a:gd name="connsiteX20" fmla="*/ 89089 w 1913725"/>
              <a:gd name="connsiteY20" fmla="*/ 2390488 h 4732076"/>
              <a:gd name="connsiteX21" fmla="*/ 94056 w 1913725"/>
              <a:gd name="connsiteY21" fmla="*/ 2399496 h 4732076"/>
              <a:gd name="connsiteX22" fmla="*/ 99023 w 1913725"/>
              <a:gd name="connsiteY22" fmla="*/ 2408815 h 4732076"/>
              <a:gd name="connsiteX23" fmla="*/ 104300 w 1913725"/>
              <a:gd name="connsiteY23" fmla="*/ 2417512 h 4732076"/>
              <a:gd name="connsiteX24" fmla="*/ 109888 w 1913725"/>
              <a:gd name="connsiteY24" fmla="*/ 2426519 h 4732076"/>
              <a:gd name="connsiteX25" fmla="*/ 115475 w 1913725"/>
              <a:gd name="connsiteY25" fmla="*/ 2435216 h 4732076"/>
              <a:gd name="connsiteX26" fmla="*/ 121063 w 1913725"/>
              <a:gd name="connsiteY26" fmla="*/ 2443603 h 4732076"/>
              <a:gd name="connsiteX27" fmla="*/ 127271 w 1913725"/>
              <a:gd name="connsiteY27" fmla="*/ 2451989 h 4732076"/>
              <a:gd name="connsiteX28" fmla="*/ 133790 w 1913725"/>
              <a:gd name="connsiteY28" fmla="*/ 2460065 h 4732076"/>
              <a:gd name="connsiteX29" fmla="*/ 139998 w 1913725"/>
              <a:gd name="connsiteY29" fmla="*/ 2468141 h 4732076"/>
              <a:gd name="connsiteX30" fmla="*/ 146827 w 1913725"/>
              <a:gd name="connsiteY30" fmla="*/ 2475907 h 4732076"/>
              <a:gd name="connsiteX31" fmla="*/ 153346 w 1913725"/>
              <a:gd name="connsiteY31" fmla="*/ 2483672 h 4732076"/>
              <a:gd name="connsiteX32" fmla="*/ 160485 w 1913725"/>
              <a:gd name="connsiteY32" fmla="*/ 2491438 h 4732076"/>
              <a:gd name="connsiteX33" fmla="*/ 167936 w 1913725"/>
              <a:gd name="connsiteY33" fmla="*/ 2498893 h 4732076"/>
              <a:gd name="connsiteX34" fmla="*/ 175076 w 1913725"/>
              <a:gd name="connsiteY34" fmla="*/ 2505726 h 4732076"/>
              <a:gd name="connsiteX35" fmla="*/ 182526 w 1913725"/>
              <a:gd name="connsiteY35" fmla="*/ 2512870 h 4732076"/>
              <a:gd name="connsiteX36" fmla="*/ 190286 w 1913725"/>
              <a:gd name="connsiteY36" fmla="*/ 2520014 h 4732076"/>
              <a:gd name="connsiteX37" fmla="*/ 198356 w 1913725"/>
              <a:gd name="connsiteY37" fmla="*/ 2526537 h 4732076"/>
              <a:gd name="connsiteX38" fmla="*/ 206117 w 1913725"/>
              <a:gd name="connsiteY38" fmla="*/ 2533060 h 4732076"/>
              <a:gd name="connsiteX39" fmla="*/ 214498 w 1913725"/>
              <a:gd name="connsiteY39" fmla="*/ 2539273 h 4732076"/>
              <a:gd name="connsiteX40" fmla="*/ 222569 w 1913725"/>
              <a:gd name="connsiteY40" fmla="*/ 2545174 h 4732076"/>
              <a:gd name="connsiteX41" fmla="*/ 231572 w 1913725"/>
              <a:gd name="connsiteY41" fmla="*/ 2551386 h 4732076"/>
              <a:gd name="connsiteX42" fmla="*/ 239952 w 1913725"/>
              <a:gd name="connsiteY42" fmla="*/ 2556977 h 4732076"/>
              <a:gd name="connsiteX43" fmla="*/ 248644 w 1913725"/>
              <a:gd name="connsiteY43" fmla="*/ 2562568 h 4732076"/>
              <a:gd name="connsiteX44" fmla="*/ 257957 w 1913725"/>
              <a:gd name="connsiteY44" fmla="*/ 2567849 h 4732076"/>
              <a:gd name="connsiteX45" fmla="*/ 266648 w 1913725"/>
              <a:gd name="connsiteY45" fmla="*/ 2572819 h 4732076"/>
              <a:gd name="connsiteX46" fmla="*/ 275651 w 1913725"/>
              <a:gd name="connsiteY46" fmla="*/ 2577789 h 4732076"/>
              <a:gd name="connsiteX47" fmla="*/ 285273 w 1913725"/>
              <a:gd name="connsiteY47" fmla="*/ 2582137 h 4732076"/>
              <a:gd name="connsiteX48" fmla="*/ 294586 w 1913725"/>
              <a:gd name="connsiteY48" fmla="*/ 2586796 h 4732076"/>
              <a:gd name="connsiteX49" fmla="*/ 304209 w 1913725"/>
              <a:gd name="connsiteY49" fmla="*/ 2591145 h 4732076"/>
              <a:gd name="connsiteX50" fmla="*/ 314143 w 1913725"/>
              <a:gd name="connsiteY50" fmla="*/ 2594872 h 4732076"/>
              <a:gd name="connsiteX51" fmla="*/ 323765 w 1913725"/>
              <a:gd name="connsiteY51" fmla="*/ 2598289 h 4732076"/>
              <a:gd name="connsiteX52" fmla="*/ 333699 w 1913725"/>
              <a:gd name="connsiteY52" fmla="*/ 2602017 h 4732076"/>
              <a:gd name="connsiteX53" fmla="*/ 343632 w 1913725"/>
              <a:gd name="connsiteY53" fmla="*/ 2605433 h 4732076"/>
              <a:gd name="connsiteX54" fmla="*/ 353876 w 1913725"/>
              <a:gd name="connsiteY54" fmla="*/ 2608229 h 4732076"/>
              <a:gd name="connsiteX55" fmla="*/ 364119 w 1913725"/>
              <a:gd name="connsiteY55" fmla="*/ 2611024 h 4732076"/>
              <a:gd name="connsiteX56" fmla="*/ 374674 w 1913725"/>
              <a:gd name="connsiteY56" fmla="*/ 2613509 h 4732076"/>
              <a:gd name="connsiteX57" fmla="*/ 384607 w 1913725"/>
              <a:gd name="connsiteY57" fmla="*/ 2615994 h 4732076"/>
              <a:gd name="connsiteX58" fmla="*/ 395161 w 1913725"/>
              <a:gd name="connsiteY58" fmla="*/ 2617857 h 4732076"/>
              <a:gd name="connsiteX59" fmla="*/ 406026 w 1913725"/>
              <a:gd name="connsiteY59" fmla="*/ 2619411 h 4732076"/>
              <a:gd name="connsiteX60" fmla="*/ 416580 w 1913725"/>
              <a:gd name="connsiteY60" fmla="*/ 2621275 h 4732076"/>
              <a:gd name="connsiteX61" fmla="*/ 427756 w 1913725"/>
              <a:gd name="connsiteY61" fmla="*/ 2622206 h 4732076"/>
              <a:gd name="connsiteX62" fmla="*/ 438620 w 1913725"/>
              <a:gd name="connsiteY62" fmla="*/ 2623449 h 4732076"/>
              <a:gd name="connsiteX63" fmla="*/ 449485 w 1913725"/>
              <a:gd name="connsiteY63" fmla="*/ 2624070 h 4732076"/>
              <a:gd name="connsiteX64" fmla="*/ 460349 w 1913725"/>
              <a:gd name="connsiteY64" fmla="*/ 2624381 h 4732076"/>
              <a:gd name="connsiteX65" fmla="*/ 471524 w 1913725"/>
              <a:gd name="connsiteY65" fmla="*/ 2624691 h 4732076"/>
              <a:gd name="connsiteX66" fmla="*/ 906729 w 1913725"/>
              <a:gd name="connsiteY66" fmla="*/ 2624691 h 4732076"/>
              <a:gd name="connsiteX67" fmla="*/ 917905 w 1913725"/>
              <a:gd name="connsiteY67" fmla="*/ 2624381 h 4732076"/>
              <a:gd name="connsiteX68" fmla="*/ 929080 w 1913725"/>
              <a:gd name="connsiteY68" fmla="*/ 2624070 h 4732076"/>
              <a:gd name="connsiteX69" fmla="*/ 939945 w 1913725"/>
              <a:gd name="connsiteY69" fmla="*/ 2623449 h 4732076"/>
              <a:gd name="connsiteX70" fmla="*/ 950809 w 1913725"/>
              <a:gd name="connsiteY70" fmla="*/ 2622206 h 4732076"/>
              <a:gd name="connsiteX71" fmla="*/ 961674 w 1913725"/>
              <a:gd name="connsiteY71" fmla="*/ 2621275 h 4732076"/>
              <a:gd name="connsiteX72" fmla="*/ 972228 w 1913725"/>
              <a:gd name="connsiteY72" fmla="*/ 2619411 h 4732076"/>
              <a:gd name="connsiteX73" fmla="*/ 982782 w 1913725"/>
              <a:gd name="connsiteY73" fmla="*/ 2617857 h 4732076"/>
              <a:gd name="connsiteX74" fmla="*/ 993336 w 1913725"/>
              <a:gd name="connsiteY74" fmla="*/ 2615994 h 4732076"/>
              <a:gd name="connsiteX75" fmla="*/ 1003891 w 1913725"/>
              <a:gd name="connsiteY75" fmla="*/ 2613509 h 4732076"/>
              <a:gd name="connsiteX76" fmla="*/ 1014134 w 1913725"/>
              <a:gd name="connsiteY76" fmla="*/ 2611024 h 4732076"/>
              <a:gd name="connsiteX77" fmla="*/ 1024688 w 1913725"/>
              <a:gd name="connsiteY77" fmla="*/ 2608229 h 4732076"/>
              <a:gd name="connsiteX78" fmla="*/ 1034312 w 1913725"/>
              <a:gd name="connsiteY78" fmla="*/ 2605433 h 4732076"/>
              <a:gd name="connsiteX79" fmla="*/ 1044555 w 1913725"/>
              <a:gd name="connsiteY79" fmla="*/ 2602017 h 4732076"/>
              <a:gd name="connsiteX80" fmla="*/ 1054488 w 1913725"/>
              <a:gd name="connsiteY80" fmla="*/ 2598289 h 4732076"/>
              <a:gd name="connsiteX81" fmla="*/ 1064422 w 1913725"/>
              <a:gd name="connsiteY81" fmla="*/ 2594872 h 4732076"/>
              <a:gd name="connsiteX82" fmla="*/ 1074045 w 1913725"/>
              <a:gd name="connsiteY82" fmla="*/ 2591145 h 4732076"/>
              <a:gd name="connsiteX83" fmla="*/ 1083668 w 1913725"/>
              <a:gd name="connsiteY83" fmla="*/ 2586796 h 4732076"/>
              <a:gd name="connsiteX84" fmla="*/ 1092980 w 1913725"/>
              <a:gd name="connsiteY84" fmla="*/ 2582137 h 4732076"/>
              <a:gd name="connsiteX85" fmla="*/ 1102293 w 1913725"/>
              <a:gd name="connsiteY85" fmla="*/ 2577789 h 4732076"/>
              <a:gd name="connsiteX86" fmla="*/ 1111295 w 1913725"/>
              <a:gd name="connsiteY86" fmla="*/ 2572819 h 4732076"/>
              <a:gd name="connsiteX87" fmla="*/ 1120608 w 1913725"/>
              <a:gd name="connsiteY87" fmla="*/ 2567849 h 4732076"/>
              <a:gd name="connsiteX88" fmla="*/ 1129609 w 1913725"/>
              <a:gd name="connsiteY88" fmla="*/ 2562568 h 4732076"/>
              <a:gd name="connsiteX89" fmla="*/ 1137991 w 1913725"/>
              <a:gd name="connsiteY89" fmla="*/ 2556977 h 4732076"/>
              <a:gd name="connsiteX90" fmla="*/ 1146993 w 1913725"/>
              <a:gd name="connsiteY90" fmla="*/ 2551386 h 4732076"/>
              <a:gd name="connsiteX91" fmla="*/ 1155374 w 1913725"/>
              <a:gd name="connsiteY91" fmla="*/ 2545174 h 4732076"/>
              <a:gd name="connsiteX92" fmla="*/ 1163755 w 1913725"/>
              <a:gd name="connsiteY92" fmla="*/ 2539273 h 4732076"/>
              <a:gd name="connsiteX93" fmla="*/ 1171826 w 1913725"/>
              <a:gd name="connsiteY93" fmla="*/ 2533060 h 4732076"/>
              <a:gd name="connsiteX94" fmla="*/ 1179897 w 1913725"/>
              <a:gd name="connsiteY94" fmla="*/ 2526537 h 4732076"/>
              <a:gd name="connsiteX95" fmla="*/ 1187968 w 1913725"/>
              <a:gd name="connsiteY95" fmla="*/ 2520014 h 4732076"/>
              <a:gd name="connsiteX96" fmla="*/ 1195418 w 1913725"/>
              <a:gd name="connsiteY96" fmla="*/ 2512870 h 4732076"/>
              <a:gd name="connsiteX97" fmla="*/ 1203179 w 1913725"/>
              <a:gd name="connsiteY97" fmla="*/ 2505726 h 4732076"/>
              <a:gd name="connsiteX98" fmla="*/ 1210629 w 1913725"/>
              <a:gd name="connsiteY98" fmla="*/ 2498893 h 4732076"/>
              <a:gd name="connsiteX99" fmla="*/ 1217458 w 1913725"/>
              <a:gd name="connsiteY99" fmla="*/ 2491438 h 4732076"/>
              <a:gd name="connsiteX100" fmla="*/ 1224597 w 1913725"/>
              <a:gd name="connsiteY100" fmla="*/ 2483672 h 4732076"/>
              <a:gd name="connsiteX101" fmla="*/ 1231737 w 1913725"/>
              <a:gd name="connsiteY101" fmla="*/ 2475907 h 4732076"/>
              <a:gd name="connsiteX102" fmla="*/ 1238256 w 1913725"/>
              <a:gd name="connsiteY102" fmla="*/ 2468141 h 4732076"/>
              <a:gd name="connsiteX103" fmla="*/ 1244775 w 1913725"/>
              <a:gd name="connsiteY103" fmla="*/ 2460065 h 4732076"/>
              <a:gd name="connsiteX104" fmla="*/ 1250983 w 1913725"/>
              <a:gd name="connsiteY104" fmla="*/ 2451989 h 4732076"/>
              <a:gd name="connsiteX105" fmla="*/ 1256881 w 1913725"/>
              <a:gd name="connsiteY105" fmla="*/ 2443603 h 4732076"/>
              <a:gd name="connsiteX106" fmla="*/ 1262779 w 1913725"/>
              <a:gd name="connsiteY106" fmla="*/ 2435216 h 4732076"/>
              <a:gd name="connsiteX107" fmla="*/ 1268676 w 1913725"/>
              <a:gd name="connsiteY107" fmla="*/ 2426519 h 4732076"/>
              <a:gd name="connsiteX108" fmla="*/ 1274264 w 1913725"/>
              <a:gd name="connsiteY108" fmla="*/ 2417512 h 4732076"/>
              <a:gd name="connsiteX109" fmla="*/ 1279542 w 1913725"/>
              <a:gd name="connsiteY109" fmla="*/ 2408815 h 4732076"/>
              <a:gd name="connsiteX110" fmla="*/ 1284508 w 1913725"/>
              <a:gd name="connsiteY110" fmla="*/ 2399496 h 4732076"/>
              <a:gd name="connsiteX111" fmla="*/ 1289164 w 1913725"/>
              <a:gd name="connsiteY111" fmla="*/ 2390488 h 4732076"/>
              <a:gd name="connsiteX112" fmla="*/ 1293821 w 1913725"/>
              <a:gd name="connsiteY112" fmla="*/ 2381480 h 4732076"/>
              <a:gd name="connsiteX113" fmla="*/ 1298477 w 1913725"/>
              <a:gd name="connsiteY113" fmla="*/ 2371851 h 4732076"/>
              <a:gd name="connsiteX114" fmla="*/ 1302512 w 1913725"/>
              <a:gd name="connsiteY114" fmla="*/ 2361911 h 4732076"/>
              <a:gd name="connsiteX115" fmla="*/ 1306547 w 1913725"/>
              <a:gd name="connsiteY115" fmla="*/ 2352593 h 4732076"/>
              <a:gd name="connsiteX116" fmla="*/ 1310272 w 1913725"/>
              <a:gd name="connsiteY116" fmla="*/ 2342653 h 4732076"/>
              <a:gd name="connsiteX117" fmla="*/ 1313687 w 1913725"/>
              <a:gd name="connsiteY117" fmla="*/ 2332714 h 4732076"/>
              <a:gd name="connsiteX118" fmla="*/ 1317102 w 1913725"/>
              <a:gd name="connsiteY118" fmla="*/ 2322464 h 4732076"/>
              <a:gd name="connsiteX119" fmla="*/ 1319896 w 1913725"/>
              <a:gd name="connsiteY119" fmla="*/ 2312524 h 4732076"/>
              <a:gd name="connsiteX120" fmla="*/ 1322689 w 1913725"/>
              <a:gd name="connsiteY120" fmla="*/ 2302273 h 4732076"/>
              <a:gd name="connsiteX121" fmla="*/ 1325172 w 1913725"/>
              <a:gd name="connsiteY121" fmla="*/ 2292024 h 4732076"/>
              <a:gd name="connsiteX122" fmla="*/ 1327656 w 1913725"/>
              <a:gd name="connsiteY122" fmla="*/ 2281463 h 4732076"/>
              <a:gd name="connsiteX123" fmla="*/ 1329829 w 1913725"/>
              <a:gd name="connsiteY123" fmla="*/ 2270902 h 4732076"/>
              <a:gd name="connsiteX124" fmla="*/ 1331381 w 1913725"/>
              <a:gd name="connsiteY124" fmla="*/ 2260341 h 4732076"/>
              <a:gd name="connsiteX125" fmla="*/ 1332933 w 1913725"/>
              <a:gd name="connsiteY125" fmla="*/ 2249780 h 4732076"/>
              <a:gd name="connsiteX126" fmla="*/ 1333864 w 1913725"/>
              <a:gd name="connsiteY126" fmla="*/ 2238908 h 4732076"/>
              <a:gd name="connsiteX127" fmla="*/ 1335106 w 1913725"/>
              <a:gd name="connsiteY127" fmla="*/ 2228037 h 4732076"/>
              <a:gd name="connsiteX128" fmla="*/ 1335727 w 1913725"/>
              <a:gd name="connsiteY128" fmla="*/ 2217165 h 4732076"/>
              <a:gd name="connsiteX129" fmla="*/ 1336038 w 1913725"/>
              <a:gd name="connsiteY129" fmla="*/ 2206294 h 4732076"/>
              <a:gd name="connsiteX130" fmla="*/ 1336347 w 1913725"/>
              <a:gd name="connsiteY130" fmla="*/ 2194801 h 4732076"/>
              <a:gd name="connsiteX131" fmla="*/ 1336347 w 1913725"/>
              <a:gd name="connsiteY131" fmla="*/ 1484737 h 4732076"/>
              <a:gd name="connsiteX132" fmla="*/ 571513 w 1913725"/>
              <a:gd name="connsiteY132" fmla="*/ 293162 h 4732076"/>
              <a:gd name="connsiteX133" fmla="*/ 572219 w 1913725"/>
              <a:gd name="connsiteY133" fmla="*/ 304934 h 4732076"/>
              <a:gd name="connsiteX134" fmla="*/ 574069 w 1913725"/>
              <a:gd name="connsiteY134" fmla="*/ 324245 h 4732076"/>
              <a:gd name="connsiteX135" fmla="*/ 576228 w 1913725"/>
              <a:gd name="connsiteY135" fmla="*/ 342934 h 4732076"/>
              <a:gd name="connsiteX136" fmla="*/ 578696 w 1913725"/>
              <a:gd name="connsiteY136" fmla="*/ 360688 h 4732076"/>
              <a:gd name="connsiteX137" fmla="*/ 580854 w 1913725"/>
              <a:gd name="connsiteY137" fmla="*/ 376263 h 4732076"/>
              <a:gd name="connsiteX138" fmla="*/ 583496 w 1913725"/>
              <a:gd name="connsiteY138" fmla="*/ 388268 h 4732076"/>
              <a:gd name="connsiteX139" fmla="*/ 836753 w 1913725"/>
              <a:gd name="connsiteY139" fmla="*/ 388268 h 4732076"/>
              <a:gd name="connsiteX140" fmla="*/ 837313 w 1913725"/>
              <a:gd name="connsiteY140" fmla="*/ 380050 h 4732076"/>
              <a:gd name="connsiteX141" fmla="*/ 838558 w 1913725"/>
              <a:gd name="connsiteY141" fmla="*/ 364487 h 4732076"/>
              <a:gd name="connsiteX142" fmla="*/ 839181 w 1913725"/>
              <a:gd name="connsiteY142" fmla="*/ 347057 h 4732076"/>
              <a:gd name="connsiteX143" fmla="*/ 839491 w 1913725"/>
              <a:gd name="connsiteY143" fmla="*/ 328381 h 4732076"/>
              <a:gd name="connsiteX144" fmla="*/ 839181 w 1913725"/>
              <a:gd name="connsiteY144" fmla="*/ 308771 h 4732076"/>
              <a:gd name="connsiteX145" fmla="*/ 838249 w 1913725"/>
              <a:gd name="connsiteY145" fmla="*/ 293162 h 4732076"/>
              <a:gd name="connsiteX146" fmla="*/ 683837 w 1913725"/>
              <a:gd name="connsiteY146" fmla="*/ 76418 h 4732076"/>
              <a:gd name="connsiteX147" fmla="*/ 679855 w 1913725"/>
              <a:gd name="connsiteY147" fmla="*/ 76620 h 4732076"/>
              <a:gd name="connsiteX148" fmla="*/ 673995 w 1913725"/>
              <a:gd name="connsiteY148" fmla="*/ 77243 h 4732076"/>
              <a:gd name="connsiteX149" fmla="*/ 667827 w 1913725"/>
              <a:gd name="connsiteY149" fmla="*/ 78488 h 4732076"/>
              <a:gd name="connsiteX150" fmla="*/ 661967 w 1913725"/>
              <a:gd name="connsiteY150" fmla="*/ 79423 h 4732076"/>
              <a:gd name="connsiteX151" fmla="*/ 656416 w 1913725"/>
              <a:gd name="connsiteY151" fmla="*/ 80980 h 4732076"/>
              <a:gd name="connsiteX152" fmla="*/ 651172 w 1913725"/>
              <a:gd name="connsiteY152" fmla="*/ 82537 h 4732076"/>
              <a:gd name="connsiteX153" fmla="*/ 645621 w 1913725"/>
              <a:gd name="connsiteY153" fmla="*/ 84406 h 4732076"/>
              <a:gd name="connsiteX154" fmla="*/ 640686 w 1913725"/>
              <a:gd name="connsiteY154" fmla="*/ 86587 h 4732076"/>
              <a:gd name="connsiteX155" fmla="*/ 635752 w 1913725"/>
              <a:gd name="connsiteY155" fmla="*/ 89078 h 4732076"/>
              <a:gd name="connsiteX156" fmla="*/ 630818 w 1913725"/>
              <a:gd name="connsiteY156" fmla="*/ 91882 h 4732076"/>
              <a:gd name="connsiteX157" fmla="*/ 626499 w 1913725"/>
              <a:gd name="connsiteY157" fmla="*/ 94685 h 4732076"/>
              <a:gd name="connsiteX158" fmla="*/ 622182 w 1913725"/>
              <a:gd name="connsiteY158" fmla="*/ 97800 h 4732076"/>
              <a:gd name="connsiteX159" fmla="*/ 618172 w 1913725"/>
              <a:gd name="connsiteY159" fmla="*/ 101226 h 4732076"/>
              <a:gd name="connsiteX160" fmla="*/ 614163 w 1913725"/>
              <a:gd name="connsiteY160" fmla="*/ 104964 h 4732076"/>
              <a:gd name="connsiteX161" fmla="*/ 610462 w 1913725"/>
              <a:gd name="connsiteY161" fmla="*/ 108701 h 4732076"/>
              <a:gd name="connsiteX162" fmla="*/ 606761 w 1913725"/>
              <a:gd name="connsiteY162" fmla="*/ 113063 h 4732076"/>
              <a:gd name="connsiteX163" fmla="*/ 601826 w 1913725"/>
              <a:gd name="connsiteY163" fmla="*/ 119915 h 4732076"/>
              <a:gd name="connsiteX164" fmla="*/ 597509 w 1913725"/>
              <a:gd name="connsiteY164" fmla="*/ 127390 h 4732076"/>
              <a:gd name="connsiteX165" fmla="*/ 593191 w 1913725"/>
              <a:gd name="connsiteY165" fmla="*/ 135177 h 4732076"/>
              <a:gd name="connsiteX166" fmla="*/ 589489 w 1913725"/>
              <a:gd name="connsiteY166" fmla="*/ 143587 h 4732076"/>
              <a:gd name="connsiteX167" fmla="*/ 585789 w 1913725"/>
              <a:gd name="connsiteY167" fmla="*/ 152621 h 4732076"/>
              <a:gd name="connsiteX168" fmla="*/ 583013 w 1913725"/>
              <a:gd name="connsiteY168" fmla="*/ 161341 h 4732076"/>
              <a:gd name="connsiteX169" fmla="*/ 581577 w 1913725"/>
              <a:gd name="connsiteY169" fmla="*/ 166178 h 4732076"/>
              <a:gd name="connsiteX170" fmla="*/ 813548 w 1913725"/>
              <a:gd name="connsiteY170" fmla="*/ 166178 h 4732076"/>
              <a:gd name="connsiteX171" fmla="*/ 813041 w 1913725"/>
              <a:gd name="connsiteY171" fmla="*/ 164968 h 4732076"/>
              <a:gd name="connsiteX172" fmla="*/ 809306 w 1913725"/>
              <a:gd name="connsiteY172" fmla="*/ 155942 h 4732076"/>
              <a:gd name="connsiteX173" fmla="*/ 804950 w 1913725"/>
              <a:gd name="connsiteY173" fmla="*/ 146915 h 4732076"/>
              <a:gd name="connsiteX174" fmla="*/ 800282 w 1913725"/>
              <a:gd name="connsiteY174" fmla="*/ 138512 h 4732076"/>
              <a:gd name="connsiteX175" fmla="*/ 795303 w 1913725"/>
              <a:gd name="connsiteY175" fmla="*/ 130419 h 4732076"/>
              <a:gd name="connsiteX176" fmla="*/ 789701 w 1913725"/>
              <a:gd name="connsiteY176" fmla="*/ 122949 h 4732076"/>
              <a:gd name="connsiteX177" fmla="*/ 784100 w 1913725"/>
              <a:gd name="connsiteY177" fmla="*/ 116100 h 4732076"/>
              <a:gd name="connsiteX178" fmla="*/ 779433 w 1913725"/>
              <a:gd name="connsiteY178" fmla="*/ 111121 h 4732076"/>
              <a:gd name="connsiteX179" fmla="*/ 775076 w 1913725"/>
              <a:gd name="connsiteY179" fmla="*/ 106451 h 4732076"/>
              <a:gd name="connsiteX180" fmla="*/ 770409 w 1913725"/>
              <a:gd name="connsiteY180" fmla="*/ 102405 h 4732076"/>
              <a:gd name="connsiteX181" fmla="*/ 765429 w 1913725"/>
              <a:gd name="connsiteY181" fmla="*/ 98359 h 4732076"/>
              <a:gd name="connsiteX182" fmla="*/ 760139 w 1913725"/>
              <a:gd name="connsiteY182" fmla="*/ 94935 h 4732076"/>
              <a:gd name="connsiteX183" fmla="*/ 754849 w 1913725"/>
              <a:gd name="connsiteY183" fmla="*/ 91823 h 4732076"/>
              <a:gd name="connsiteX184" fmla="*/ 749558 w 1913725"/>
              <a:gd name="connsiteY184" fmla="*/ 89021 h 4732076"/>
              <a:gd name="connsiteX185" fmla="*/ 743957 w 1913725"/>
              <a:gd name="connsiteY185" fmla="*/ 86531 h 4732076"/>
              <a:gd name="connsiteX186" fmla="*/ 738045 w 1913725"/>
              <a:gd name="connsiteY186" fmla="*/ 84041 h 4732076"/>
              <a:gd name="connsiteX187" fmla="*/ 732132 w 1913725"/>
              <a:gd name="connsiteY187" fmla="*/ 82174 h 4732076"/>
              <a:gd name="connsiteX188" fmla="*/ 725597 w 1913725"/>
              <a:gd name="connsiteY188" fmla="*/ 80306 h 4732076"/>
              <a:gd name="connsiteX189" fmla="*/ 719374 w 1913725"/>
              <a:gd name="connsiteY189" fmla="*/ 79061 h 4732076"/>
              <a:gd name="connsiteX190" fmla="*/ 712527 w 1913725"/>
              <a:gd name="connsiteY190" fmla="*/ 77815 h 4732076"/>
              <a:gd name="connsiteX191" fmla="*/ 705681 w 1913725"/>
              <a:gd name="connsiteY191" fmla="*/ 77193 h 4732076"/>
              <a:gd name="connsiteX192" fmla="*/ 698525 w 1913725"/>
              <a:gd name="connsiteY192" fmla="*/ 76571 h 4732076"/>
              <a:gd name="connsiteX193" fmla="*/ 691367 w 1913725"/>
              <a:gd name="connsiteY193" fmla="*/ 76571 h 4732076"/>
              <a:gd name="connsiteX194" fmla="*/ 687633 w 1913725"/>
              <a:gd name="connsiteY194" fmla="*/ 76882 h 4732076"/>
              <a:gd name="connsiteX195" fmla="*/ 684209 w 1913725"/>
              <a:gd name="connsiteY195" fmla="*/ 77193 h 4732076"/>
              <a:gd name="connsiteX196" fmla="*/ 691367 w 1913725"/>
              <a:gd name="connsiteY196" fmla="*/ 0 h 4732076"/>
              <a:gd name="connsiteX197" fmla="*/ 702881 w 1913725"/>
              <a:gd name="connsiteY197" fmla="*/ 311 h 4732076"/>
              <a:gd name="connsiteX198" fmla="*/ 714084 w 1913725"/>
              <a:gd name="connsiteY198" fmla="*/ 1245 h 4732076"/>
              <a:gd name="connsiteX199" fmla="*/ 724975 w 1913725"/>
              <a:gd name="connsiteY199" fmla="*/ 2490 h 4732076"/>
              <a:gd name="connsiteX200" fmla="*/ 735556 w 1913725"/>
              <a:gd name="connsiteY200" fmla="*/ 4358 h 4732076"/>
              <a:gd name="connsiteX201" fmla="*/ 746135 w 1913725"/>
              <a:gd name="connsiteY201" fmla="*/ 6848 h 4732076"/>
              <a:gd name="connsiteX202" fmla="*/ 756405 w 1913725"/>
              <a:gd name="connsiteY202" fmla="*/ 9649 h 4732076"/>
              <a:gd name="connsiteX203" fmla="*/ 765740 w 1913725"/>
              <a:gd name="connsiteY203" fmla="*/ 12762 h 4732076"/>
              <a:gd name="connsiteX204" fmla="*/ 775698 w 1913725"/>
              <a:gd name="connsiteY204" fmla="*/ 16497 h 4732076"/>
              <a:gd name="connsiteX205" fmla="*/ 784723 w 1913725"/>
              <a:gd name="connsiteY205" fmla="*/ 20855 h 4732076"/>
              <a:gd name="connsiteX206" fmla="*/ 793747 w 1913725"/>
              <a:gd name="connsiteY206" fmla="*/ 25834 h 4732076"/>
              <a:gd name="connsiteX207" fmla="*/ 802460 w 1913725"/>
              <a:gd name="connsiteY207" fmla="*/ 31437 h 4732076"/>
              <a:gd name="connsiteX208" fmla="*/ 810863 w 1913725"/>
              <a:gd name="connsiteY208" fmla="*/ 37040 h 4732076"/>
              <a:gd name="connsiteX209" fmla="*/ 818953 w 1913725"/>
              <a:gd name="connsiteY209" fmla="*/ 43265 h 4732076"/>
              <a:gd name="connsiteX210" fmla="*/ 826733 w 1913725"/>
              <a:gd name="connsiteY210" fmla="*/ 50424 h 4732076"/>
              <a:gd name="connsiteX211" fmla="*/ 834512 w 1913725"/>
              <a:gd name="connsiteY211" fmla="*/ 57895 h 4732076"/>
              <a:gd name="connsiteX212" fmla="*/ 841670 w 1913725"/>
              <a:gd name="connsiteY212" fmla="*/ 65676 h 4732076"/>
              <a:gd name="connsiteX213" fmla="*/ 846337 w 1913725"/>
              <a:gd name="connsiteY213" fmla="*/ 71279 h 4732076"/>
              <a:gd name="connsiteX214" fmla="*/ 850694 w 1913725"/>
              <a:gd name="connsiteY214" fmla="*/ 76882 h 4732076"/>
              <a:gd name="connsiteX215" fmla="*/ 855051 w 1913725"/>
              <a:gd name="connsiteY215" fmla="*/ 82485 h 4732076"/>
              <a:gd name="connsiteX216" fmla="*/ 858785 w 1913725"/>
              <a:gd name="connsiteY216" fmla="*/ 88399 h 4732076"/>
              <a:gd name="connsiteX217" fmla="*/ 862831 w 1913725"/>
              <a:gd name="connsiteY217" fmla="*/ 94624 h 4732076"/>
              <a:gd name="connsiteX218" fmla="*/ 866565 w 1913725"/>
              <a:gd name="connsiteY218" fmla="*/ 100537 h 4732076"/>
              <a:gd name="connsiteX219" fmla="*/ 873411 w 1913725"/>
              <a:gd name="connsiteY219" fmla="*/ 113300 h 4732076"/>
              <a:gd name="connsiteX220" fmla="*/ 879635 w 1913725"/>
              <a:gd name="connsiteY220" fmla="*/ 126372 h 4732076"/>
              <a:gd name="connsiteX221" fmla="*/ 885236 w 1913725"/>
              <a:gd name="connsiteY221" fmla="*/ 139756 h 4732076"/>
              <a:gd name="connsiteX222" fmla="*/ 890215 w 1913725"/>
              <a:gd name="connsiteY222" fmla="*/ 153451 h 4732076"/>
              <a:gd name="connsiteX223" fmla="*/ 894456 w 1913725"/>
              <a:gd name="connsiteY223" fmla="*/ 166178 h 4732076"/>
              <a:gd name="connsiteX224" fmla="*/ 1850101 w 1913725"/>
              <a:gd name="connsiteY224" fmla="*/ 166178 h 4732076"/>
              <a:gd name="connsiteX225" fmla="*/ 1856308 w 1913725"/>
              <a:gd name="connsiteY225" fmla="*/ 166800 h 4732076"/>
              <a:gd name="connsiteX226" fmla="*/ 1862826 w 1913725"/>
              <a:gd name="connsiteY226" fmla="*/ 167731 h 4732076"/>
              <a:gd name="connsiteX227" fmla="*/ 1869033 w 1913725"/>
              <a:gd name="connsiteY227" fmla="*/ 169283 h 4732076"/>
              <a:gd name="connsiteX228" fmla="*/ 1874619 w 1913725"/>
              <a:gd name="connsiteY228" fmla="*/ 171146 h 4732076"/>
              <a:gd name="connsiteX229" fmla="*/ 1880206 w 1913725"/>
              <a:gd name="connsiteY229" fmla="*/ 173940 h 4732076"/>
              <a:gd name="connsiteX230" fmla="*/ 1885483 w 1913725"/>
              <a:gd name="connsiteY230" fmla="*/ 177356 h 4732076"/>
              <a:gd name="connsiteX231" fmla="*/ 1890448 w 1913725"/>
              <a:gd name="connsiteY231" fmla="*/ 180771 h 4732076"/>
              <a:gd name="connsiteX232" fmla="*/ 1895103 w 1913725"/>
              <a:gd name="connsiteY232" fmla="*/ 184806 h 4732076"/>
              <a:gd name="connsiteX233" fmla="*/ 1898828 w 1913725"/>
              <a:gd name="connsiteY233" fmla="*/ 189464 h 4732076"/>
              <a:gd name="connsiteX234" fmla="*/ 1902863 w 1913725"/>
              <a:gd name="connsiteY234" fmla="*/ 194121 h 4732076"/>
              <a:gd name="connsiteX235" fmla="*/ 1905966 w 1913725"/>
              <a:gd name="connsiteY235" fmla="*/ 199399 h 4732076"/>
              <a:gd name="connsiteX236" fmla="*/ 1908450 w 1913725"/>
              <a:gd name="connsiteY236" fmla="*/ 204988 h 4732076"/>
              <a:gd name="connsiteX237" fmla="*/ 1910622 w 1913725"/>
              <a:gd name="connsiteY237" fmla="*/ 210886 h 4732076"/>
              <a:gd name="connsiteX238" fmla="*/ 1912174 w 1913725"/>
              <a:gd name="connsiteY238" fmla="*/ 217095 h 4732076"/>
              <a:gd name="connsiteX239" fmla="*/ 1913415 w 1913725"/>
              <a:gd name="connsiteY239" fmla="*/ 223306 h 4732076"/>
              <a:gd name="connsiteX240" fmla="*/ 1913725 w 1913725"/>
              <a:gd name="connsiteY240" fmla="*/ 229515 h 4732076"/>
              <a:gd name="connsiteX241" fmla="*/ 1913725 w 1913725"/>
              <a:gd name="connsiteY241" fmla="*/ 2163439 h 4732076"/>
              <a:gd name="connsiteX242" fmla="*/ 1913725 w 1913725"/>
              <a:gd name="connsiteY242" fmla="*/ 2835937 h 4732076"/>
              <a:gd name="connsiteX243" fmla="*/ 1913725 w 1913725"/>
              <a:gd name="connsiteY243" fmla="*/ 4732076 h 4732076"/>
              <a:gd name="connsiteX244" fmla="*/ 1784056 w 1913725"/>
              <a:gd name="connsiteY244" fmla="*/ 4732076 h 4732076"/>
              <a:gd name="connsiteX245" fmla="*/ 1784056 w 1913725"/>
              <a:gd name="connsiteY245" fmla="*/ 2163439 h 4732076"/>
              <a:gd name="connsiteX246" fmla="*/ 1786476 w 1913725"/>
              <a:gd name="connsiteY246" fmla="*/ 2163439 h 4732076"/>
              <a:gd name="connsiteX247" fmla="*/ 1786476 w 1913725"/>
              <a:gd name="connsiteY247" fmla="*/ 293162 h 4732076"/>
              <a:gd name="connsiteX248" fmla="*/ 914796 w 1913725"/>
              <a:gd name="connsiteY248" fmla="*/ 293162 h 4732076"/>
              <a:gd name="connsiteX249" fmla="*/ 914798 w 1913725"/>
              <a:gd name="connsiteY249" fmla="*/ 293208 h 4732076"/>
              <a:gd name="connsiteX250" fmla="*/ 915110 w 1913725"/>
              <a:gd name="connsiteY250" fmla="*/ 306281 h 4732076"/>
              <a:gd name="connsiteX251" fmla="*/ 915732 w 1913725"/>
              <a:gd name="connsiteY251" fmla="*/ 319043 h 4732076"/>
              <a:gd name="connsiteX252" fmla="*/ 915732 w 1913725"/>
              <a:gd name="connsiteY252" fmla="*/ 331181 h 4732076"/>
              <a:gd name="connsiteX253" fmla="*/ 915110 w 1913725"/>
              <a:gd name="connsiteY253" fmla="*/ 353593 h 4732076"/>
              <a:gd name="connsiteX254" fmla="*/ 914487 w 1913725"/>
              <a:gd name="connsiteY254" fmla="*/ 373513 h 4732076"/>
              <a:gd name="connsiteX255" fmla="*/ 913374 w 1913725"/>
              <a:gd name="connsiteY255" fmla="*/ 388268 h 4732076"/>
              <a:gd name="connsiteX256" fmla="*/ 920700 w 1913725"/>
              <a:gd name="connsiteY256" fmla="*/ 388268 h 4732076"/>
              <a:gd name="connsiteX257" fmla="*/ 932504 w 1913725"/>
              <a:gd name="connsiteY257" fmla="*/ 388268 h 4732076"/>
              <a:gd name="connsiteX258" fmla="*/ 944308 w 1913725"/>
              <a:gd name="connsiteY258" fmla="*/ 388579 h 4732076"/>
              <a:gd name="connsiteX259" fmla="*/ 956112 w 1913725"/>
              <a:gd name="connsiteY259" fmla="*/ 389821 h 4732076"/>
              <a:gd name="connsiteX260" fmla="*/ 967605 w 1913725"/>
              <a:gd name="connsiteY260" fmla="*/ 390442 h 4732076"/>
              <a:gd name="connsiteX261" fmla="*/ 978787 w 1913725"/>
              <a:gd name="connsiteY261" fmla="*/ 391995 h 4732076"/>
              <a:gd name="connsiteX262" fmla="*/ 990591 w 1913725"/>
              <a:gd name="connsiteY262" fmla="*/ 393548 h 4732076"/>
              <a:gd name="connsiteX263" fmla="*/ 1001774 w 1913725"/>
              <a:gd name="connsiteY263" fmla="*/ 395412 h 4732076"/>
              <a:gd name="connsiteX264" fmla="*/ 1012957 w 1913725"/>
              <a:gd name="connsiteY264" fmla="*/ 397585 h 4732076"/>
              <a:gd name="connsiteX265" fmla="*/ 1023829 w 1913725"/>
              <a:gd name="connsiteY265" fmla="*/ 400069 h 4732076"/>
              <a:gd name="connsiteX266" fmla="*/ 1035322 w 1913725"/>
              <a:gd name="connsiteY266" fmla="*/ 402865 h 4732076"/>
              <a:gd name="connsiteX267" fmla="*/ 1046194 w 1913725"/>
              <a:gd name="connsiteY267" fmla="*/ 405660 h 4732076"/>
              <a:gd name="connsiteX268" fmla="*/ 1056756 w 1913725"/>
              <a:gd name="connsiteY268" fmla="*/ 408766 h 4732076"/>
              <a:gd name="connsiteX269" fmla="*/ 1067628 w 1913725"/>
              <a:gd name="connsiteY269" fmla="*/ 412182 h 4732076"/>
              <a:gd name="connsiteX270" fmla="*/ 1078189 w 1913725"/>
              <a:gd name="connsiteY270" fmla="*/ 416219 h 4732076"/>
              <a:gd name="connsiteX271" fmla="*/ 1088750 w 1913725"/>
              <a:gd name="connsiteY271" fmla="*/ 419947 h 4732076"/>
              <a:gd name="connsiteX272" fmla="*/ 1099001 w 1913725"/>
              <a:gd name="connsiteY272" fmla="*/ 424294 h 4732076"/>
              <a:gd name="connsiteX273" fmla="*/ 1108941 w 1913725"/>
              <a:gd name="connsiteY273" fmla="*/ 428642 h 4732076"/>
              <a:gd name="connsiteX274" fmla="*/ 1118880 w 1913725"/>
              <a:gd name="connsiteY274" fmla="*/ 433301 h 4732076"/>
              <a:gd name="connsiteX275" fmla="*/ 1129131 w 1913725"/>
              <a:gd name="connsiteY275" fmla="*/ 438271 h 4732076"/>
              <a:gd name="connsiteX276" fmla="*/ 1139071 w 1913725"/>
              <a:gd name="connsiteY276" fmla="*/ 443550 h 4732076"/>
              <a:gd name="connsiteX277" fmla="*/ 1148390 w 1913725"/>
              <a:gd name="connsiteY277" fmla="*/ 448829 h 4732076"/>
              <a:gd name="connsiteX278" fmla="*/ 1158019 w 1913725"/>
              <a:gd name="connsiteY278" fmla="*/ 454420 h 4732076"/>
              <a:gd name="connsiteX279" fmla="*/ 1167339 w 1913725"/>
              <a:gd name="connsiteY279" fmla="*/ 460321 h 4732076"/>
              <a:gd name="connsiteX280" fmla="*/ 1176657 w 1913725"/>
              <a:gd name="connsiteY280" fmla="*/ 466532 h 4732076"/>
              <a:gd name="connsiteX281" fmla="*/ 1185354 w 1913725"/>
              <a:gd name="connsiteY281" fmla="*/ 472743 h 4732076"/>
              <a:gd name="connsiteX282" fmla="*/ 1194674 w 1913725"/>
              <a:gd name="connsiteY282" fmla="*/ 478955 h 4732076"/>
              <a:gd name="connsiteX283" fmla="*/ 1203061 w 1913725"/>
              <a:gd name="connsiteY283" fmla="*/ 485788 h 4732076"/>
              <a:gd name="connsiteX284" fmla="*/ 1211758 w 1913725"/>
              <a:gd name="connsiteY284" fmla="*/ 492931 h 4732076"/>
              <a:gd name="connsiteX285" fmla="*/ 1220145 w 1913725"/>
              <a:gd name="connsiteY285" fmla="*/ 499763 h 4732076"/>
              <a:gd name="connsiteX286" fmla="*/ 1228221 w 1913725"/>
              <a:gd name="connsiteY286" fmla="*/ 506907 h 4732076"/>
              <a:gd name="connsiteX287" fmla="*/ 1236298 w 1913725"/>
              <a:gd name="connsiteY287" fmla="*/ 514671 h 4732076"/>
              <a:gd name="connsiteX288" fmla="*/ 1244063 w 1913725"/>
              <a:gd name="connsiteY288" fmla="*/ 522435 h 4732076"/>
              <a:gd name="connsiteX289" fmla="*/ 1251829 w 1913725"/>
              <a:gd name="connsiteY289" fmla="*/ 530200 h 4732076"/>
              <a:gd name="connsiteX290" fmla="*/ 1259284 w 1913725"/>
              <a:gd name="connsiteY290" fmla="*/ 538275 h 4732076"/>
              <a:gd name="connsiteX291" fmla="*/ 1266740 w 1913725"/>
              <a:gd name="connsiteY291" fmla="*/ 546350 h 4732076"/>
              <a:gd name="connsiteX292" fmla="*/ 1273573 w 1913725"/>
              <a:gd name="connsiteY292" fmla="*/ 554735 h 4732076"/>
              <a:gd name="connsiteX293" fmla="*/ 1280718 w 1913725"/>
              <a:gd name="connsiteY293" fmla="*/ 563120 h 4732076"/>
              <a:gd name="connsiteX294" fmla="*/ 1287552 w 1913725"/>
              <a:gd name="connsiteY294" fmla="*/ 571816 h 4732076"/>
              <a:gd name="connsiteX295" fmla="*/ 1293764 w 1913725"/>
              <a:gd name="connsiteY295" fmla="*/ 580822 h 4732076"/>
              <a:gd name="connsiteX296" fmla="*/ 1299976 w 1913725"/>
              <a:gd name="connsiteY296" fmla="*/ 589829 h 4732076"/>
              <a:gd name="connsiteX297" fmla="*/ 1306189 w 1913725"/>
              <a:gd name="connsiteY297" fmla="*/ 599146 h 4732076"/>
              <a:gd name="connsiteX298" fmla="*/ 1312091 w 1913725"/>
              <a:gd name="connsiteY298" fmla="*/ 608464 h 4732076"/>
              <a:gd name="connsiteX299" fmla="*/ 1317682 w 1913725"/>
              <a:gd name="connsiteY299" fmla="*/ 618091 h 4732076"/>
              <a:gd name="connsiteX300" fmla="*/ 1322963 w 1913725"/>
              <a:gd name="connsiteY300" fmla="*/ 627409 h 4732076"/>
              <a:gd name="connsiteX301" fmla="*/ 1328243 w 1913725"/>
              <a:gd name="connsiteY301" fmla="*/ 637346 h 4732076"/>
              <a:gd name="connsiteX302" fmla="*/ 1333214 w 1913725"/>
              <a:gd name="connsiteY302" fmla="*/ 647285 h 4732076"/>
              <a:gd name="connsiteX303" fmla="*/ 1337873 w 1913725"/>
              <a:gd name="connsiteY303" fmla="*/ 657534 h 4732076"/>
              <a:gd name="connsiteX304" fmla="*/ 1342221 w 1913725"/>
              <a:gd name="connsiteY304" fmla="*/ 667473 h 4732076"/>
              <a:gd name="connsiteX305" fmla="*/ 1346570 w 1913725"/>
              <a:gd name="connsiteY305" fmla="*/ 677721 h 4732076"/>
              <a:gd name="connsiteX306" fmla="*/ 1350298 w 1913725"/>
              <a:gd name="connsiteY306" fmla="*/ 688280 h 4732076"/>
              <a:gd name="connsiteX307" fmla="*/ 1354336 w 1913725"/>
              <a:gd name="connsiteY307" fmla="*/ 698840 h 4732076"/>
              <a:gd name="connsiteX308" fmla="*/ 1357442 w 1913725"/>
              <a:gd name="connsiteY308" fmla="*/ 709399 h 4732076"/>
              <a:gd name="connsiteX309" fmla="*/ 1360859 w 1913725"/>
              <a:gd name="connsiteY309" fmla="*/ 720269 h 4732076"/>
              <a:gd name="connsiteX310" fmla="*/ 1363655 w 1913725"/>
              <a:gd name="connsiteY310" fmla="*/ 731139 h 4732076"/>
              <a:gd name="connsiteX311" fmla="*/ 1366451 w 1913725"/>
              <a:gd name="connsiteY311" fmla="*/ 742320 h 4732076"/>
              <a:gd name="connsiteX312" fmla="*/ 1368625 w 1913725"/>
              <a:gd name="connsiteY312" fmla="*/ 753501 h 4732076"/>
              <a:gd name="connsiteX313" fmla="*/ 1371110 w 1913725"/>
              <a:gd name="connsiteY313" fmla="*/ 764682 h 4732076"/>
              <a:gd name="connsiteX314" fmla="*/ 1372974 w 1913725"/>
              <a:gd name="connsiteY314" fmla="*/ 775862 h 4732076"/>
              <a:gd name="connsiteX315" fmla="*/ 1374216 w 1913725"/>
              <a:gd name="connsiteY315" fmla="*/ 787353 h 4732076"/>
              <a:gd name="connsiteX316" fmla="*/ 1375769 w 1913725"/>
              <a:gd name="connsiteY316" fmla="*/ 798844 h 4732076"/>
              <a:gd name="connsiteX317" fmla="*/ 1376702 w 1913725"/>
              <a:gd name="connsiteY317" fmla="*/ 810336 h 4732076"/>
              <a:gd name="connsiteX318" fmla="*/ 1377634 w 1913725"/>
              <a:gd name="connsiteY318" fmla="*/ 822137 h 4732076"/>
              <a:gd name="connsiteX319" fmla="*/ 1377943 w 1913725"/>
              <a:gd name="connsiteY319" fmla="*/ 833628 h 4732076"/>
              <a:gd name="connsiteX320" fmla="*/ 1378254 w 1913725"/>
              <a:gd name="connsiteY320" fmla="*/ 845741 h 4732076"/>
              <a:gd name="connsiteX321" fmla="*/ 1378254 w 1913725"/>
              <a:gd name="connsiteY321" fmla="*/ 2204803 h 4732076"/>
              <a:gd name="connsiteX322" fmla="*/ 1377943 w 1913725"/>
              <a:gd name="connsiteY322" fmla="*/ 2216294 h 4732076"/>
              <a:gd name="connsiteX323" fmla="*/ 1377634 w 1913725"/>
              <a:gd name="connsiteY323" fmla="*/ 2228407 h 4732076"/>
              <a:gd name="connsiteX324" fmla="*/ 1376702 w 1913725"/>
              <a:gd name="connsiteY324" fmla="*/ 2239898 h 4732076"/>
              <a:gd name="connsiteX325" fmla="*/ 1375769 w 1913725"/>
              <a:gd name="connsiteY325" fmla="*/ 2251389 h 4732076"/>
              <a:gd name="connsiteX326" fmla="*/ 1374216 w 1913725"/>
              <a:gd name="connsiteY326" fmla="*/ 2262880 h 4732076"/>
              <a:gd name="connsiteX327" fmla="*/ 1372974 w 1913725"/>
              <a:gd name="connsiteY327" fmla="*/ 2274371 h 4732076"/>
              <a:gd name="connsiteX328" fmla="*/ 1371110 w 1913725"/>
              <a:gd name="connsiteY328" fmla="*/ 2285552 h 4732076"/>
              <a:gd name="connsiteX329" fmla="*/ 1368625 w 1913725"/>
              <a:gd name="connsiteY329" fmla="*/ 2296732 h 4732076"/>
              <a:gd name="connsiteX330" fmla="*/ 1366451 w 1913725"/>
              <a:gd name="connsiteY330" fmla="*/ 2307913 h 4732076"/>
              <a:gd name="connsiteX331" fmla="*/ 1363655 w 1913725"/>
              <a:gd name="connsiteY331" fmla="*/ 2319093 h 4732076"/>
              <a:gd name="connsiteX332" fmla="*/ 1360859 w 1913725"/>
              <a:gd name="connsiteY332" fmla="*/ 2329963 h 4732076"/>
              <a:gd name="connsiteX333" fmla="*/ 1357442 w 1913725"/>
              <a:gd name="connsiteY333" fmla="*/ 2340523 h 4732076"/>
              <a:gd name="connsiteX334" fmla="*/ 1354336 w 1913725"/>
              <a:gd name="connsiteY334" fmla="*/ 2351393 h 4732076"/>
              <a:gd name="connsiteX335" fmla="*/ 1350298 w 1913725"/>
              <a:gd name="connsiteY335" fmla="*/ 2361952 h 4732076"/>
              <a:gd name="connsiteX336" fmla="*/ 1346570 w 1913725"/>
              <a:gd name="connsiteY336" fmla="*/ 2372201 h 4732076"/>
              <a:gd name="connsiteX337" fmla="*/ 1342221 w 1913725"/>
              <a:gd name="connsiteY337" fmla="*/ 2382761 h 4732076"/>
              <a:gd name="connsiteX338" fmla="*/ 1337873 w 1913725"/>
              <a:gd name="connsiteY338" fmla="*/ 2393010 h 4732076"/>
              <a:gd name="connsiteX339" fmla="*/ 1333214 w 1913725"/>
              <a:gd name="connsiteY339" fmla="*/ 2402637 h 4732076"/>
              <a:gd name="connsiteX340" fmla="*/ 1328243 w 1913725"/>
              <a:gd name="connsiteY340" fmla="*/ 2412576 h 4732076"/>
              <a:gd name="connsiteX341" fmla="*/ 1322963 w 1913725"/>
              <a:gd name="connsiteY341" fmla="*/ 2422514 h 4732076"/>
              <a:gd name="connsiteX342" fmla="*/ 1317682 w 1913725"/>
              <a:gd name="connsiteY342" fmla="*/ 2432141 h 4732076"/>
              <a:gd name="connsiteX343" fmla="*/ 1312091 w 1913725"/>
              <a:gd name="connsiteY343" fmla="*/ 2441769 h 4732076"/>
              <a:gd name="connsiteX344" fmla="*/ 1306189 w 1913725"/>
              <a:gd name="connsiteY344" fmla="*/ 2451086 h 4732076"/>
              <a:gd name="connsiteX345" fmla="*/ 1299976 w 1913725"/>
              <a:gd name="connsiteY345" fmla="*/ 2460093 h 4732076"/>
              <a:gd name="connsiteX346" fmla="*/ 1293764 w 1913725"/>
              <a:gd name="connsiteY346" fmla="*/ 2469100 h 4732076"/>
              <a:gd name="connsiteX347" fmla="*/ 1287552 w 1913725"/>
              <a:gd name="connsiteY347" fmla="*/ 2478106 h 4732076"/>
              <a:gd name="connsiteX348" fmla="*/ 1280718 w 1913725"/>
              <a:gd name="connsiteY348" fmla="*/ 2486803 h 4732076"/>
              <a:gd name="connsiteX349" fmla="*/ 1273573 w 1913725"/>
              <a:gd name="connsiteY349" fmla="*/ 2495498 h 4732076"/>
              <a:gd name="connsiteX350" fmla="*/ 1266740 w 1913725"/>
              <a:gd name="connsiteY350" fmla="*/ 2503573 h 4732076"/>
              <a:gd name="connsiteX351" fmla="*/ 1259284 w 1913725"/>
              <a:gd name="connsiteY351" fmla="*/ 2512269 h 4732076"/>
              <a:gd name="connsiteX352" fmla="*/ 1251829 w 1913725"/>
              <a:gd name="connsiteY352" fmla="*/ 2520344 h 4732076"/>
              <a:gd name="connsiteX353" fmla="*/ 1244063 w 1913725"/>
              <a:gd name="connsiteY353" fmla="*/ 2528108 h 4732076"/>
              <a:gd name="connsiteX354" fmla="*/ 1236298 w 1913725"/>
              <a:gd name="connsiteY354" fmla="*/ 2535562 h 4732076"/>
              <a:gd name="connsiteX355" fmla="*/ 1228221 w 1913725"/>
              <a:gd name="connsiteY355" fmla="*/ 2543016 h 4732076"/>
              <a:gd name="connsiteX356" fmla="*/ 1220145 w 1913725"/>
              <a:gd name="connsiteY356" fmla="*/ 2550469 h 4732076"/>
              <a:gd name="connsiteX357" fmla="*/ 1211758 w 1913725"/>
              <a:gd name="connsiteY357" fmla="*/ 2557613 h 4732076"/>
              <a:gd name="connsiteX358" fmla="*/ 1203061 w 1913725"/>
              <a:gd name="connsiteY358" fmla="*/ 2564134 h 4732076"/>
              <a:gd name="connsiteX359" fmla="*/ 1194674 w 1913725"/>
              <a:gd name="connsiteY359" fmla="*/ 2570967 h 4732076"/>
              <a:gd name="connsiteX360" fmla="*/ 1185354 w 1913725"/>
              <a:gd name="connsiteY360" fmla="*/ 2577489 h 4732076"/>
              <a:gd name="connsiteX361" fmla="*/ 1176657 w 1913725"/>
              <a:gd name="connsiteY361" fmla="*/ 2584012 h 4732076"/>
              <a:gd name="connsiteX362" fmla="*/ 1167339 w 1913725"/>
              <a:gd name="connsiteY362" fmla="*/ 2589912 h 4732076"/>
              <a:gd name="connsiteX363" fmla="*/ 1158019 w 1913725"/>
              <a:gd name="connsiteY363" fmla="*/ 2595502 h 4732076"/>
              <a:gd name="connsiteX364" fmla="*/ 1148390 w 1913725"/>
              <a:gd name="connsiteY364" fmla="*/ 2601093 h 4732076"/>
              <a:gd name="connsiteX365" fmla="*/ 1139071 w 1913725"/>
              <a:gd name="connsiteY365" fmla="*/ 2606683 h 4732076"/>
              <a:gd name="connsiteX366" fmla="*/ 1129131 w 1913725"/>
              <a:gd name="connsiteY366" fmla="*/ 2611652 h 4732076"/>
              <a:gd name="connsiteX367" fmla="*/ 1118880 w 1913725"/>
              <a:gd name="connsiteY367" fmla="*/ 2616621 h 4732076"/>
              <a:gd name="connsiteX368" fmla="*/ 1108941 w 1913725"/>
              <a:gd name="connsiteY368" fmla="*/ 2621591 h 4732076"/>
              <a:gd name="connsiteX369" fmla="*/ 1099001 w 1913725"/>
              <a:gd name="connsiteY369" fmla="*/ 2625628 h 4732076"/>
              <a:gd name="connsiteX370" fmla="*/ 1088750 w 1913725"/>
              <a:gd name="connsiteY370" fmla="*/ 2629976 h 4732076"/>
              <a:gd name="connsiteX371" fmla="*/ 1078189 w 1913725"/>
              <a:gd name="connsiteY371" fmla="*/ 2634323 h 4732076"/>
              <a:gd name="connsiteX372" fmla="*/ 1067628 w 1913725"/>
              <a:gd name="connsiteY372" fmla="*/ 2637741 h 4732076"/>
              <a:gd name="connsiteX373" fmla="*/ 1056756 w 1913725"/>
              <a:gd name="connsiteY373" fmla="*/ 2641157 h 4732076"/>
              <a:gd name="connsiteX374" fmla="*/ 1046194 w 1913725"/>
              <a:gd name="connsiteY374" fmla="*/ 2644262 h 4732076"/>
              <a:gd name="connsiteX375" fmla="*/ 1035322 w 1913725"/>
              <a:gd name="connsiteY375" fmla="*/ 2647678 h 4732076"/>
              <a:gd name="connsiteX376" fmla="*/ 1023829 w 1913725"/>
              <a:gd name="connsiteY376" fmla="*/ 2650163 h 4732076"/>
              <a:gd name="connsiteX377" fmla="*/ 1012957 w 1913725"/>
              <a:gd name="connsiteY377" fmla="*/ 2652337 h 4732076"/>
              <a:gd name="connsiteX378" fmla="*/ 1001774 w 1913725"/>
              <a:gd name="connsiteY378" fmla="*/ 2654511 h 4732076"/>
              <a:gd name="connsiteX379" fmla="*/ 990591 w 1913725"/>
              <a:gd name="connsiteY379" fmla="*/ 2656685 h 4732076"/>
              <a:gd name="connsiteX380" fmla="*/ 978787 w 1913725"/>
              <a:gd name="connsiteY380" fmla="*/ 2658238 h 4732076"/>
              <a:gd name="connsiteX381" fmla="*/ 967605 w 1913725"/>
              <a:gd name="connsiteY381" fmla="*/ 2659480 h 4732076"/>
              <a:gd name="connsiteX382" fmla="*/ 956112 w 1913725"/>
              <a:gd name="connsiteY382" fmla="*/ 2660722 h 4732076"/>
              <a:gd name="connsiteX383" fmla="*/ 944308 w 1913725"/>
              <a:gd name="connsiteY383" fmla="*/ 2661343 h 4732076"/>
              <a:gd name="connsiteX384" fmla="*/ 932504 w 1913725"/>
              <a:gd name="connsiteY384" fmla="*/ 2661655 h 4732076"/>
              <a:gd name="connsiteX385" fmla="*/ 920700 w 1913725"/>
              <a:gd name="connsiteY385" fmla="*/ 2661965 h 4732076"/>
              <a:gd name="connsiteX386" fmla="*/ 457244 w 1913725"/>
              <a:gd name="connsiteY386" fmla="*/ 2661965 h 4732076"/>
              <a:gd name="connsiteX387" fmla="*/ 445129 w 1913725"/>
              <a:gd name="connsiteY387" fmla="*/ 2661655 h 4732076"/>
              <a:gd name="connsiteX388" fmla="*/ 433636 w 1913725"/>
              <a:gd name="connsiteY388" fmla="*/ 2661343 h 4732076"/>
              <a:gd name="connsiteX389" fmla="*/ 422143 w 1913725"/>
              <a:gd name="connsiteY389" fmla="*/ 2660722 h 4732076"/>
              <a:gd name="connsiteX390" fmla="*/ 410339 w 1913725"/>
              <a:gd name="connsiteY390" fmla="*/ 2659480 h 4732076"/>
              <a:gd name="connsiteX391" fmla="*/ 398846 w 1913725"/>
              <a:gd name="connsiteY391" fmla="*/ 2658238 h 4732076"/>
              <a:gd name="connsiteX392" fmla="*/ 387663 w 1913725"/>
              <a:gd name="connsiteY392" fmla="*/ 2656685 h 4732076"/>
              <a:gd name="connsiteX393" fmla="*/ 376170 w 1913725"/>
              <a:gd name="connsiteY393" fmla="*/ 2654511 h 4732076"/>
              <a:gd name="connsiteX394" fmla="*/ 364988 w 1913725"/>
              <a:gd name="connsiteY394" fmla="*/ 2652337 h 4732076"/>
              <a:gd name="connsiteX395" fmla="*/ 353805 w 1913725"/>
              <a:gd name="connsiteY395" fmla="*/ 2650163 h 4732076"/>
              <a:gd name="connsiteX396" fmla="*/ 342933 w 1913725"/>
              <a:gd name="connsiteY396" fmla="*/ 2647678 h 4732076"/>
              <a:gd name="connsiteX397" fmla="*/ 332061 w 1913725"/>
              <a:gd name="connsiteY397" fmla="*/ 2644262 h 4732076"/>
              <a:gd name="connsiteX398" fmla="*/ 321189 w 1913725"/>
              <a:gd name="connsiteY398" fmla="*/ 2641157 h 4732076"/>
              <a:gd name="connsiteX399" fmla="*/ 310628 w 1913725"/>
              <a:gd name="connsiteY399" fmla="*/ 2637741 h 4732076"/>
              <a:gd name="connsiteX400" fmla="*/ 300066 w 1913725"/>
              <a:gd name="connsiteY400" fmla="*/ 2634323 h 4732076"/>
              <a:gd name="connsiteX401" fmla="*/ 289505 w 1913725"/>
              <a:gd name="connsiteY401" fmla="*/ 2629976 h 4732076"/>
              <a:gd name="connsiteX402" fmla="*/ 279255 w 1913725"/>
              <a:gd name="connsiteY402" fmla="*/ 2625628 h 4732076"/>
              <a:gd name="connsiteX403" fmla="*/ 269004 w 1913725"/>
              <a:gd name="connsiteY403" fmla="*/ 2621591 h 4732076"/>
              <a:gd name="connsiteX404" fmla="*/ 258752 w 1913725"/>
              <a:gd name="connsiteY404" fmla="*/ 2616621 h 4732076"/>
              <a:gd name="connsiteX405" fmla="*/ 248813 w 1913725"/>
              <a:gd name="connsiteY405" fmla="*/ 2611652 h 4732076"/>
              <a:gd name="connsiteX406" fmla="*/ 239183 w 1913725"/>
              <a:gd name="connsiteY406" fmla="*/ 2606683 h 4732076"/>
              <a:gd name="connsiteX407" fmla="*/ 229554 w 1913725"/>
              <a:gd name="connsiteY407" fmla="*/ 2601093 h 4732076"/>
              <a:gd name="connsiteX408" fmla="*/ 219924 w 1913725"/>
              <a:gd name="connsiteY408" fmla="*/ 2595502 h 4732076"/>
              <a:gd name="connsiteX409" fmla="*/ 210606 w 1913725"/>
              <a:gd name="connsiteY409" fmla="*/ 2589912 h 4732076"/>
              <a:gd name="connsiteX410" fmla="*/ 201287 w 1913725"/>
              <a:gd name="connsiteY410" fmla="*/ 2584012 h 4732076"/>
              <a:gd name="connsiteX411" fmla="*/ 192278 w 1913725"/>
              <a:gd name="connsiteY411" fmla="*/ 2577489 h 4732076"/>
              <a:gd name="connsiteX412" fmla="*/ 183581 w 1913725"/>
              <a:gd name="connsiteY412" fmla="*/ 2570967 h 4732076"/>
              <a:gd name="connsiteX413" fmla="*/ 174573 w 1913725"/>
              <a:gd name="connsiteY413" fmla="*/ 2564134 h 4732076"/>
              <a:gd name="connsiteX414" fmla="*/ 166185 w 1913725"/>
              <a:gd name="connsiteY414" fmla="*/ 2557613 h 4732076"/>
              <a:gd name="connsiteX415" fmla="*/ 157799 w 1913725"/>
              <a:gd name="connsiteY415" fmla="*/ 2550469 h 4732076"/>
              <a:gd name="connsiteX416" fmla="*/ 149723 w 1913725"/>
              <a:gd name="connsiteY416" fmla="*/ 2543016 h 4732076"/>
              <a:gd name="connsiteX417" fmla="*/ 141646 w 1913725"/>
              <a:gd name="connsiteY417" fmla="*/ 2535562 h 4732076"/>
              <a:gd name="connsiteX418" fmla="*/ 133880 w 1913725"/>
              <a:gd name="connsiteY418" fmla="*/ 2528108 h 4732076"/>
              <a:gd name="connsiteX419" fmla="*/ 126115 w 1913725"/>
              <a:gd name="connsiteY419" fmla="*/ 2520344 h 4732076"/>
              <a:gd name="connsiteX420" fmla="*/ 118660 w 1913725"/>
              <a:gd name="connsiteY420" fmla="*/ 2512269 h 4732076"/>
              <a:gd name="connsiteX421" fmla="*/ 111516 w 1913725"/>
              <a:gd name="connsiteY421" fmla="*/ 2503573 h 4732076"/>
              <a:gd name="connsiteX422" fmla="*/ 104371 w 1913725"/>
              <a:gd name="connsiteY422" fmla="*/ 2495498 h 4732076"/>
              <a:gd name="connsiteX423" fmla="*/ 97227 w 1913725"/>
              <a:gd name="connsiteY423" fmla="*/ 2486803 h 4732076"/>
              <a:gd name="connsiteX424" fmla="*/ 90704 w 1913725"/>
              <a:gd name="connsiteY424" fmla="*/ 2478106 h 4732076"/>
              <a:gd name="connsiteX425" fmla="*/ 84180 w 1913725"/>
              <a:gd name="connsiteY425" fmla="*/ 2469100 h 4732076"/>
              <a:gd name="connsiteX426" fmla="*/ 77967 w 1913725"/>
              <a:gd name="connsiteY426" fmla="*/ 2460093 h 4732076"/>
              <a:gd name="connsiteX427" fmla="*/ 72066 w 1913725"/>
              <a:gd name="connsiteY427" fmla="*/ 2451086 h 4732076"/>
              <a:gd name="connsiteX428" fmla="*/ 65854 w 1913725"/>
              <a:gd name="connsiteY428" fmla="*/ 2441769 h 4732076"/>
              <a:gd name="connsiteX429" fmla="*/ 60262 w 1913725"/>
              <a:gd name="connsiteY429" fmla="*/ 2432141 h 4732076"/>
              <a:gd name="connsiteX430" fmla="*/ 54982 w 1913725"/>
              <a:gd name="connsiteY430" fmla="*/ 2422514 h 4732076"/>
              <a:gd name="connsiteX431" fmla="*/ 49700 w 1913725"/>
              <a:gd name="connsiteY431" fmla="*/ 2412576 h 4732076"/>
              <a:gd name="connsiteX432" fmla="*/ 44731 w 1913725"/>
              <a:gd name="connsiteY432" fmla="*/ 2402637 h 4732076"/>
              <a:gd name="connsiteX433" fmla="*/ 40382 w 1913725"/>
              <a:gd name="connsiteY433" fmla="*/ 2393010 h 4732076"/>
              <a:gd name="connsiteX434" fmla="*/ 35722 w 1913725"/>
              <a:gd name="connsiteY434" fmla="*/ 2382761 h 4732076"/>
              <a:gd name="connsiteX435" fmla="*/ 31373 w 1913725"/>
              <a:gd name="connsiteY435" fmla="*/ 2372201 h 4732076"/>
              <a:gd name="connsiteX436" fmla="*/ 27646 w 1913725"/>
              <a:gd name="connsiteY436" fmla="*/ 2361952 h 4732076"/>
              <a:gd name="connsiteX437" fmla="*/ 23918 w 1913725"/>
              <a:gd name="connsiteY437" fmla="*/ 2351393 h 4732076"/>
              <a:gd name="connsiteX438" fmla="*/ 20191 w 1913725"/>
              <a:gd name="connsiteY438" fmla="*/ 2340523 h 4732076"/>
              <a:gd name="connsiteX439" fmla="*/ 17084 w 1913725"/>
              <a:gd name="connsiteY439" fmla="*/ 2329963 h 4732076"/>
              <a:gd name="connsiteX440" fmla="*/ 14289 w 1913725"/>
              <a:gd name="connsiteY440" fmla="*/ 2319093 h 4732076"/>
              <a:gd name="connsiteX441" fmla="*/ 11494 w 1913725"/>
              <a:gd name="connsiteY441" fmla="*/ 2307913 h 4732076"/>
              <a:gd name="connsiteX442" fmla="*/ 9009 w 1913725"/>
              <a:gd name="connsiteY442" fmla="*/ 2296732 h 4732076"/>
              <a:gd name="connsiteX443" fmla="*/ 6834 w 1913725"/>
              <a:gd name="connsiteY443" fmla="*/ 2285552 h 4732076"/>
              <a:gd name="connsiteX444" fmla="*/ 5281 w 1913725"/>
              <a:gd name="connsiteY444" fmla="*/ 2274371 h 4732076"/>
              <a:gd name="connsiteX445" fmla="*/ 3417 w 1913725"/>
              <a:gd name="connsiteY445" fmla="*/ 2262880 h 4732076"/>
              <a:gd name="connsiteX446" fmla="*/ 2174 w 1913725"/>
              <a:gd name="connsiteY446" fmla="*/ 2251389 h 4732076"/>
              <a:gd name="connsiteX447" fmla="*/ 1243 w 1913725"/>
              <a:gd name="connsiteY447" fmla="*/ 2239898 h 4732076"/>
              <a:gd name="connsiteX448" fmla="*/ 621 w 1913725"/>
              <a:gd name="connsiteY448" fmla="*/ 2228407 h 4732076"/>
              <a:gd name="connsiteX449" fmla="*/ 0 w 1913725"/>
              <a:gd name="connsiteY449" fmla="*/ 2216294 h 4732076"/>
              <a:gd name="connsiteX450" fmla="*/ 0 w 1913725"/>
              <a:gd name="connsiteY450" fmla="*/ 2204803 h 4732076"/>
              <a:gd name="connsiteX451" fmla="*/ 0 w 1913725"/>
              <a:gd name="connsiteY451" fmla="*/ 845741 h 4732076"/>
              <a:gd name="connsiteX452" fmla="*/ 0 w 1913725"/>
              <a:gd name="connsiteY452" fmla="*/ 833628 h 4732076"/>
              <a:gd name="connsiteX453" fmla="*/ 621 w 1913725"/>
              <a:gd name="connsiteY453" fmla="*/ 822137 h 4732076"/>
              <a:gd name="connsiteX454" fmla="*/ 1243 w 1913725"/>
              <a:gd name="connsiteY454" fmla="*/ 810336 h 4732076"/>
              <a:gd name="connsiteX455" fmla="*/ 2174 w 1913725"/>
              <a:gd name="connsiteY455" fmla="*/ 798844 h 4732076"/>
              <a:gd name="connsiteX456" fmla="*/ 3417 w 1913725"/>
              <a:gd name="connsiteY456" fmla="*/ 787353 h 4732076"/>
              <a:gd name="connsiteX457" fmla="*/ 5281 w 1913725"/>
              <a:gd name="connsiteY457" fmla="*/ 775862 h 4732076"/>
              <a:gd name="connsiteX458" fmla="*/ 6834 w 1913725"/>
              <a:gd name="connsiteY458" fmla="*/ 764682 h 4732076"/>
              <a:gd name="connsiteX459" fmla="*/ 9009 w 1913725"/>
              <a:gd name="connsiteY459" fmla="*/ 753501 h 4732076"/>
              <a:gd name="connsiteX460" fmla="*/ 11494 w 1913725"/>
              <a:gd name="connsiteY460" fmla="*/ 742320 h 4732076"/>
              <a:gd name="connsiteX461" fmla="*/ 14289 w 1913725"/>
              <a:gd name="connsiteY461" fmla="*/ 731139 h 4732076"/>
              <a:gd name="connsiteX462" fmla="*/ 17084 w 1913725"/>
              <a:gd name="connsiteY462" fmla="*/ 720269 h 4732076"/>
              <a:gd name="connsiteX463" fmla="*/ 20191 w 1913725"/>
              <a:gd name="connsiteY463" fmla="*/ 709399 h 4732076"/>
              <a:gd name="connsiteX464" fmla="*/ 23918 w 1913725"/>
              <a:gd name="connsiteY464" fmla="*/ 698840 h 4732076"/>
              <a:gd name="connsiteX465" fmla="*/ 27646 w 1913725"/>
              <a:gd name="connsiteY465" fmla="*/ 688280 h 4732076"/>
              <a:gd name="connsiteX466" fmla="*/ 31373 w 1913725"/>
              <a:gd name="connsiteY466" fmla="*/ 677721 h 4732076"/>
              <a:gd name="connsiteX467" fmla="*/ 35722 w 1913725"/>
              <a:gd name="connsiteY467" fmla="*/ 667473 h 4732076"/>
              <a:gd name="connsiteX468" fmla="*/ 40382 w 1913725"/>
              <a:gd name="connsiteY468" fmla="*/ 657534 h 4732076"/>
              <a:gd name="connsiteX469" fmla="*/ 44731 w 1913725"/>
              <a:gd name="connsiteY469" fmla="*/ 647285 h 4732076"/>
              <a:gd name="connsiteX470" fmla="*/ 49700 w 1913725"/>
              <a:gd name="connsiteY470" fmla="*/ 637346 h 4732076"/>
              <a:gd name="connsiteX471" fmla="*/ 54982 w 1913725"/>
              <a:gd name="connsiteY471" fmla="*/ 627409 h 4732076"/>
              <a:gd name="connsiteX472" fmla="*/ 60262 w 1913725"/>
              <a:gd name="connsiteY472" fmla="*/ 618091 h 4732076"/>
              <a:gd name="connsiteX473" fmla="*/ 65854 w 1913725"/>
              <a:gd name="connsiteY473" fmla="*/ 608464 h 4732076"/>
              <a:gd name="connsiteX474" fmla="*/ 72066 w 1913725"/>
              <a:gd name="connsiteY474" fmla="*/ 599146 h 4732076"/>
              <a:gd name="connsiteX475" fmla="*/ 77967 w 1913725"/>
              <a:gd name="connsiteY475" fmla="*/ 589829 h 4732076"/>
              <a:gd name="connsiteX476" fmla="*/ 84180 w 1913725"/>
              <a:gd name="connsiteY476" fmla="*/ 580822 h 4732076"/>
              <a:gd name="connsiteX477" fmla="*/ 90704 w 1913725"/>
              <a:gd name="connsiteY477" fmla="*/ 571816 h 4732076"/>
              <a:gd name="connsiteX478" fmla="*/ 97227 w 1913725"/>
              <a:gd name="connsiteY478" fmla="*/ 563120 h 4732076"/>
              <a:gd name="connsiteX479" fmla="*/ 104371 w 1913725"/>
              <a:gd name="connsiteY479" fmla="*/ 554735 h 4732076"/>
              <a:gd name="connsiteX480" fmla="*/ 111516 w 1913725"/>
              <a:gd name="connsiteY480" fmla="*/ 546350 h 4732076"/>
              <a:gd name="connsiteX481" fmla="*/ 118660 w 1913725"/>
              <a:gd name="connsiteY481" fmla="*/ 538275 h 4732076"/>
              <a:gd name="connsiteX482" fmla="*/ 126115 w 1913725"/>
              <a:gd name="connsiteY482" fmla="*/ 530200 h 4732076"/>
              <a:gd name="connsiteX483" fmla="*/ 133880 w 1913725"/>
              <a:gd name="connsiteY483" fmla="*/ 522435 h 4732076"/>
              <a:gd name="connsiteX484" fmla="*/ 141646 w 1913725"/>
              <a:gd name="connsiteY484" fmla="*/ 514671 h 4732076"/>
              <a:gd name="connsiteX485" fmla="*/ 149723 w 1913725"/>
              <a:gd name="connsiteY485" fmla="*/ 506907 h 4732076"/>
              <a:gd name="connsiteX486" fmla="*/ 157799 w 1913725"/>
              <a:gd name="connsiteY486" fmla="*/ 499763 h 4732076"/>
              <a:gd name="connsiteX487" fmla="*/ 166185 w 1913725"/>
              <a:gd name="connsiteY487" fmla="*/ 492931 h 4732076"/>
              <a:gd name="connsiteX488" fmla="*/ 174573 w 1913725"/>
              <a:gd name="connsiteY488" fmla="*/ 485788 h 4732076"/>
              <a:gd name="connsiteX489" fmla="*/ 183581 w 1913725"/>
              <a:gd name="connsiteY489" fmla="*/ 478955 h 4732076"/>
              <a:gd name="connsiteX490" fmla="*/ 192278 w 1913725"/>
              <a:gd name="connsiteY490" fmla="*/ 472743 h 4732076"/>
              <a:gd name="connsiteX491" fmla="*/ 201287 w 1913725"/>
              <a:gd name="connsiteY491" fmla="*/ 466532 h 4732076"/>
              <a:gd name="connsiteX492" fmla="*/ 210606 w 1913725"/>
              <a:gd name="connsiteY492" fmla="*/ 460321 h 4732076"/>
              <a:gd name="connsiteX493" fmla="*/ 219924 w 1913725"/>
              <a:gd name="connsiteY493" fmla="*/ 454420 h 4732076"/>
              <a:gd name="connsiteX494" fmla="*/ 229554 w 1913725"/>
              <a:gd name="connsiteY494" fmla="*/ 448829 h 4732076"/>
              <a:gd name="connsiteX495" fmla="*/ 239183 w 1913725"/>
              <a:gd name="connsiteY495" fmla="*/ 443550 h 4732076"/>
              <a:gd name="connsiteX496" fmla="*/ 248813 w 1913725"/>
              <a:gd name="connsiteY496" fmla="*/ 438271 h 4732076"/>
              <a:gd name="connsiteX497" fmla="*/ 258752 w 1913725"/>
              <a:gd name="connsiteY497" fmla="*/ 433301 h 4732076"/>
              <a:gd name="connsiteX498" fmla="*/ 269004 w 1913725"/>
              <a:gd name="connsiteY498" fmla="*/ 428642 h 4732076"/>
              <a:gd name="connsiteX499" fmla="*/ 279255 w 1913725"/>
              <a:gd name="connsiteY499" fmla="*/ 424294 h 4732076"/>
              <a:gd name="connsiteX500" fmla="*/ 289505 w 1913725"/>
              <a:gd name="connsiteY500" fmla="*/ 419947 h 4732076"/>
              <a:gd name="connsiteX501" fmla="*/ 300066 w 1913725"/>
              <a:gd name="connsiteY501" fmla="*/ 416219 h 4732076"/>
              <a:gd name="connsiteX502" fmla="*/ 310628 w 1913725"/>
              <a:gd name="connsiteY502" fmla="*/ 412182 h 4732076"/>
              <a:gd name="connsiteX503" fmla="*/ 321189 w 1913725"/>
              <a:gd name="connsiteY503" fmla="*/ 408766 h 4732076"/>
              <a:gd name="connsiteX504" fmla="*/ 332061 w 1913725"/>
              <a:gd name="connsiteY504" fmla="*/ 405660 h 4732076"/>
              <a:gd name="connsiteX505" fmla="*/ 342933 w 1913725"/>
              <a:gd name="connsiteY505" fmla="*/ 402865 h 4732076"/>
              <a:gd name="connsiteX506" fmla="*/ 353805 w 1913725"/>
              <a:gd name="connsiteY506" fmla="*/ 400069 h 4732076"/>
              <a:gd name="connsiteX507" fmla="*/ 364988 w 1913725"/>
              <a:gd name="connsiteY507" fmla="*/ 397585 h 4732076"/>
              <a:gd name="connsiteX508" fmla="*/ 376170 w 1913725"/>
              <a:gd name="connsiteY508" fmla="*/ 395412 h 4732076"/>
              <a:gd name="connsiteX509" fmla="*/ 387663 w 1913725"/>
              <a:gd name="connsiteY509" fmla="*/ 393548 h 4732076"/>
              <a:gd name="connsiteX510" fmla="*/ 398846 w 1913725"/>
              <a:gd name="connsiteY510" fmla="*/ 391995 h 4732076"/>
              <a:gd name="connsiteX511" fmla="*/ 410339 w 1913725"/>
              <a:gd name="connsiteY511" fmla="*/ 390442 h 4732076"/>
              <a:gd name="connsiteX512" fmla="*/ 422143 w 1913725"/>
              <a:gd name="connsiteY512" fmla="*/ 389821 h 4732076"/>
              <a:gd name="connsiteX513" fmla="*/ 433636 w 1913725"/>
              <a:gd name="connsiteY513" fmla="*/ 388579 h 4732076"/>
              <a:gd name="connsiteX514" fmla="*/ 445129 w 1913725"/>
              <a:gd name="connsiteY514" fmla="*/ 388268 h 4732076"/>
              <a:gd name="connsiteX515" fmla="*/ 457244 w 1913725"/>
              <a:gd name="connsiteY515" fmla="*/ 388268 h 4732076"/>
              <a:gd name="connsiteX516" fmla="*/ 506553 w 1913725"/>
              <a:gd name="connsiteY516" fmla="*/ 388268 h 4732076"/>
              <a:gd name="connsiteX517" fmla="*/ 504369 w 1913725"/>
              <a:gd name="connsiteY517" fmla="*/ 376574 h 4732076"/>
              <a:gd name="connsiteX518" fmla="*/ 501592 w 1913725"/>
              <a:gd name="connsiteY518" fmla="*/ 356328 h 4732076"/>
              <a:gd name="connsiteX519" fmla="*/ 498816 w 1913725"/>
              <a:gd name="connsiteY519" fmla="*/ 333901 h 4732076"/>
              <a:gd name="connsiteX520" fmla="*/ 497891 w 1913725"/>
              <a:gd name="connsiteY520" fmla="*/ 321442 h 4732076"/>
              <a:gd name="connsiteX521" fmla="*/ 496966 w 1913725"/>
              <a:gd name="connsiteY521" fmla="*/ 308671 h 4732076"/>
              <a:gd name="connsiteX522" fmla="*/ 496041 w 1913725"/>
              <a:gd name="connsiteY522" fmla="*/ 295589 h 4732076"/>
              <a:gd name="connsiteX523" fmla="*/ 495929 w 1913725"/>
              <a:gd name="connsiteY523" fmla="*/ 293162 h 4732076"/>
              <a:gd name="connsiteX524" fmla="*/ 194000 w 1913725"/>
              <a:gd name="connsiteY524" fmla="*/ 293162 h 4732076"/>
              <a:gd name="connsiteX525" fmla="*/ 187172 w 1913725"/>
              <a:gd name="connsiteY525" fmla="*/ 292851 h 4732076"/>
              <a:gd name="connsiteX526" fmla="*/ 180964 w 1913725"/>
              <a:gd name="connsiteY526" fmla="*/ 291920 h 4732076"/>
              <a:gd name="connsiteX527" fmla="*/ 174758 w 1913725"/>
              <a:gd name="connsiteY527" fmla="*/ 290367 h 4732076"/>
              <a:gd name="connsiteX528" fmla="*/ 168860 w 1913725"/>
              <a:gd name="connsiteY528" fmla="*/ 288194 h 4732076"/>
              <a:gd name="connsiteX529" fmla="*/ 163274 w 1913725"/>
              <a:gd name="connsiteY529" fmla="*/ 285400 h 4732076"/>
              <a:gd name="connsiteX530" fmla="*/ 158308 w 1913725"/>
              <a:gd name="connsiteY530" fmla="*/ 282295 h 4732076"/>
              <a:gd name="connsiteX531" fmla="*/ 153342 w 1913725"/>
              <a:gd name="connsiteY531" fmla="*/ 278880 h 4732076"/>
              <a:gd name="connsiteX532" fmla="*/ 148998 w 1913725"/>
              <a:gd name="connsiteY532" fmla="*/ 274533 h 4732076"/>
              <a:gd name="connsiteX533" fmla="*/ 144652 w 1913725"/>
              <a:gd name="connsiteY533" fmla="*/ 270187 h 4732076"/>
              <a:gd name="connsiteX534" fmla="*/ 141239 w 1913725"/>
              <a:gd name="connsiteY534" fmla="*/ 265220 h 4732076"/>
              <a:gd name="connsiteX535" fmla="*/ 137825 w 1913725"/>
              <a:gd name="connsiteY535" fmla="*/ 259942 h 4732076"/>
              <a:gd name="connsiteX536" fmla="*/ 135031 w 1913725"/>
              <a:gd name="connsiteY536" fmla="*/ 254664 h 4732076"/>
              <a:gd name="connsiteX537" fmla="*/ 133169 w 1913725"/>
              <a:gd name="connsiteY537" fmla="*/ 248453 h 4732076"/>
              <a:gd name="connsiteX538" fmla="*/ 131617 w 1913725"/>
              <a:gd name="connsiteY538" fmla="*/ 242555 h 4732076"/>
              <a:gd name="connsiteX539" fmla="*/ 130685 w 1913725"/>
              <a:gd name="connsiteY539" fmla="*/ 236346 h 4732076"/>
              <a:gd name="connsiteX540" fmla="*/ 130375 w 1913725"/>
              <a:gd name="connsiteY540" fmla="*/ 229515 h 4732076"/>
              <a:gd name="connsiteX541" fmla="*/ 130685 w 1913725"/>
              <a:gd name="connsiteY541" fmla="*/ 223306 h 4732076"/>
              <a:gd name="connsiteX542" fmla="*/ 131617 w 1913725"/>
              <a:gd name="connsiteY542" fmla="*/ 217095 h 4732076"/>
              <a:gd name="connsiteX543" fmla="*/ 133169 w 1913725"/>
              <a:gd name="connsiteY543" fmla="*/ 210886 h 4732076"/>
              <a:gd name="connsiteX544" fmla="*/ 135031 w 1913725"/>
              <a:gd name="connsiteY544" fmla="*/ 204988 h 4732076"/>
              <a:gd name="connsiteX545" fmla="*/ 137825 w 1913725"/>
              <a:gd name="connsiteY545" fmla="*/ 199399 h 4732076"/>
              <a:gd name="connsiteX546" fmla="*/ 141239 w 1913725"/>
              <a:gd name="connsiteY546" fmla="*/ 194121 h 4732076"/>
              <a:gd name="connsiteX547" fmla="*/ 144652 w 1913725"/>
              <a:gd name="connsiteY547" fmla="*/ 189464 h 4732076"/>
              <a:gd name="connsiteX548" fmla="*/ 148998 w 1913725"/>
              <a:gd name="connsiteY548" fmla="*/ 184806 h 4732076"/>
              <a:gd name="connsiteX549" fmla="*/ 153342 w 1913725"/>
              <a:gd name="connsiteY549" fmla="*/ 180771 h 4732076"/>
              <a:gd name="connsiteX550" fmla="*/ 158308 w 1913725"/>
              <a:gd name="connsiteY550" fmla="*/ 177356 h 4732076"/>
              <a:gd name="connsiteX551" fmla="*/ 163274 w 1913725"/>
              <a:gd name="connsiteY551" fmla="*/ 173940 h 4732076"/>
              <a:gd name="connsiteX552" fmla="*/ 168860 w 1913725"/>
              <a:gd name="connsiteY552" fmla="*/ 171146 h 4732076"/>
              <a:gd name="connsiteX553" fmla="*/ 174758 w 1913725"/>
              <a:gd name="connsiteY553" fmla="*/ 169283 h 4732076"/>
              <a:gd name="connsiteX554" fmla="*/ 180964 w 1913725"/>
              <a:gd name="connsiteY554" fmla="*/ 167731 h 4732076"/>
              <a:gd name="connsiteX555" fmla="*/ 187172 w 1913725"/>
              <a:gd name="connsiteY555" fmla="*/ 166800 h 4732076"/>
              <a:gd name="connsiteX556" fmla="*/ 194000 w 1913725"/>
              <a:gd name="connsiteY556" fmla="*/ 166178 h 4732076"/>
              <a:gd name="connsiteX557" fmla="*/ 504252 w 1913725"/>
              <a:gd name="connsiteY557" fmla="*/ 166178 h 4732076"/>
              <a:gd name="connsiteX558" fmla="*/ 506835 w 1913725"/>
              <a:gd name="connsiteY558" fmla="*/ 154177 h 4732076"/>
              <a:gd name="connsiteX559" fmla="*/ 510845 w 1913725"/>
              <a:gd name="connsiteY559" fmla="*/ 140161 h 4732076"/>
              <a:gd name="connsiteX560" fmla="*/ 514854 w 1913725"/>
              <a:gd name="connsiteY560" fmla="*/ 126768 h 4732076"/>
              <a:gd name="connsiteX561" fmla="*/ 520097 w 1913725"/>
              <a:gd name="connsiteY561" fmla="*/ 113686 h 4732076"/>
              <a:gd name="connsiteX562" fmla="*/ 522564 w 1913725"/>
              <a:gd name="connsiteY562" fmla="*/ 106833 h 4732076"/>
              <a:gd name="connsiteX563" fmla="*/ 525957 w 1913725"/>
              <a:gd name="connsiteY563" fmla="*/ 100603 h 4732076"/>
              <a:gd name="connsiteX564" fmla="*/ 529041 w 1913725"/>
              <a:gd name="connsiteY564" fmla="*/ 94685 h 4732076"/>
              <a:gd name="connsiteX565" fmla="*/ 532125 w 1913725"/>
              <a:gd name="connsiteY565" fmla="*/ 88767 h 4732076"/>
              <a:gd name="connsiteX566" fmla="*/ 535826 w 1913725"/>
              <a:gd name="connsiteY566" fmla="*/ 82537 h 4732076"/>
              <a:gd name="connsiteX567" fmla="*/ 539527 w 1913725"/>
              <a:gd name="connsiteY567" fmla="*/ 76620 h 4732076"/>
              <a:gd name="connsiteX568" fmla="*/ 543228 w 1913725"/>
              <a:gd name="connsiteY568" fmla="*/ 71013 h 4732076"/>
              <a:gd name="connsiteX569" fmla="*/ 547545 w 1913725"/>
              <a:gd name="connsiteY569" fmla="*/ 65717 h 4732076"/>
              <a:gd name="connsiteX570" fmla="*/ 553097 w 1913725"/>
              <a:gd name="connsiteY570" fmla="*/ 58865 h 4732076"/>
              <a:gd name="connsiteX571" fmla="*/ 558649 w 1913725"/>
              <a:gd name="connsiteY571" fmla="*/ 52635 h 4732076"/>
              <a:gd name="connsiteX572" fmla="*/ 564817 w 1913725"/>
              <a:gd name="connsiteY572" fmla="*/ 46717 h 4732076"/>
              <a:gd name="connsiteX573" fmla="*/ 571294 w 1913725"/>
              <a:gd name="connsiteY573" fmla="*/ 41111 h 4732076"/>
              <a:gd name="connsiteX574" fmla="*/ 577770 w 1913725"/>
              <a:gd name="connsiteY574" fmla="*/ 35815 h 4732076"/>
              <a:gd name="connsiteX575" fmla="*/ 584864 w 1913725"/>
              <a:gd name="connsiteY575" fmla="*/ 30832 h 4732076"/>
              <a:gd name="connsiteX576" fmla="*/ 592266 w 1913725"/>
              <a:gd name="connsiteY576" fmla="*/ 26159 h 4732076"/>
              <a:gd name="connsiteX577" fmla="*/ 599359 w 1913725"/>
              <a:gd name="connsiteY577" fmla="*/ 22110 h 4732076"/>
              <a:gd name="connsiteX578" fmla="*/ 607069 w 1913725"/>
              <a:gd name="connsiteY578" fmla="*/ 18061 h 4732076"/>
              <a:gd name="connsiteX579" fmla="*/ 615088 w 1913725"/>
              <a:gd name="connsiteY579" fmla="*/ 14635 h 4732076"/>
              <a:gd name="connsiteX580" fmla="*/ 623415 w 1913725"/>
              <a:gd name="connsiteY580" fmla="*/ 11832 h 4732076"/>
              <a:gd name="connsiteX581" fmla="*/ 631742 w 1913725"/>
              <a:gd name="connsiteY581" fmla="*/ 9028 h 4732076"/>
              <a:gd name="connsiteX582" fmla="*/ 640069 w 1913725"/>
              <a:gd name="connsiteY582" fmla="*/ 6536 h 4732076"/>
              <a:gd name="connsiteX583" fmla="*/ 648705 w 1913725"/>
              <a:gd name="connsiteY583" fmla="*/ 4357 h 4732076"/>
              <a:gd name="connsiteX584" fmla="*/ 657340 w 1913725"/>
              <a:gd name="connsiteY584" fmla="*/ 2799 h 4732076"/>
              <a:gd name="connsiteX585" fmla="*/ 666593 w 1913725"/>
              <a:gd name="connsiteY585" fmla="*/ 1553 h 4732076"/>
              <a:gd name="connsiteX586" fmla="*/ 666605 w 1913725"/>
              <a:gd name="connsiteY586" fmla="*/ 1652 h 4732076"/>
              <a:gd name="connsiteX587" fmla="*/ 677674 w 1913725"/>
              <a:gd name="connsiteY587" fmla="*/ 622 h 4732076"/>
              <a:gd name="connsiteX588" fmla="*/ 684521 w 1913725"/>
              <a:gd name="connsiteY588" fmla="*/ 311 h 4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1913725" h="4732076">
                <a:moveTo>
                  <a:pt x="41906" y="1484737"/>
                </a:moveTo>
                <a:lnTo>
                  <a:pt x="41906" y="2194801"/>
                </a:lnTo>
                <a:lnTo>
                  <a:pt x="41906" y="2206294"/>
                </a:lnTo>
                <a:lnTo>
                  <a:pt x="42527" y="2217165"/>
                </a:lnTo>
                <a:lnTo>
                  <a:pt x="43459" y="2228037"/>
                </a:lnTo>
                <a:lnTo>
                  <a:pt x="44079" y="2238908"/>
                </a:lnTo>
                <a:lnTo>
                  <a:pt x="45321" y="2249780"/>
                </a:lnTo>
                <a:lnTo>
                  <a:pt x="46873" y="2260341"/>
                </a:lnTo>
                <a:lnTo>
                  <a:pt x="48735" y="2270902"/>
                </a:lnTo>
                <a:lnTo>
                  <a:pt x="50598" y="2281463"/>
                </a:lnTo>
                <a:lnTo>
                  <a:pt x="52771" y="2292024"/>
                </a:lnTo>
                <a:lnTo>
                  <a:pt x="55564" y="2302273"/>
                </a:lnTo>
                <a:lnTo>
                  <a:pt x="58048" y="2312524"/>
                </a:lnTo>
                <a:lnTo>
                  <a:pt x="61152" y="2322464"/>
                </a:lnTo>
                <a:lnTo>
                  <a:pt x="64567" y="2332714"/>
                </a:lnTo>
                <a:lnTo>
                  <a:pt x="67981" y="2342653"/>
                </a:lnTo>
                <a:lnTo>
                  <a:pt x="71706" y="2352593"/>
                </a:lnTo>
                <a:lnTo>
                  <a:pt x="75742" y="2361911"/>
                </a:lnTo>
                <a:lnTo>
                  <a:pt x="79777" y="2371851"/>
                </a:lnTo>
                <a:lnTo>
                  <a:pt x="84434" y="2381480"/>
                </a:lnTo>
                <a:lnTo>
                  <a:pt x="89089" y="2390488"/>
                </a:lnTo>
                <a:lnTo>
                  <a:pt x="94056" y="2399496"/>
                </a:lnTo>
                <a:lnTo>
                  <a:pt x="99023" y="2408815"/>
                </a:lnTo>
                <a:lnTo>
                  <a:pt x="104300" y="2417512"/>
                </a:lnTo>
                <a:lnTo>
                  <a:pt x="109888" y="2426519"/>
                </a:lnTo>
                <a:lnTo>
                  <a:pt x="115475" y="2435216"/>
                </a:lnTo>
                <a:lnTo>
                  <a:pt x="121063" y="2443603"/>
                </a:lnTo>
                <a:lnTo>
                  <a:pt x="127271" y="2451989"/>
                </a:lnTo>
                <a:lnTo>
                  <a:pt x="133790" y="2460065"/>
                </a:lnTo>
                <a:lnTo>
                  <a:pt x="139998" y="2468141"/>
                </a:lnTo>
                <a:lnTo>
                  <a:pt x="146827" y="2475907"/>
                </a:lnTo>
                <a:lnTo>
                  <a:pt x="153346" y="2483672"/>
                </a:lnTo>
                <a:lnTo>
                  <a:pt x="160485" y="2491438"/>
                </a:lnTo>
                <a:lnTo>
                  <a:pt x="167936" y="2498893"/>
                </a:lnTo>
                <a:lnTo>
                  <a:pt x="175076" y="2505726"/>
                </a:lnTo>
                <a:lnTo>
                  <a:pt x="182526" y="2512870"/>
                </a:lnTo>
                <a:lnTo>
                  <a:pt x="190286" y="2520014"/>
                </a:lnTo>
                <a:lnTo>
                  <a:pt x="198356" y="2526537"/>
                </a:lnTo>
                <a:lnTo>
                  <a:pt x="206117" y="2533060"/>
                </a:lnTo>
                <a:lnTo>
                  <a:pt x="214498" y="2539273"/>
                </a:lnTo>
                <a:lnTo>
                  <a:pt x="222569" y="2545174"/>
                </a:lnTo>
                <a:lnTo>
                  <a:pt x="231572" y="2551386"/>
                </a:lnTo>
                <a:lnTo>
                  <a:pt x="239952" y="2556977"/>
                </a:lnTo>
                <a:lnTo>
                  <a:pt x="248644" y="2562568"/>
                </a:lnTo>
                <a:lnTo>
                  <a:pt x="257957" y="2567849"/>
                </a:lnTo>
                <a:lnTo>
                  <a:pt x="266648" y="2572819"/>
                </a:lnTo>
                <a:lnTo>
                  <a:pt x="275651" y="2577789"/>
                </a:lnTo>
                <a:lnTo>
                  <a:pt x="285273" y="2582137"/>
                </a:lnTo>
                <a:lnTo>
                  <a:pt x="294586" y="2586796"/>
                </a:lnTo>
                <a:lnTo>
                  <a:pt x="304209" y="2591145"/>
                </a:lnTo>
                <a:lnTo>
                  <a:pt x="314143" y="2594872"/>
                </a:lnTo>
                <a:lnTo>
                  <a:pt x="323765" y="2598289"/>
                </a:lnTo>
                <a:lnTo>
                  <a:pt x="333699" y="2602017"/>
                </a:lnTo>
                <a:lnTo>
                  <a:pt x="343632" y="2605433"/>
                </a:lnTo>
                <a:lnTo>
                  <a:pt x="353876" y="2608229"/>
                </a:lnTo>
                <a:lnTo>
                  <a:pt x="364119" y="2611024"/>
                </a:lnTo>
                <a:lnTo>
                  <a:pt x="374674" y="2613509"/>
                </a:lnTo>
                <a:lnTo>
                  <a:pt x="384607" y="2615994"/>
                </a:lnTo>
                <a:lnTo>
                  <a:pt x="395161" y="2617857"/>
                </a:lnTo>
                <a:lnTo>
                  <a:pt x="406026" y="2619411"/>
                </a:lnTo>
                <a:lnTo>
                  <a:pt x="416580" y="2621275"/>
                </a:lnTo>
                <a:lnTo>
                  <a:pt x="427756" y="2622206"/>
                </a:lnTo>
                <a:lnTo>
                  <a:pt x="438620" y="2623449"/>
                </a:lnTo>
                <a:lnTo>
                  <a:pt x="449485" y="2624070"/>
                </a:lnTo>
                <a:lnTo>
                  <a:pt x="460349" y="2624381"/>
                </a:lnTo>
                <a:lnTo>
                  <a:pt x="471524" y="2624691"/>
                </a:lnTo>
                <a:lnTo>
                  <a:pt x="906729" y="2624691"/>
                </a:lnTo>
                <a:lnTo>
                  <a:pt x="917905" y="2624381"/>
                </a:lnTo>
                <a:lnTo>
                  <a:pt x="929080" y="2624070"/>
                </a:lnTo>
                <a:lnTo>
                  <a:pt x="939945" y="2623449"/>
                </a:lnTo>
                <a:lnTo>
                  <a:pt x="950809" y="2622206"/>
                </a:lnTo>
                <a:lnTo>
                  <a:pt x="961674" y="2621275"/>
                </a:lnTo>
                <a:lnTo>
                  <a:pt x="972228" y="2619411"/>
                </a:lnTo>
                <a:lnTo>
                  <a:pt x="982782" y="2617857"/>
                </a:lnTo>
                <a:lnTo>
                  <a:pt x="993336" y="2615994"/>
                </a:lnTo>
                <a:lnTo>
                  <a:pt x="1003891" y="2613509"/>
                </a:lnTo>
                <a:lnTo>
                  <a:pt x="1014134" y="2611024"/>
                </a:lnTo>
                <a:lnTo>
                  <a:pt x="1024688" y="2608229"/>
                </a:lnTo>
                <a:lnTo>
                  <a:pt x="1034312" y="2605433"/>
                </a:lnTo>
                <a:lnTo>
                  <a:pt x="1044555" y="2602017"/>
                </a:lnTo>
                <a:lnTo>
                  <a:pt x="1054488" y="2598289"/>
                </a:lnTo>
                <a:lnTo>
                  <a:pt x="1064422" y="2594872"/>
                </a:lnTo>
                <a:lnTo>
                  <a:pt x="1074045" y="2591145"/>
                </a:lnTo>
                <a:lnTo>
                  <a:pt x="1083668" y="2586796"/>
                </a:lnTo>
                <a:lnTo>
                  <a:pt x="1092980" y="2582137"/>
                </a:lnTo>
                <a:lnTo>
                  <a:pt x="1102293" y="2577789"/>
                </a:lnTo>
                <a:lnTo>
                  <a:pt x="1111295" y="2572819"/>
                </a:lnTo>
                <a:lnTo>
                  <a:pt x="1120608" y="2567849"/>
                </a:lnTo>
                <a:lnTo>
                  <a:pt x="1129609" y="2562568"/>
                </a:lnTo>
                <a:lnTo>
                  <a:pt x="1137991" y="2556977"/>
                </a:lnTo>
                <a:lnTo>
                  <a:pt x="1146993" y="2551386"/>
                </a:lnTo>
                <a:lnTo>
                  <a:pt x="1155374" y="2545174"/>
                </a:lnTo>
                <a:lnTo>
                  <a:pt x="1163755" y="2539273"/>
                </a:lnTo>
                <a:lnTo>
                  <a:pt x="1171826" y="2533060"/>
                </a:lnTo>
                <a:lnTo>
                  <a:pt x="1179897" y="2526537"/>
                </a:lnTo>
                <a:lnTo>
                  <a:pt x="1187968" y="2520014"/>
                </a:lnTo>
                <a:lnTo>
                  <a:pt x="1195418" y="2512870"/>
                </a:lnTo>
                <a:lnTo>
                  <a:pt x="1203179" y="2505726"/>
                </a:lnTo>
                <a:lnTo>
                  <a:pt x="1210629" y="2498893"/>
                </a:lnTo>
                <a:lnTo>
                  <a:pt x="1217458" y="2491438"/>
                </a:lnTo>
                <a:lnTo>
                  <a:pt x="1224597" y="2483672"/>
                </a:lnTo>
                <a:lnTo>
                  <a:pt x="1231737" y="2475907"/>
                </a:lnTo>
                <a:lnTo>
                  <a:pt x="1238256" y="2468141"/>
                </a:lnTo>
                <a:lnTo>
                  <a:pt x="1244775" y="2460065"/>
                </a:lnTo>
                <a:lnTo>
                  <a:pt x="1250983" y="2451989"/>
                </a:lnTo>
                <a:lnTo>
                  <a:pt x="1256881" y="2443603"/>
                </a:lnTo>
                <a:lnTo>
                  <a:pt x="1262779" y="2435216"/>
                </a:lnTo>
                <a:lnTo>
                  <a:pt x="1268676" y="2426519"/>
                </a:lnTo>
                <a:lnTo>
                  <a:pt x="1274264" y="2417512"/>
                </a:lnTo>
                <a:lnTo>
                  <a:pt x="1279542" y="2408815"/>
                </a:lnTo>
                <a:lnTo>
                  <a:pt x="1284508" y="2399496"/>
                </a:lnTo>
                <a:lnTo>
                  <a:pt x="1289164" y="2390488"/>
                </a:lnTo>
                <a:lnTo>
                  <a:pt x="1293821" y="2381480"/>
                </a:lnTo>
                <a:lnTo>
                  <a:pt x="1298477" y="2371851"/>
                </a:lnTo>
                <a:lnTo>
                  <a:pt x="1302512" y="2361911"/>
                </a:lnTo>
                <a:lnTo>
                  <a:pt x="1306547" y="2352593"/>
                </a:lnTo>
                <a:lnTo>
                  <a:pt x="1310272" y="2342653"/>
                </a:lnTo>
                <a:lnTo>
                  <a:pt x="1313687" y="2332714"/>
                </a:lnTo>
                <a:lnTo>
                  <a:pt x="1317102" y="2322464"/>
                </a:lnTo>
                <a:lnTo>
                  <a:pt x="1319896" y="2312524"/>
                </a:lnTo>
                <a:lnTo>
                  <a:pt x="1322689" y="2302273"/>
                </a:lnTo>
                <a:lnTo>
                  <a:pt x="1325172" y="2292024"/>
                </a:lnTo>
                <a:lnTo>
                  <a:pt x="1327656" y="2281463"/>
                </a:lnTo>
                <a:lnTo>
                  <a:pt x="1329829" y="2270902"/>
                </a:lnTo>
                <a:lnTo>
                  <a:pt x="1331381" y="2260341"/>
                </a:lnTo>
                <a:lnTo>
                  <a:pt x="1332933" y="2249780"/>
                </a:lnTo>
                <a:lnTo>
                  <a:pt x="1333864" y="2238908"/>
                </a:lnTo>
                <a:lnTo>
                  <a:pt x="1335106" y="2228037"/>
                </a:lnTo>
                <a:lnTo>
                  <a:pt x="1335727" y="2217165"/>
                </a:lnTo>
                <a:lnTo>
                  <a:pt x="1336038" y="2206294"/>
                </a:lnTo>
                <a:lnTo>
                  <a:pt x="1336347" y="2194801"/>
                </a:lnTo>
                <a:lnTo>
                  <a:pt x="1336347" y="1484737"/>
                </a:lnTo>
                <a:close/>
                <a:moveTo>
                  <a:pt x="571513" y="293162"/>
                </a:moveTo>
                <a:lnTo>
                  <a:pt x="572219" y="304934"/>
                </a:lnTo>
                <a:lnTo>
                  <a:pt x="574069" y="324245"/>
                </a:lnTo>
                <a:lnTo>
                  <a:pt x="576228" y="342934"/>
                </a:lnTo>
                <a:lnTo>
                  <a:pt x="578696" y="360688"/>
                </a:lnTo>
                <a:lnTo>
                  <a:pt x="580854" y="376263"/>
                </a:lnTo>
                <a:lnTo>
                  <a:pt x="583496" y="388268"/>
                </a:lnTo>
                <a:lnTo>
                  <a:pt x="836753" y="388268"/>
                </a:lnTo>
                <a:lnTo>
                  <a:pt x="837313" y="380050"/>
                </a:lnTo>
                <a:lnTo>
                  <a:pt x="838558" y="364487"/>
                </a:lnTo>
                <a:lnTo>
                  <a:pt x="839181" y="347057"/>
                </a:lnTo>
                <a:lnTo>
                  <a:pt x="839491" y="328381"/>
                </a:lnTo>
                <a:lnTo>
                  <a:pt x="839181" y="308771"/>
                </a:lnTo>
                <a:lnTo>
                  <a:pt x="838249" y="293162"/>
                </a:lnTo>
                <a:close/>
                <a:moveTo>
                  <a:pt x="683837" y="76418"/>
                </a:moveTo>
                <a:lnTo>
                  <a:pt x="679855" y="76620"/>
                </a:lnTo>
                <a:lnTo>
                  <a:pt x="673995" y="77243"/>
                </a:lnTo>
                <a:lnTo>
                  <a:pt x="667827" y="78488"/>
                </a:lnTo>
                <a:lnTo>
                  <a:pt x="661967" y="79423"/>
                </a:lnTo>
                <a:lnTo>
                  <a:pt x="656416" y="80980"/>
                </a:lnTo>
                <a:lnTo>
                  <a:pt x="651172" y="82537"/>
                </a:lnTo>
                <a:lnTo>
                  <a:pt x="645621" y="84406"/>
                </a:lnTo>
                <a:lnTo>
                  <a:pt x="640686" y="86587"/>
                </a:lnTo>
                <a:lnTo>
                  <a:pt x="635752" y="89078"/>
                </a:lnTo>
                <a:lnTo>
                  <a:pt x="630818" y="91882"/>
                </a:lnTo>
                <a:lnTo>
                  <a:pt x="626499" y="94685"/>
                </a:lnTo>
                <a:lnTo>
                  <a:pt x="622182" y="97800"/>
                </a:lnTo>
                <a:lnTo>
                  <a:pt x="618172" y="101226"/>
                </a:lnTo>
                <a:lnTo>
                  <a:pt x="614163" y="104964"/>
                </a:lnTo>
                <a:lnTo>
                  <a:pt x="610462" y="108701"/>
                </a:lnTo>
                <a:lnTo>
                  <a:pt x="606761" y="113063"/>
                </a:lnTo>
                <a:lnTo>
                  <a:pt x="601826" y="119915"/>
                </a:lnTo>
                <a:lnTo>
                  <a:pt x="597509" y="127390"/>
                </a:lnTo>
                <a:lnTo>
                  <a:pt x="593191" y="135177"/>
                </a:lnTo>
                <a:lnTo>
                  <a:pt x="589489" y="143587"/>
                </a:lnTo>
                <a:lnTo>
                  <a:pt x="585789" y="152621"/>
                </a:lnTo>
                <a:lnTo>
                  <a:pt x="583013" y="161341"/>
                </a:lnTo>
                <a:lnTo>
                  <a:pt x="581577" y="166178"/>
                </a:lnTo>
                <a:lnTo>
                  <a:pt x="813548" y="166178"/>
                </a:lnTo>
                <a:lnTo>
                  <a:pt x="813041" y="164968"/>
                </a:lnTo>
                <a:lnTo>
                  <a:pt x="809306" y="155942"/>
                </a:lnTo>
                <a:lnTo>
                  <a:pt x="804950" y="146915"/>
                </a:lnTo>
                <a:lnTo>
                  <a:pt x="800282" y="138512"/>
                </a:lnTo>
                <a:lnTo>
                  <a:pt x="795303" y="130419"/>
                </a:lnTo>
                <a:lnTo>
                  <a:pt x="789701" y="122949"/>
                </a:lnTo>
                <a:lnTo>
                  <a:pt x="784100" y="116100"/>
                </a:lnTo>
                <a:lnTo>
                  <a:pt x="779433" y="111121"/>
                </a:lnTo>
                <a:lnTo>
                  <a:pt x="775076" y="106451"/>
                </a:lnTo>
                <a:lnTo>
                  <a:pt x="770409" y="102405"/>
                </a:lnTo>
                <a:lnTo>
                  <a:pt x="765429" y="98359"/>
                </a:lnTo>
                <a:lnTo>
                  <a:pt x="760139" y="94935"/>
                </a:lnTo>
                <a:lnTo>
                  <a:pt x="754849" y="91823"/>
                </a:lnTo>
                <a:lnTo>
                  <a:pt x="749558" y="89021"/>
                </a:lnTo>
                <a:lnTo>
                  <a:pt x="743957" y="86531"/>
                </a:lnTo>
                <a:lnTo>
                  <a:pt x="738045" y="84041"/>
                </a:lnTo>
                <a:lnTo>
                  <a:pt x="732132" y="82174"/>
                </a:lnTo>
                <a:lnTo>
                  <a:pt x="725597" y="80306"/>
                </a:lnTo>
                <a:lnTo>
                  <a:pt x="719374" y="79061"/>
                </a:lnTo>
                <a:lnTo>
                  <a:pt x="712527" y="77815"/>
                </a:lnTo>
                <a:lnTo>
                  <a:pt x="705681" y="77193"/>
                </a:lnTo>
                <a:lnTo>
                  <a:pt x="698525" y="76571"/>
                </a:lnTo>
                <a:lnTo>
                  <a:pt x="691367" y="76571"/>
                </a:lnTo>
                <a:lnTo>
                  <a:pt x="687633" y="76882"/>
                </a:lnTo>
                <a:lnTo>
                  <a:pt x="684209" y="77193"/>
                </a:lnTo>
                <a:close/>
                <a:moveTo>
                  <a:pt x="691367" y="0"/>
                </a:moveTo>
                <a:lnTo>
                  <a:pt x="702881" y="311"/>
                </a:lnTo>
                <a:lnTo>
                  <a:pt x="714084" y="1245"/>
                </a:lnTo>
                <a:lnTo>
                  <a:pt x="724975" y="2490"/>
                </a:lnTo>
                <a:lnTo>
                  <a:pt x="735556" y="4358"/>
                </a:lnTo>
                <a:lnTo>
                  <a:pt x="746135" y="6848"/>
                </a:lnTo>
                <a:lnTo>
                  <a:pt x="756405" y="9649"/>
                </a:lnTo>
                <a:lnTo>
                  <a:pt x="765740" y="12762"/>
                </a:lnTo>
                <a:lnTo>
                  <a:pt x="775698" y="16497"/>
                </a:lnTo>
                <a:lnTo>
                  <a:pt x="784723" y="20855"/>
                </a:lnTo>
                <a:lnTo>
                  <a:pt x="793747" y="25834"/>
                </a:lnTo>
                <a:lnTo>
                  <a:pt x="802460" y="31437"/>
                </a:lnTo>
                <a:lnTo>
                  <a:pt x="810863" y="37040"/>
                </a:lnTo>
                <a:lnTo>
                  <a:pt x="818953" y="43265"/>
                </a:lnTo>
                <a:lnTo>
                  <a:pt x="826733" y="50424"/>
                </a:lnTo>
                <a:lnTo>
                  <a:pt x="834512" y="57895"/>
                </a:lnTo>
                <a:lnTo>
                  <a:pt x="841670" y="65676"/>
                </a:lnTo>
                <a:lnTo>
                  <a:pt x="846337" y="71279"/>
                </a:lnTo>
                <a:lnTo>
                  <a:pt x="850694" y="76882"/>
                </a:lnTo>
                <a:lnTo>
                  <a:pt x="855051" y="82485"/>
                </a:lnTo>
                <a:lnTo>
                  <a:pt x="858785" y="88399"/>
                </a:lnTo>
                <a:lnTo>
                  <a:pt x="862831" y="94624"/>
                </a:lnTo>
                <a:lnTo>
                  <a:pt x="866565" y="100537"/>
                </a:lnTo>
                <a:lnTo>
                  <a:pt x="873411" y="113300"/>
                </a:lnTo>
                <a:lnTo>
                  <a:pt x="879635" y="126372"/>
                </a:lnTo>
                <a:lnTo>
                  <a:pt x="885236" y="139756"/>
                </a:lnTo>
                <a:lnTo>
                  <a:pt x="890215" y="153451"/>
                </a:lnTo>
                <a:lnTo>
                  <a:pt x="894456" y="166178"/>
                </a:lnTo>
                <a:lnTo>
                  <a:pt x="1850101" y="166178"/>
                </a:lnTo>
                <a:lnTo>
                  <a:pt x="1856308" y="166800"/>
                </a:lnTo>
                <a:lnTo>
                  <a:pt x="1862826" y="167731"/>
                </a:lnTo>
                <a:lnTo>
                  <a:pt x="1869033" y="169283"/>
                </a:lnTo>
                <a:lnTo>
                  <a:pt x="1874619" y="171146"/>
                </a:lnTo>
                <a:lnTo>
                  <a:pt x="1880206" y="173940"/>
                </a:lnTo>
                <a:lnTo>
                  <a:pt x="1885483" y="177356"/>
                </a:lnTo>
                <a:lnTo>
                  <a:pt x="1890448" y="180771"/>
                </a:lnTo>
                <a:lnTo>
                  <a:pt x="1895103" y="184806"/>
                </a:lnTo>
                <a:lnTo>
                  <a:pt x="1898828" y="189464"/>
                </a:lnTo>
                <a:lnTo>
                  <a:pt x="1902863" y="194121"/>
                </a:lnTo>
                <a:lnTo>
                  <a:pt x="1905966" y="199399"/>
                </a:lnTo>
                <a:lnTo>
                  <a:pt x="1908450" y="204988"/>
                </a:lnTo>
                <a:lnTo>
                  <a:pt x="1910622" y="210886"/>
                </a:lnTo>
                <a:lnTo>
                  <a:pt x="1912174" y="217095"/>
                </a:lnTo>
                <a:lnTo>
                  <a:pt x="1913415" y="223306"/>
                </a:lnTo>
                <a:lnTo>
                  <a:pt x="1913725" y="229515"/>
                </a:lnTo>
                <a:lnTo>
                  <a:pt x="1913725" y="2163439"/>
                </a:lnTo>
                <a:lnTo>
                  <a:pt x="1913725" y="2835937"/>
                </a:lnTo>
                <a:lnTo>
                  <a:pt x="1913725" y="4732076"/>
                </a:lnTo>
                <a:lnTo>
                  <a:pt x="1784056" y="4732076"/>
                </a:lnTo>
                <a:lnTo>
                  <a:pt x="1784056" y="2163439"/>
                </a:lnTo>
                <a:lnTo>
                  <a:pt x="1786476" y="2163439"/>
                </a:lnTo>
                <a:lnTo>
                  <a:pt x="1786476" y="293162"/>
                </a:lnTo>
                <a:lnTo>
                  <a:pt x="914796" y="293162"/>
                </a:lnTo>
                <a:lnTo>
                  <a:pt x="914798" y="293208"/>
                </a:lnTo>
                <a:lnTo>
                  <a:pt x="915110" y="306281"/>
                </a:lnTo>
                <a:lnTo>
                  <a:pt x="915732" y="319043"/>
                </a:lnTo>
                <a:lnTo>
                  <a:pt x="915732" y="331181"/>
                </a:lnTo>
                <a:lnTo>
                  <a:pt x="915110" y="353593"/>
                </a:lnTo>
                <a:lnTo>
                  <a:pt x="914487" y="373513"/>
                </a:lnTo>
                <a:lnTo>
                  <a:pt x="913374" y="388268"/>
                </a:lnTo>
                <a:lnTo>
                  <a:pt x="920700" y="388268"/>
                </a:lnTo>
                <a:lnTo>
                  <a:pt x="932504" y="388268"/>
                </a:lnTo>
                <a:lnTo>
                  <a:pt x="944308" y="388579"/>
                </a:lnTo>
                <a:lnTo>
                  <a:pt x="956112" y="389821"/>
                </a:lnTo>
                <a:lnTo>
                  <a:pt x="967605" y="390442"/>
                </a:lnTo>
                <a:lnTo>
                  <a:pt x="978787" y="391995"/>
                </a:lnTo>
                <a:lnTo>
                  <a:pt x="990591" y="393548"/>
                </a:lnTo>
                <a:lnTo>
                  <a:pt x="1001774" y="395412"/>
                </a:lnTo>
                <a:lnTo>
                  <a:pt x="1012957" y="397585"/>
                </a:lnTo>
                <a:lnTo>
                  <a:pt x="1023829" y="400069"/>
                </a:lnTo>
                <a:lnTo>
                  <a:pt x="1035322" y="402865"/>
                </a:lnTo>
                <a:lnTo>
                  <a:pt x="1046194" y="405660"/>
                </a:lnTo>
                <a:lnTo>
                  <a:pt x="1056756" y="408766"/>
                </a:lnTo>
                <a:lnTo>
                  <a:pt x="1067628" y="412182"/>
                </a:lnTo>
                <a:lnTo>
                  <a:pt x="1078189" y="416219"/>
                </a:lnTo>
                <a:lnTo>
                  <a:pt x="1088750" y="419947"/>
                </a:lnTo>
                <a:lnTo>
                  <a:pt x="1099001" y="424294"/>
                </a:lnTo>
                <a:lnTo>
                  <a:pt x="1108941" y="428642"/>
                </a:lnTo>
                <a:lnTo>
                  <a:pt x="1118880" y="433301"/>
                </a:lnTo>
                <a:lnTo>
                  <a:pt x="1129131" y="438271"/>
                </a:lnTo>
                <a:lnTo>
                  <a:pt x="1139071" y="443550"/>
                </a:lnTo>
                <a:lnTo>
                  <a:pt x="1148390" y="448829"/>
                </a:lnTo>
                <a:lnTo>
                  <a:pt x="1158019" y="454420"/>
                </a:lnTo>
                <a:lnTo>
                  <a:pt x="1167339" y="460321"/>
                </a:lnTo>
                <a:lnTo>
                  <a:pt x="1176657" y="466532"/>
                </a:lnTo>
                <a:lnTo>
                  <a:pt x="1185354" y="472743"/>
                </a:lnTo>
                <a:lnTo>
                  <a:pt x="1194674" y="478955"/>
                </a:lnTo>
                <a:lnTo>
                  <a:pt x="1203061" y="485788"/>
                </a:lnTo>
                <a:lnTo>
                  <a:pt x="1211758" y="492931"/>
                </a:lnTo>
                <a:lnTo>
                  <a:pt x="1220145" y="499763"/>
                </a:lnTo>
                <a:lnTo>
                  <a:pt x="1228221" y="506907"/>
                </a:lnTo>
                <a:lnTo>
                  <a:pt x="1236298" y="514671"/>
                </a:lnTo>
                <a:lnTo>
                  <a:pt x="1244063" y="522435"/>
                </a:lnTo>
                <a:lnTo>
                  <a:pt x="1251829" y="530200"/>
                </a:lnTo>
                <a:lnTo>
                  <a:pt x="1259284" y="538275"/>
                </a:lnTo>
                <a:lnTo>
                  <a:pt x="1266740" y="546350"/>
                </a:lnTo>
                <a:lnTo>
                  <a:pt x="1273573" y="554735"/>
                </a:lnTo>
                <a:lnTo>
                  <a:pt x="1280718" y="563120"/>
                </a:lnTo>
                <a:lnTo>
                  <a:pt x="1287552" y="571816"/>
                </a:lnTo>
                <a:lnTo>
                  <a:pt x="1293764" y="580822"/>
                </a:lnTo>
                <a:lnTo>
                  <a:pt x="1299976" y="589829"/>
                </a:lnTo>
                <a:lnTo>
                  <a:pt x="1306189" y="599146"/>
                </a:lnTo>
                <a:lnTo>
                  <a:pt x="1312091" y="608464"/>
                </a:lnTo>
                <a:lnTo>
                  <a:pt x="1317682" y="618091"/>
                </a:lnTo>
                <a:lnTo>
                  <a:pt x="1322963" y="627409"/>
                </a:lnTo>
                <a:lnTo>
                  <a:pt x="1328243" y="637346"/>
                </a:lnTo>
                <a:lnTo>
                  <a:pt x="1333214" y="647285"/>
                </a:lnTo>
                <a:lnTo>
                  <a:pt x="1337873" y="657534"/>
                </a:lnTo>
                <a:lnTo>
                  <a:pt x="1342221" y="667473"/>
                </a:lnTo>
                <a:lnTo>
                  <a:pt x="1346570" y="677721"/>
                </a:lnTo>
                <a:lnTo>
                  <a:pt x="1350298" y="688280"/>
                </a:lnTo>
                <a:lnTo>
                  <a:pt x="1354336" y="698840"/>
                </a:lnTo>
                <a:lnTo>
                  <a:pt x="1357442" y="709399"/>
                </a:lnTo>
                <a:lnTo>
                  <a:pt x="1360859" y="720269"/>
                </a:lnTo>
                <a:lnTo>
                  <a:pt x="1363655" y="731139"/>
                </a:lnTo>
                <a:lnTo>
                  <a:pt x="1366451" y="742320"/>
                </a:lnTo>
                <a:lnTo>
                  <a:pt x="1368625" y="753501"/>
                </a:lnTo>
                <a:lnTo>
                  <a:pt x="1371110" y="764682"/>
                </a:lnTo>
                <a:lnTo>
                  <a:pt x="1372974" y="775862"/>
                </a:lnTo>
                <a:lnTo>
                  <a:pt x="1374216" y="787353"/>
                </a:lnTo>
                <a:lnTo>
                  <a:pt x="1375769" y="798844"/>
                </a:lnTo>
                <a:lnTo>
                  <a:pt x="1376702" y="810336"/>
                </a:lnTo>
                <a:lnTo>
                  <a:pt x="1377634" y="822137"/>
                </a:lnTo>
                <a:lnTo>
                  <a:pt x="1377943" y="833628"/>
                </a:lnTo>
                <a:lnTo>
                  <a:pt x="1378254" y="845741"/>
                </a:lnTo>
                <a:lnTo>
                  <a:pt x="1378254" y="2204803"/>
                </a:lnTo>
                <a:lnTo>
                  <a:pt x="1377943" y="2216294"/>
                </a:lnTo>
                <a:lnTo>
                  <a:pt x="1377634" y="2228407"/>
                </a:lnTo>
                <a:lnTo>
                  <a:pt x="1376702" y="2239898"/>
                </a:lnTo>
                <a:lnTo>
                  <a:pt x="1375769" y="2251389"/>
                </a:lnTo>
                <a:lnTo>
                  <a:pt x="1374216" y="2262880"/>
                </a:lnTo>
                <a:lnTo>
                  <a:pt x="1372974" y="2274371"/>
                </a:lnTo>
                <a:lnTo>
                  <a:pt x="1371110" y="2285552"/>
                </a:lnTo>
                <a:lnTo>
                  <a:pt x="1368625" y="2296732"/>
                </a:lnTo>
                <a:lnTo>
                  <a:pt x="1366451" y="2307913"/>
                </a:lnTo>
                <a:lnTo>
                  <a:pt x="1363655" y="2319093"/>
                </a:lnTo>
                <a:lnTo>
                  <a:pt x="1360859" y="2329963"/>
                </a:lnTo>
                <a:lnTo>
                  <a:pt x="1357442" y="2340523"/>
                </a:lnTo>
                <a:lnTo>
                  <a:pt x="1354336" y="2351393"/>
                </a:lnTo>
                <a:lnTo>
                  <a:pt x="1350298" y="2361952"/>
                </a:lnTo>
                <a:lnTo>
                  <a:pt x="1346570" y="2372201"/>
                </a:lnTo>
                <a:lnTo>
                  <a:pt x="1342221" y="2382761"/>
                </a:lnTo>
                <a:lnTo>
                  <a:pt x="1337873" y="2393010"/>
                </a:lnTo>
                <a:lnTo>
                  <a:pt x="1333214" y="2402637"/>
                </a:lnTo>
                <a:lnTo>
                  <a:pt x="1328243" y="2412576"/>
                </a:lnTo>
                <a:lnTo>
                  <a:pt x="1322963" y="2422514"/>
                </a:lnTo>
                <a:lnTo>
                  <a:pt x="1317682" y="2432141"/>
                </a:lnTo>
                <a:lnTo>
                  <a:pt x="1312091" y="2441769"/>
                </a:lnTo>
                <a:lnTo>
                  <a:pt x="1306189" y="2451086"/>
                </a:lnTo>
                <a:lnTo>
                  <a:pt x="1299976" y="2460093"/>
                </a:lnTo>
                <a:lnTo>
                  <a:pt x="1293764" y="2469100"/>
                </a:lnTo>
                <a:lnTo>
                  <a:pt x="1287552" y="2478106"/>
                </a:lnTo>
                <a:lnTo>
                  <a:pt x="1280718" y="2486803"/>
                </a:lnTo>
                <a:lnTo>
                  <a:pt x="1273573" y="2495498"/>
                </a:lnTo>
                <a:lnTo>
                  <a:pt x="1266740" y="2503573"/>
                </a:lnTo>
                <a:lnTo>
                  <a:pt x="1259284" y="2512269"/>
                </a:lnTo>
                <a:lnTo>
                  <a:pt x="1251829" y="2520344"/>
                </a:lnTo>
                <a:lnTo>
                  <a:pt x="1244063" y="2528108"/>
                </a:lnTo>
                <a:lnTo>
                  <a:pt x="1236298" y="2535562"/>
                </a:lnTo>
                <a:lnTo>
                  <a:pt x="1228221" y="2543016"/>
                </a:lnTo>
                <a:lnTo>
                  <a:pt x="1220145" y="2550469"/>
                </a:lnTo>
                <a:lnTo>
                  <a:pt x="1211758" y="2557613"/>
                </a:lnTo>
                <a:lnTo>
                  <a:pt x="1203061" y="2564134"/>
                </a:lnTo>
                <a:lnTo>
                  <a:pt x="1194674" y="2570967"/>
                </a:lnTo>
                <a:lnTo>
                  <a:pt x="1185354" y="2577489"/>
                </a:lnTo>
                <a:lnTo>
                  <a:pt x="1176657" y="2584012"/>
                </a:lnTo>
                <a:lnTo>
                  <a:pt x="1167339" y="2589912"/>
                </a:lnTo>
                <a:lnTo>
                  <a:pt x="1158019" y="2595502"/>
                </a:lnTo>
                <a:lnTo>
                  <a:pt x="1148390" y="2601093"/>
                </a:lnTo>
                <a:lnTo>
                  <a:pt x="1139071" y="2606683"/>
                </a:lnTo>
                <a:lnTo>
                  <a:pt x="1129131" y="2611652"/>
                </a:lnTo>
                <a:lnTo>
                  <a:pt x="1118880" y="2616621"/>
                </a:lnTo>
                <a:lnTo>
                  <a:pt x="1108941" y="2621591"/>
                </a:lnTo>
                <a:lnTo>
                  <a:pt x="1099001" y="2625628"/>
                </a:lnTo>
                <a:lnTo>
                  <a:pt x="1088750" y="2629976"/>
                </a:lnTo>
                <a:lnTo>
                  <a:pt x="1078189" y="2634323"/>
                </a:lnTo>
                <a:lnTo>
                  <a:pt x="1067628" y="2637741"/>
                </a:lnTo>
                <a:lnTo>
                  <a:pt x="1056756" y="2641157"/>
                </a:lnTo>
                <a:lnTo>
                  <a:pt x="1046194" y="2644262"/>
                </a:lnTo>
                <a:lnTo>
                  <a:pt x="1035322" y="2647678"/>
                </a:lnTo>
                <a:lnTo>
                  <a:pt x="1023829" y="2650163"/>
                </a:lnTo>
                <a:lnTo>
                  <a:pt x="1012957" y="2652337"/>
                </a:lnTo>
                <a:lnTo>
                  <a:pt x="1001774" y="2654511"/>
                </a:lnTo>
                <a:lnTo>
                  <a:pt x="990591" y="2656685"/>
                </a:lnTo>
                <a:lnTo>
                  <a:pt x="978787" y="2658238"/>
                </a:lnTo>
                <a:lnTo>
                  <a:pt x="967605" y="2659480"/>
                </a:lnTo>
                <a:lnTo>
                  <a:pt x="956112" y="2660722"/>
                </a:lnTo>
                <a:lnTo>
                  <a:pt x="944308" y="2661343"/>
                </a:lnTo>
                <a:lnTo>
                  <a:pt x="932504" y="2661655"/>
                </a:lnTo>
                <a:lnTo>
                  <a:pt x="920700" y="2661965"/>
                </a:lnTo>
                <a:lnTo>
                  <a:pt x="457244" y="2661965"/>
                </a:lnTo>
                <a:lnTo>
                  <a:pt x="445129" y="2661655"/>
                </a:lnTo>
                <a:lnTo>
                  <a:pt x="433636" y="2661343"/>
                </a:lnTo>
                <a:lnTo>
                  <a:pt x="422143" y="2660722"/>
                </a:lnTo>
                <a:lnTo>
                  <a:pt x="410339" y="2659480"/>
                </a:lnTo>
                <a:lnTo>
                  <a:pt x="398846" y="2658238"/>
                </a:lnTo>
                <a:lnTo>
                  <a:pt x="387663" y="2656685"/>
                </a:lnTo>
                <a:lnTo>
                  <a:pt x="376170" y="2654511"/>
                </a:lnTo>
                <a:lnTo>
                  <a:pt x="364988" y="2652337"/>
                </a:lnTo>
                <a:lnTo>
                  <a:pt x="353805" y="2650163"/>
                </a:lnTo>
                <a:lnTo>
                  <a:pt x="342933" y="2647678"/>
                </a:lnTo>
                <a:lnTo>
                  <a:pt x="332061" y="2644262"/>
                </a:lnTo>
                <a:lnTo>
                  <a:pt x="321189" y="2641157"/>
                </a:lnTo>
                <a:lnTo>
                  <a:pt x="310628" y="2637741"/>
                </a:lnTo>
                <a:lnTo>
                  <a:pt x="300066" y="2634323"/>
                </a:lnTo>
                <a:lnTo>
                  <a:pt x="289505" y="2629976"/>
                </a:lnTo>
                <a:lnTo>
                  <a:pt x="279255" y="2625628"/>
                </a:lnTo>
                <a:lnTo>
                  <a:pt x="269004" y="2621591"/>
                </a:lnTo>
                <a:lnTo>
                  <a:pt x="258752" y="2616621"/>
                </a:lnTo>
                <a:lnTo>
                  <a:pt x="248813" y="2611652"/>
                </a:lnTo>
                <a:lnTo>
                  <a:pt x="239183" y="2606683"/>
                </a:lnTo>
                <a:lnTo>
                  <a:pt x="229554" y="2601093"/>
                </a:lnTo>
                <a:lnTo>
                  <a:pt x="219924" y="2595502"/>
                </a:lnTo>
                <a:lnTo>
                  <a:pt x="210606" y="2589912"/>
                </a:lnTo>
                <a:lnTo>
                  <a:pt x="201287" y="2584012"/>
                </a:lnTo>
                <a:lnTo>
                  <a:pt x="192278" y="2577489"/>
                </a:lnTo>
                <a:lnTo>
                  <a:pt x="183581" y="2570967"/>
                </a:lnTo>
                <a:lnTo>
                  <a:pt x="174573" y="2564134"/>
                </a:lnTo>
                <a:lnTo>
                  <a:pt x="166185" y="2557613"/>
                </a:lnTo>
                <a:lnTo>
                  <a:pt x="157799" y="2550469"/>
                </a:lnTo>
                <a:lnTo>
                  <a:pt x="149723" y="2543016"/>
                </a:lnTo>
                <a:lnTo>
                  <a:pt x="141646" y="2535562"/>
                </a:lnTo>
                <a:lnTo>
                  <a:pt x="133880" y="2528108"/>
                </a:lnTo>
                <a:lnTo>
                  <a:pt x="126115" y="2520344"/>
                </a:lnTo>
                <a:lnTo>
                  <a:pt x="118660" y="2512269"/>
                </a:lnTo>
                <a:lnTo>
                  <a:pt x="111516" y="2503573"/>
                </a:lnTo>
                <a:lnTo>
                  <a:pt x="104371" y="2495498"/>
                </a:lnTo>
                <a:lnTo>
                  <a:pt x="97227" y="2486803"/>
                </a:lnTo>
                <a:lnTo>
                  <a:pt x="90704" y="2478106"/>
                </a:lnTo>
                <a:lnTo>
                  <a:pt x="84180" y="2469100"/>
                </a:lnTo>
                <a:lnTo>
                  <a:pt x="77967" y="2460093"/>
                </a:lnTo>
                <a:lnTo>
                  <a:pt x="72066" y="2451086"/>
                </a:lnTo>
                <a:lnTo>
                  <a:pt x="65854" y="2441769"/>
                </a:lnTo>
                <a:lnTo>
                  <a:pt x="60262" y="2432141"/>
                </a:lnTo>
                <a:lnTo>
                  <a:pt x="54982" y="2422514"/>
                </a:lnTo>
                <a:lnTo>
                  <a:pt x="49700" y="2412576"/>
                </a:lnTo>
                <a:lnTo>
                  <a:pt x="44731" y="2402637"/>
                </a:lnTo>
                <a:lnTo>
                  <a:pt x="40382" y="2393010"/>
                </a:lnTo>
                <a:lnTo>
                  <a:pt x="35722" y="2382761"/>
                </a:lnTo>
                <a:lnTo>
                  <a:pt x="31373" y="2372201"/>
                </a:lnTo>
                <a:lnTo>
                  <a:pt x="27646" y="2361952"/>
                </a:lnTo>
                <a:lnTo>
                  <a:pt x="23918" y="2351393"/>
                </a:lnTo>
                <a:lnTo>
                  <a:pt x="20191" y="2340523"/>
                </a:lnTo>
                <a:lnTo>
                  <a:pt x="17084" y="2329963"/>
                </a:lnTo>
                <a:lnTo>
                  <a:pt x="14289" y="2319093"/>
                </a:lnTo>
                <a:lnTo>
                  <a:pt x="11494" y="2307913"/>
                </a:lnTo>
                <a:lnTo>
                  <a:pt x="9009" y="2296732"/>
                </a:lnTo>
                <a:lnTo>
                  <a:pt x="6834" y="2285552"/>
                </a:lnTo>
                <a:lnTo>
                  <a:pt x="5281" y="2274371"/>
                </a:lnTo>
                <a:lnTo>
                  <a:pt x="3417" y="2262880"/>
                </a:lnTo>
                <a:lnTo>
                  <a:pt x="2174" y="2251389"/>
                </a:lnTo>
                <a:lnTo>
                  <a:pt x="1243" y="2239898"/>
                </a:lnTo>
                <a:lnTo>
                  <a:pt x="621" y="2228407"/>
                </a:lnTo>
                <a:lnTo>
                  <a:pt x="0" y="2216294"/>
                </a:lnTo>
                <a:lnTo>
                  <a:pt x="0" y="2204803"/>
                </a:lnTo>
                <a:lnTo>
                  <a:pt x="0" y="845741"/>
                </a:lnTo>
                <a:lnTo>
                  <a:pt x="0" y="833628"/>
                </a:lnTo>
                <a:lnTo>
                  <a:pt x="621" y="822137"/>
                </a:lnTo>
                <a:lnTo>
                  <a:pt x="1243" y="810336"/>
                </a:lnTo>
                <a:lnTo>
                  <a:pt x="2174" y="798844"/>
                </a:lnTo>
                <a:lnTo>
                  <a:pt x="3417" y="787353"/>
                </a:lnTo>
                <a:lnTo>
                  <a:pt x="5281" y="775862"/>
                </a:lnTo>
                <a:lnTo>
                  <a:pt x="6834" y="764682"/>
                </a:lnTo>
                <a:lnTo>
                  <a:pt x="9009" y="753501"/>
                </a:lnTo>
                <a:lnTo>
                  <a:pt x="11494" y="742320"/>
                </a:lnTo>
                <a:lnTo>
                  <a:pt x="14289" y="731139"/>
                </a:lnTo>
                <a:lnTo>
                  <a:pt x="17084" y="720269"/>
                </a:lnTo>
                <a:lnTo>
                  <a:pt x="20191" y="709399"/>
                </a:lnTo>
                <a:lnTo>
                  <a:pt x="23918" y="698840"/>
                </a:lnTo>
                <a:lnTo>
                  <a:pt x="27646" y="688280"/>
                </a:lnTo>
                <a:lnTo>
                  <a:pt x="31373" y="677721"/>
                </a:lnTo>
                <a:lnTo>
                  <a:pt x="35722" y="667473"/>
                </a:lnTo>
                <a:lnTo>
                  <a:pt x="40382" y="657534"/>
                </a:lnTo>
                <a:lnTo>
                  <a:pt x="44731" y="647285"/>
                </a:lnTo>
                <a:lnTo>
                  <a:pt x="49700" y="637346"/>
                </a:lnTo>
                <a:lnTo>
                  <a:pt x="54982" y="627409"/>
                </a:lnTo>
                <a:lnTo>
                  <a:pt x="60262" y="618091"/>
                </a:lnTo>
                <a:lnTo>
                  <a:pt x="65854" y="608464"/>
                </a:lnTo>
                <a:lnTo>
                  <a:pt x="72066" y="599146"/>
                </a:lnTo>
                <a:lnTo>
                  <a:pt x="77967" y="589829"/>
                </a:lnTo>
                <a:lnTo>
                  <a:pt x="84180" y="580822"/>
                </a:lnTo>
                <a:lnTo>
                  <a:pt x="90704" y="571816"/>
                </a:lnTo>
                <a:lnTo>
                  <a:pt x="97227" y="563120"/>
                </a:lnTo>
                <a:lnTo>
                  <a:pt x="104371" y="554735"/>
                </a:lnTo>
                <a:lnTo>
                  <a:pt x="111516" y="546350"/>
                </a:lnTo>
                <a:lnTo>
                  <a:pt x="118660" y="538275"/>
                </a:lnTo>
                <a:lnTo>
                  <a:pt x="126115" y="530200"/>
                </a:lnTo>
                <a:lnTo>
                  <a:pt x="133880" y="522435"/>
                </a:lnTo>
                <a:lnTo>
                  <a:pt x="141646" y="514671"/>
                </a:lnTo>
                <a:lnTo>
                  <a:pt x="149723" y="506907"/>
                </a:lnTo>
                <a:lnTo>
                  <a:pt x="157799" y="499763"/>
                </a:lnTo>
                <a:lnTo>
                  <a:pt x="166185" y="492931"/>
                </a:lnTo>
                <a:lnTo>
                  <a:pt x="174573" y="485788"/>
                </a:lnTo>
                <a:lnTo>
                  <a:pt x="183581" y="478955"/>
                </a:lnTo>
                <a:lnTo>
                  <a:pt x="192278" y="472743"/>
                </a:lnTo>
                <a:lnTo>
                  <a:pt x="201287" y="466532"/>
                </a:lnTo>
                <a:lnTo>
                  <a:pt x="210606" y="460321"/>
                </a:lnTo>
                <a:lnTo>
                  <a:pt x="219924" y="454420"/>
                </a:lnTo>
                <a:lnTo>
                  <a:pt x="229554" y="448829"/>
                </a:lnTo>
                <a:lnTo>
                  <a:pt x="239183" y="443550"/>
                </a:lnTo>
                <a:lnTo>
                  <a:pt x="248813" y="438271"/>
                </a:lnTo>
                <a:lnTo>
                  <a:pt x="258752" y="433301"/>
                </a:lnTo>
                <a:lnTo>
                  <a:pt x="269004" y="428642"/>
                </a:lnTo>
                <a:lnTo>
                  <a:pt x="279255" y="424294"/>
                </a:lnTo>
                <a:lnTo>
                  <a:pt x="289505" y="419947"/>
                </a:lnTo>
                <a:lnTo>
                  <a:pt x="300066" y="416219"/>
                </a:lnTo>
                <a:lnTo>
                  <a:pt x="310628" y="412182"/>
                </a:lnTo>
                <a:lnTo>
                  <a:pt x="321189" y="408766"/>
                </a:lnTo>
                <a:lnTo>
                  <a:pt x="332061" y="405660"/>
                </a:lnTo>
                <a:lnTo>
                  <a:pt x="342933" y="402865"/>
                </a:lnTo>
                <a:lnTo>
                  <a:pt x="353805" y="400069"/>
                </a:lnTo>
                <a:lnTo>
                  <a:pt x="364988" y="397585"/>
                </a:lnTo>
                <a:lnTo>
                  <a:pt x="376170" y="395412"/>
                </a:lnTo>
                <a:lnTo>
                  <a:pt x="387663" y="393548"/>
                </a:lnTo>
                <a:lnTo>
                  <a:pt x="398846" y="391995"/>
                </a:lnTo>
                <a:lnTo>
                  <a:pt x="410339" y="390442"/>
                </a:lnTo>
                <a:lnTo>
                  <a:pt x="422143" y="389821"/>
                </a:lnTo>
                <a:lnTo>
                  <a:pt x="433636" y="388579"/>
                </a:lnTo>
                <a:lnTo>
                  <a:pt x="445129" y="388268"/>
                </a:lnTo>
                <a:lnTo>
                  <a:pt x="457244" y="388268"/>
                </a:lnTo>
                <a:lnTo>
                  <a:pt x="506553" y="388268"/>
                </a:lnTo>
                <a:lnTo>
                  <a:pt x="504369" y="376574"/>
                </a:lnTo>
                <a:lnTo>
                  <a:pt x="501592" y="356328"/>
                </a:lnTo>
                <a:lnTo>
                  <a:pt x="498816" y="333901"/>
                </a:lnTo>
                <a:lnTo>
                  <a:pt x="497891" y="321442"/>
                </a:lnTo>
                <a:lnTo>
                  <a:pt x="496966" y="308671"/>
                </a:lnTo>
                <a:lnTo>
                  <a:pt x="496041" y="295589"/>
                </a:lnTo>
                <a:lnTo>
                  <a:pt x="495929" y="293162"/>
                </a:lnTo>
                <a:lnTo>
                  <a:pt x="194000" y="293162"/>
                </a:lnTo>
                <a:lnTo>
                  <a:pt x="187172" y="292851"/>
                </a:lnTo>
                <a:lnTo>
                  <a:pt x="180964" y="291920"/>
                </a:lnTo>
                <a:lnTo>
                  <a:pt x="174758" y="290367"/>
                </a:lnTo>
                <a:lnTo>
                  <a:pt x="168860" y="288194"/>
                </a:lnTo>
                <a:lnTo>
                  <a:pt x="163274" y="285400"/>
                </a:lnTo>
                <a:lnTo>
                  <a:pt x="158308" y="282295"/>
                </a:lnTo>
                <a:lnTo>
                  <a:pt x="153342" y="278880"/>
                </a:lnTo>
                <a:lnTo>
                  <a:pt x="148998" y="274533"/>
                </a:lnTo>
                <a:lnTo>
                  <a:pt x="144652" y="270187"/>
                </a:lnTo>
                <a:lnTo>
                  <a:pt x="141239" y="265220"/>
                </a:lnTo>
                <a:lnTo>
                  <a:pt x="137825" y="259942"/>
                </a:lnTo>
                <a:lnTo>
                  <a:pt x="135031" y="254664"/>
                </a:lnTo>
                <a:lnTo>
                  <a:pt x="133169" y="248453"/>
                </a:lnTo>
                <a:lnTo>
                  <a:pt x="131617" y="242555"/>
                </a:lnTo>
                <a:lnTo>
                  <a:pt x="130685" y="236346"/>
                </a:lnTo>
                <a:lnTo>
                  <a:pt x="130375" y="229515"/>
                </a:lnTo>
                <a:lnTo>
                  <a:pt x="130685" y="223306"/>
                </a:lnTo>
                <a:lnTo>
                  <a:pt x="131617" y="217095"/>
                </a:lnTo>
                <a:lnTo>
                  <a:pt x="133169" y="210886"/>
                </a:lnTo>
                <a:lnTo>
                  <a:pt x="135031" y="204988"/>
                </a:lnTo>
                <a:lnTo>
                  <a:pt x="137825" y="199399"/>
                </a:lnTo>
                <a:lnTo>
                  <a:pt x="141239" y="194121"/>
                </a:lnTo>
                <a:lnTo>
                  <a:pt x="144652" y="189464"/>
                </a:lnTo>
                <a:lnTo>
                  <a:pt x="148998" y="184806"/>
                </a:lnTo>
                <a:lnTo>
                  <a:pt x="153342" y="180771"/>
                </a:lnTo>
                <a:lnTo>
                  <a:pt x="158308" y="177356"/>
                </a:lnTo>
                <a:lnTo>
                  <a:pt x="163274" y="173940"/>
                </a:lnTo>
                <a:lnTo>
                  <a:pt x="168860" y="171146"/>
                </a:lnTo>
                <a:lnTo>
                  <a:pt x="174758" y="169283"/>
                </a:lnTo>
                <a:lnTo>
                  <a:pt x="180964" y="167731"/>
                </a:lnTo>
                <a:lnTo>
                  <a:pt x="187172" y="166800"/>
                </a:lnTo>
                <a:lnTo>
                  <a:pt x="194000" y="166178"/>
                </a:lnTo>
                <a:lnTo>
                  <a:pt x="504252" y="166178"/>
                </a:lnTo>
                <a:lnTo>
                  <a:pt x="506835" y="154177"/>
                </a:lnTo>
                <a:lnTo>
                  <a:pt x="510845" y="140161"/>
                </a:lnTo>
                <a:lnTo>
                  <a:pt x="514854" y="126768"/>
                </a:lnTo>
                <a:lnTo>
                  <a:pt x="520097" y="113686"/>
                </a:lnTo>
                <a:lnTo>
                  <a:pt x="522564" y="106833"/>
                </a:lnTo>
                <a:lnTo>
                  <a:pt x="525957" y="100603"/>
                </a:lnTo>
                <a:lnTo>
                  <a:pt x="529041" y="94685"/>
                </a:lnTo>
                <a:lnTo>
                  <a:pt x="532125" y="88767"/>
                </a:lnTo>
                <a:lnTo>
                  <a:pt x="535826" y="82537"/>
                </a:lnTo>
                <a:lnTo>
                  <a:pt x="539527" y="76620"/>
                </a:lnTo>
                <a:lnTo>
                  <a:pt x="543228" y="71013"/>
                </a:lnTo>
                <a:lnTo>
                  <a:pt x="547545" y="65717"/>
                </a:lnTo>
                <a:lnTo>
                  <a:pt x="553097" y="58865"/>
                </a:lnTo>
                <a:lnTo>
                  <a:pt x="558649" y="52635"/>
                </a:lnTo>
                <a:lnTo>
                  <a:pt x="564817" y="46717"/>
                </a:lnTo>
                <a:lnTo>
                  <a:pt x="571294" y="41111"/>
                </a:lnTo>
                <a:lnTo>
                  <a:pt x="577770" y="35815"/>
                </a:lnTo>
                <a:lnTo>
                  <a:pt x="584864" y="30832"/>
                </a:lnTo>
                <a:lnTo>
                  <a:pt x="592266" y="26159"/>
                </a:lnTo>
                <a:lnTo>
                  <a:pt x="599359" y="22110"/>
                </a:lnTo>
                <a:lnTo>
                  <a:pt x="607069" y="18061"/>
                </a:lnTo>
                <a:lnTo>
                  <a:pt x="615088" y="14635"/>
                </a:lnTo>
                <a:lnTo>
                  <a:pt x="623415" y="11832"/>
                </a:lnTo>
                <a:lnTo>
                  <a:pt x="631742" y="9028"/>
                </a:lnTo>
                <a:lnTo>
                  <a:pt x="640069" y="6536"/>
                </a:lnTo>
                <a:lnTo>
                  <a:pt x="648705" y="4357"/>
                </a:lnTo>
                <a:lnTo>
                  <a:pt x="657340" y="2799"/>
                </a:lnTo>
                <a:lnTo>
                  <a:pt x="666593" y="1553"/>
                </a:lnTo>
                <a:lnTo>
                  <a:pt x="666605" y="1652"/>
                </a:lnTo>
                <a:lnTo>
                  <a:pt x="677674" y="622"/>
                </a:lnTo>
                <a:lnTo>
                  <a:pt x="684521" y="311"/>
                </a:lnTo>
                <a:close/>
              </a:path>
            </a:pathLst>
          </a:custGeom>
          <a:solidFill>
            <a:srgbClr val="C00000"/>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6" name="文本框 45"/>
          <p:cNvSpPr txBox="1"/>
          <p:nvPr/>
        </p:nvSpPr>
        <p:spPr>
          <a:xfrm>
            <a:off x="4318000" y="2058730"/>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endParaRPr lang="en-US" altLang="zh-CN" sz="1050" b="1" dirty="0">
              <a:solidFill>
                <a:schemeClr val="tx1">
                  <a:lumMod val="65000"/>
                  <a:lumOff val="35000"/>
                </a:schemeClr>
              </a:solidFill>
              <a:latin typeface="小米兰亭_GB外压缩"/>
              <a:ea typeface="小米兰亭_GB外压缩"/>
            </a:endParaRPr>
          </a:p>
        </p:txBody>
      </p:sp>
      <p:sp>
        <p:nvSpPr>
          <p:cNvPr id="47" name="文本框 46"/>
          <p:cNvSpPr txBox="1"/>
          <p:nvPr/>
        </p:nvSpPr>
        <p:spPr>
          <a:xfrm>
            <a:off x="4318000" y="3112642"/>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C00000"/>
                </a:solidFill>
                <a:latin typeface="小米兰亭_GB外压缩"/>
                <a:ea typeface="小米兰亭_GB外压缩"/>
              </a:rPr>
              <a:t>Please insert title here</a:t>
            </a:r>
            <a:endParaRPr lang="en-US" altLang="zh-CN" sz="1000" b="1" dirty="0">
              <a:solidFill>
                <a:srgbClr val="C00000"/>
              </a:solidFill>
              <a:latin typeface="小米兰亭_GB外压缩"/>
              <a:ea typeface="小米兰亭_GB外压缩"/>
            </a:endParaRPr>
          </a:p>
        </p:txBody>
      </p:sp>
      <p:sp>
        <p:nvSpPr>
          <p:cNvPr id="48" name="文本框 47"/>
          <p:cNvSpPr txBox="1"/>
          <p:nvPr/>
        </p:nvSpPr>
        <p:spPr>
          <a:xfrm>
            <a:off x="4318000" y="3547062"/>
            <a:ext cx="6767450" cy="819455"/>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endParaRPr lang="en-US" altLang="zh-CN" sz="1050" b="1" dirty="0">
              <a:solidFill>
                <a:schemeClr val="tx1">
                  <a:lumMod val="65000"/>
                  <a:lumOff val="35000"/>
                </a:schemeClr>
              </a:solidFill>
              <a:latin typeface="小米兰亭_GB外压缩"/>
              <a:ea typeface="小米兰亭_GB外压缩"/>
            </a:endParaRPr>
          </a:p>
        </p:txBody>
      </p:sp>
      <p:sp>
        <p:nvSpPr>
          <p:cNvPr id="49" name="文本框 48"/>
          <p:cNvSpPr txBox="1"/>
          <p:nvPr/>
        </p:nvSpPr>
        <p:spPr>
          <a:xfrm>
            <a:off x="4318000" y="4639885"/>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C00000"/>
                </a:solidFill>
                <a:latin typeface="小米兰亭_GB外压缩"/>
                <a:ea typeface="小米兰亭_GB外压缩"/>
              </a:rPr>
              <a:t>Please insert title here</a:t>
            </a:r>
            <a:endParaRPr lang="en-US" altLang="zh-CN" sz="1000" b="1" dirty="0">
              <a:solidFill>
                <a:srgbClr val="C00000"/>
              </a:solidFill>
              <a:latin typeface="小米兰亭_GB外压缩"/>
              <a:ea typeface="小米兰亭_GB外压缩"/>
            </a:endParaRPr>
          </a:p>
        </p:txBody>
      </p:sp>
      <p:sp>
        <p:nvSpPr>
          <p:cNvPr id="50" name="文本框 49"/>
          <p:cNvSpPr txBox="1"/>
          <p:nvPr/>
        </p:nvSpPr>
        <p:spPr>
          <a:xfrm>
            <a:off x="4318000" y="5074305"/>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endParaRPr lang="en-US" altLang="zh-CN" sz="1050" b="1" dirty="0">
              <a:solidFill>
                <a:schemeClr val="tx1">
                  <a:lumMod val="65000"/>
                  <a:lumOff val="35000"/>
                </a:schemeClr>
              </a:solidFill>
              <a:latin typeface="小米兰亭_GB外压缩"/>
              <a:ea typeface="小米兰亭_GB外压缩"/>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1+#ppt_w/2"/>
                                          </p:val>
                                        </p:tav>
                                        <p:tav tm="100000">
                                          <p:val>
                                            <p:strVal val="#ppt_x"/>
                                          </p:val>
                                        </p:tav>
                                      </p:tavLst>
                                    </p:anim>
                                    <p:anim calcmode="lin" valueType="num">
                                      <p:cBhvr additive="base">
                                        <p:cTn id="21" dur="500" fill="hold"/>
                                        <p:tgtEl>
                                          <p:spTgt spid="4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1+#ppt_w/2"/>
                                          </p:val>
                                        </p:tav>
                                        <p:tav tm="100000">
                                          <p:val>
                                            <p:strVal val="#ppt_x"/>
                                          </p:val>
                                        </p:tav>
                                      </p:tavLst>
                                    </p:anim>
                                    <p:anim calcmode="lin" valueType="num">
                                      <p:cBhvr additive="base">
                                        <p:cTn id="26" dur="5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1+#ppt_w/2"/>
                                          </p:val>
                                        </p:tav>
                                        <p:tav tm="100000">
                                          <p:val>
                                            <p:strVal val="#ppt_x"/>
                                          </p:val>
                                        </p:tav>
                                      </p:tavLst>
                                    </p:anim>
                                    <p:anim calcmode="lin" valueType="num">
                                      <p:cBhvr additive="base">
                                        <p:cTn id="31" dur="500" fill="hold"/>
                                        <p:tgtEl>
                                          <p:spTgt spid="4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1+#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1+#ppt_w/2"/>
                                          </p:val>
                                        </p:tav>
                                        <p:tav tm="100000">
                                          <p:val>
                                            <p:strVal val="#ppt_x"/>
                                          </p:val>
                                        </p:tav>
                                      </p:tavLst>
                                    </p:anim>
                                    <p:anim calcmode="lin" valueType="num">
                                      <p:cBhvr additive="base">
                                        <p:cTn id="41"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p:bldP spid="47"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
        <p:nvSpPr>
          <p:cNvPr id="35" name="任意多边形 25"/>
          <p:cNvSpPr>
            <a:spLocks noChangeArrowheads="1"/>
          </p:cNvSpPr>
          <p:nvPr/>
        </p:nvSpPr>
        <p:spPr bwMode="auto">
          <a:xfrm>
            <a:off x="2790825" y="2693292"/>
            <a:ext cx="1549400" cy="1541463"/>
          </a:xfrm>
          <a:custGeom>
            <a:avLst/>
            <a:gdLst>
              <a:gd name="T0" fmla="*/ 656785 w 971638"/>
              <a:gd name="T1" fmla="*/ 1541463 h 965868"/>
              <a:gd name="T2" fmla="*/ 191073 w 971638"/>
              <a:gd name="T3" fmla="*/ 1075368 h 965868"/>
              <a:gd name="T4" fmla="*/ 1083689 w 971638"/>
              <a:gd name="T5" fmla="*/ 182020 h 965868"/>
              <a:gd name="T6" fmla="*/ 1549400 w 971638"/>
              <a:gd name="T7" fmla="*/ 648113 h 965868"/>
              <a:gd name="T8" fmla="*/ 656785 w 971638"/>
              <a:gd name="T9" fmla="*/ 1541463 h 965868"/>
              <a:gd name="T10" fmla="*/ 0 60000 65536"/>
              <a:gd name="T11" fmla="*/ 0 60000 65536"/>
              <a:gd name="T12" fmla="*/ 0 60000 65536"/>
              <a:gd name="T13" fmla="*/ 0 60000 65536"/>
              <a:gd name="T14" fmla="*/ 0 60000 65536"/>
              <a:gd name="T15" fmla="*/ 0 w 971638"/>
              <a:gd name="T16" fmla="*/ 0 h 965868"/>
              <a:gd name="T17" fmla="*/ 971638 w 971638"/>
              <a:gd name="T18" fmla="*/ 965868 h 965868"/>
            </a:gdLst>
            <a:ahLst/>
            <a:cxnLst>
              <a:cxn ang="T10">
                <a:pos x="T0" y="T1"/>
              </a:cxn>
              <a:cxn ang="T11">
                <a:pos x="T2" y="T3"/>
              </a:cxn>
              <a:cxn ang="T12">
                <a:pos x="T4" y="T5"/>
              </a:cxn>
              <a:cxn ang="T13">
                <a:pos x="T6" y="T7"/>
              </a:cxn>
              <a:cxn ang="T14">
                <a:pos x="T8" y="T9"/>
              </a:cxn>
            </a:cxnLst>
            <a:rect l="T15" t="T16" r="T17" b="T18"/>
            <a:pathLst>
              <a:path w="971638" h="965868">
                <a:moveTo>
                  <a:pt x="411874" y="965868"/>
                </a:moveTo>
                <a:lnTo>
                  <a:pt x="119823" y="673817"/>
                </a:lnTo>
                <a:cubicBezTo>
                  <a:pt x="-253355" y="247329"/>
                  <a:pt x="333067" y="-220881"/>
                  <a:pt x="679588" y="114052"/>
                </a:cubicBezTo>
                <a:lnTo>
                  <a:pt x="971638" y="406102"/>
                </a:lnTo>
                <a:lnTo>
                  <a:pt x="411874" y="965868"/>
                </a:lnTo>
                <a:close/>
              </a:path>
            </a:pathLst>
          </a:custGeom>
          <a:solidFill>
            <a:srgbClr val="C00000"/>
          </a:solidFill>
          <a:ln>
            <a:noFill/>
          </a:ln>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 name="任意多边形 27"/>
          <p:cNvSpPr>
            <a:spLocks noChangeArrowheads="1"/>
          </p:cNvSpPr>
          <p:nvPr/>
        </p:nvSpPr>
        <p:spPr bwMode="auto">
          <a:xfrm>
            <a:off x="3579813" y="3480692"/>
            <a:ext cx="1779587" cy="1536700"/>
          </a:xfrm>
          <a:custGeom>
            <a:avLst/>
            <a:gdLst>
              <a:gd name="T0" fmla="*/ 903653 w 1116054"/>
              <a:gd name="T1" fmla="*/ 0 h 963129"/>
              <a:gd name="T2" fmla="*/ 0 w 1116054"/>
              <a:gd name="T3" fmla="*/ 898669 h 963129"/>
              <a:gd name="T4" fmla="*/ 498949 w 1116054"/>
              <a:gd name="T5" fmla="*/ 1375740 h 963129"/>
              <a:gd name="T6" fmla="*/ 1308357 w 1116054"/>
              <a:gd name="T7" fmla="*/ 1353551 h 963129"/>
              <a:gd name="T8" fmla="*/ 1779587 w 1116054"/>
              <a:gd name="T9" fmla="*/ 882027 h 963129"/>
              <a:gd name="T10" fmla="*/ 903653 w 1116054"/>
              <a:gd name="T11" fmla="*/ 0 h 963129"/>
              <a:gd name="T12" fmla="*/ 0 60000 65536"/>
              <a:gd name="T13" fmla="*/ 0 60000 65536"/>
              <a:gd name="T14" fmla="*/ 0 60000 65536"/>
              <a:gd name="T15" fmla="*/ 0 60000 65536"/>
              <a:gd name="T16" fmla="*/ 0 60000 65536"/>
              <a:gd name="T17" fmla="*/ 0 60000 65536"/>
              <a:gd name="T18" fmla="*/ 0 w 1116054"/>
              <a:gd name="T19" fmla="*/ 0 h 963129"/>
              <a:gd name="T20" fmla="*/ 1116054 w 1116054"/>
              <a:gd name="T21" fmla="*/ 963129 h 963129"/>
            </a:gdLst>
            <a:ahLst/>
            <a:cxnLst>
              <a:cxn ang="T12">
                <a:pos x="T0" y="T1"/>
              </a:cxn>
              <a:cxn ang="T13">
                <a:pos x="T2" y="T3"/>
              </a:cxn>
              <a:cxn ang="T14">
                <a:pos x="T4" y="T5"/>
              </a:cxn>
              <a:cxn ang="T15">
                <a:pos x="T6" y="T7"/>
              </a:cxn>
              <a:cxn ang="T16">
                <a:pos x="T8" y="T9"/>
              </a:cxn>
              <a:cxn ang="T17">
                <a:pos x="T10" y="T11"/>
              </a:cxn>
            </a:cxnLst>
            <a:rect l="T18" t="T19" r="T20" b="T21"/>
            <a:pathLst>
              <a:path w="1116054" h="963129">
                <a:moveTo>
                  <a:pt x="566719" y="0"/>
                </a:moveTo>
                <a:lnTo>
                  <a:pt x="0" y="563242"/>
                </a:lnTo>
                <a:lnTo>
                  <a:pt x="312912" y="862247"/>
                </a:lnTo>
                <a:cubicBezTo>
                  <a:pt x="492547" y="1017544"/>
                  <a:pt x="686090" y="978141"/>
                  <a:pt x="820526" y="848340"/>
                </a:cubicBezTo>
                <a:lnTo>
                  <a:pt x="1116054" y="552812"/>
                </a:lnTo>
                <a:lnTo>
                  <a:pt x="566719" y="0"/>
                </a:lnTo>
                <a:close/>
              </a:path>
            </a:pathLst>
          </a:custGeom>
          <a:solidFill>
            <a:srgbClr val="293036"/>
          </a:solidFill>
          <a:ln>
            <a:noFill/>
          </a:ln>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7" name="任意多边形 28"/>
          <p:cNvSpPr>
            <a:spLocks noChangeArrowheads="1"/>
          </p:cNvSpPr>
          <p:nvPr/>
        </p:nvSpPr>
        <p:spPr bwMode="auto">
          <a:xfrm flipV="1">
            <a:off x="4587875" y="2753617"/>
            <a:ext cx="1781175" cy="1535113"/>
          </a:xfrm>
          <a:custGeom>
            <a:avLst/>
            <a:gdLst>
              <a:gd name="T0" fmla="*/ 904460 w 1116054"/>
              <a:gd name="T1" fmla="*/ 0 h 963129"/>
              <a:gd name="T2" fmla="*/ 0 w 1116054"/>
              <a:gd name="T3" fmla="*/ 897741 h 963129"/>
              <a:gd name="T4" fmla="*/ 499394 w 1116054"/>
              <a:gd name="T5" fmla="*/ 1374319 h 963129"/>
              <a:gd name="T6" fmla="*/ 1309525 w 1116054"/>
              <a:gd name="T7" fmla="*/ 1352153 h 963129"/>
              <a:gd name="T8" fmla="*/ 1781175 w 1116054"/>
              <a:gd name="T9" fmla="*/ 881117 h 963129"/>
              <a:gd name="T10" fmla="*/ 904460 w 1116054"/>
              <a:gd name="T11" fmla="*/ 0 h 963129"/>
              <a:gd name="T12" fmla="*/ 0 60000 65536"/>
              <a:gd name="T13" fmla="*/ 0 60000 65536"/>
              <a:gd name="T14" fmla="*/ 0 60000 65536"/>
              <a:gd name="T15" fmla="*/ 0 60000 65536"/>
              <a:gd name="T16" fmla="*/ 0 60000 65536"/>
              <a:gd name="T17" fmla="*/ 0 60000 65536"/>
              <a:gd name="T18" fmla="*/ 0 w 1116054"/>
              <a:gd name="T19" fmla="*/ 0 h 963129"/>
              <a:gd name="T20" fmla="*/ 1116054 w 1116054"/>
              <a:gd name="T21" fmla="*/ 963129 h 963129"/>
            </a:gdLst>
            <a:ahLst/>
            <a:cxnLst>
              <a:cxn ang="T12">
                <a:pos x="T0" y="T1"/>
              </a:cxn>
              <a:cxn ang="T13">
                <a:pos x="T2" y="T3"/>
              </a:cxn>
              <a:cxn ang="T14">
                <a:pos x="T4" y="T5"/>
              </a:cxn>
              <a:cxn ang="T15">
                <a:pos x="T6" y="T7"/>
              </a:cxn>
              <a:cxn ang="T16">
                <a:pos x="T8" y="T9"/>
              </a:cxn>
              <a:cxn ang="T17">
                <a:pos x="T10" y="T11"/>
              </a:cxn>
            </a:cxnLst>
            <a:rect l="T18" t="T19" r="T20" b="T21"/>
            <a:pathLst>
              <a:path w="1116054" h="963129">
                <a:moveTo>
                  <a:pt x="566719" y="0"/>
                </a:moveTo>
                <a:lnTo>
                  <a:pt x="0" y="563242"/>
                </a:lnTo>
                <a:lnTo>
                  <a:pt x="312912" y="862247"/>
                </a:lnTo>
                <a:cubicBezTo>
                  <a:pt x="492547" y="1017544"/>
                  <a:pt x="686090" y="978141"/>
                  <a:pt x="820526" y="848340"/>
                </a:cubicBezTo>
                <a:lnTo>
                  <a:pt x="1116054" y="552812"/>
                </a:lnTo>
                <a:lnTo>
                  <a:pt x="566719" y="0"/>
                </a:lnTo>
                <a:close/>
              </a:path>
            </a:pathLst>
          </a:custGeom>
          <a:solidFill>
            <a:srgbClr val="C00000"/>
          </a:solidFill>
          <a:ln>
            <a:noFill/>
          </a:ln>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8" name="任意多边形 29"/>
          <p:cNvSpPr>
            <a:spLocks noChangeArrowheads="1"/>
          </p:cNvSpPr>
          <p:nvPr/>
        </p:nvSpPr>
        <p:spPr bwMode="auto">
          <a:xfrm>
            <a:off x="5626100" y="3480692"/>
            <a:ext cx="1779588" cy="1536700"/>
          </a:xfrm>
          <a:custGeom>
            <a:avLst/>
            <a:gdLst>
              <a:gd name="T0" fmla="*/ 903654 w 1116054"/>
              <a:gd name="T1" fmla="*/ 0 h 963129"/>
              <a:gd name="T2" fmla="*/ 0 w 1116054"/>
              <a:gd name="T3" fmla="*/ 898669 h 963129"/>
              <a:gd name="T4" fmla="*/ 498949 w 1116054"/>
              <a:gd name="T5" fmla="*/ 1375740 h 963129"/>
              <a:gd name="T6" fmla="*/ 1308358 w 1116054"/>
              <a:gd name="T7" fmla="*/ 1353551 h 963129"/>
              <a:gd name="T8" fmla="*/ 1779588 w 1116054"/>
              <a:gd name="T9" fmla="*/ 882027 h 963129"/>
              <a:gd name="T10" fmla="*/ 903654 w 1116054"/>
              <a:gd name="T11" fmla="*/ 0 h 963129"/>
              <a:gd name="T12" fmla="*/ 0 60000 65536"/>
              <a:gd name="T13" fmla="*/ 0 60000 65536"/>
              <a:gd name="T14" fmla="*/ 0 60000 65536"/>
              <a:gd name="T15" fmla="*/ 0 60000 65536"/>
              <a:gd name="T16" fmla="*/ 0 60000 65536"/>
              <a:gd name="T17" fmla="*/ 0 60000 65536"/>
              <a:gd name="T18" fmla="*/ 0 w 1116054"/>
              <a:gd name="T19" fmla="*/ 0 h 963129"/>
              <a:gd name="T20" fmla="*/ 1116054 w 1116054"/>
              <a:gd name="T21" fmla="*/ 963129 h 963129"/>
            </a:gdLst>
            <a:ahLst/>
            <a:cxnLst>
              <a:cxn ang="T12">
                <a:pos x="T0" y="T1"/>
              </a:cxn>
              <a:cxn ang="T13">
                <a:pos x="T2" y="T3"/>
              </a:cxn>
              <a:cxn ang="T14">
                <a:pos x="T4" y="T5"/>
              </a:cxn>
              <a:cxn ang="T15">
                <a:pos x="T6" y="T7"/>
              </a:cxn>
              <a:cxn ang="T16">
                <a:pos x="T8" y="T9"/>
              </a:cxn>
              <a:cxn ang="T17">
                <a:pos x="T10" y="T11"/>
              </a:cxn>
            </a:cxnLst>
            <a:rect l="T18" t="T19" r="T20" b="T21"/>
            <a:pathLst>
              <a:path w="1116054" h="963129">
                <a:moveTo>
                  <a:pt x="566719" y="0"/>
                </a:moveTo>
                <a:lnTo>
                  <a:pt x="0" y="563242"/>
                </a:lnTo>
                <a:lnTo>
                  <a:pt x="312912" y="862247"/>
                </a:lnTo>
                <a:cubicBezTo>
                  <a:pt x="492547" y="1017544"/>
                  <a:pt x="686090" y="978141"/>
                  <a:pt x="820526" y="848340"/>
                </a:cubicBezTo>
                <a:lnTo>
                  <a:pt x="1116054" y="552812"/>
                </a:lnTo>
                <a:lnTo>
                  <a:pt x="566719" y="0"/>
                </a:lnTo>
                <a:close/>
              </a:path>
            </a:pathLst>
          </a:custGeom>
          <a:solidFill>
            <a:srgbClr val="293036"/>
          </a:solidFill>
          <a:ln>
            <a:noFill/>
          </a:ln>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39" name="组合 38"/>
          <p:cNvGrpSpPr/>
          <p:nvPr/>
        </p:nvGrpSpPr>
        <p:grpSpPr>
          <a:xfrm>
            <a:off x="6680200" y="1799530"/>
            <a:ext cx="2435225" cy="2428875"/>
            <a:chOff x="6680200" y="2401888"/>
            <a:chExt cx="2435225" cy="2428875"/>
          </a:xfrm>
        </p:grpSpPr>
        <p:sp>
          <p:nvSpPr>
            <p:cNvPr id="40" name="任意多边形 30"/>
            <p:cNvSpPr>
              <a:spLocks noChangeArrowheads="1"/>
            </p:cNvSpPr>
            <p:nvPr/>
          </p:nvSpPr>
          <p:spPr bwMode="auto">
            <a:xfrm>
              <a:off x="6680200" y="2401888"/>
              <a:ext cx="2435225" cy="2428875"/>
            </a:xfrm>
            <a:custGeom>
              <a:avLst/>
              <a:gdLst>
                <a:gd name="T0" fmla="*/ 0 w 1526318"/>
                <a:gd name="T1" fmla="*/ 1552705 h 1522842"/>
                <a:gd name="T2" fmla="*/ 1098350 w 1526318"/>
                <a:gd name="T3" fmla="*/ 438083 h 1522842"/>
                <a:gd name="T4" fmla="*/ 776610 w 1526318"/>
                <a:gd name="T5" fmla="*/ 438085 h 1522842"/>
                <a:gd name="T6" fmla="*/ 771062 w 1526318"/>
                <a:gd name="T7" fmla="*/ 0 h 1522842"/>
                <a:gd name="T8" fmla="*/ 2213337 w 1526318"/>
                <a:gd name="T9" fmla="*/ 0 h 1522842"/>
                <a:gd name="T10" fmla="*/ 2435225 w 1526318"/>
                <a:gd name="T11" fmla="*/ 221815 h 1522842"/>
                <a:gd name="T12" fmla="*/ 2435225 w 1526318"/>
                <a:gd name="T13" fmla="*/ 1580432 h 1522842"/>
                <a:gd name="T14" fmla="*/ 1996997 w 1526318"/>
                <a:gd name="T15" fmla="*/ 1580432 h 1522842"/>
                <a:gd name="T16" fmla="*/ 2002544 w 1526318"/>
                <a:gd name="T17" fmla="*/ 1297618 h 1522842"/>
                <a:gd name="T18" fmla="*/ 887555 w 1526318"/>
                <a:gd name="T19" fmla="*/ 2428875 h 1522842"/>
                <a:gd name="T20" fmla="*/ 0 w 1526318"/>
                <a:gd name="T21" fmla="*/ 1552705 h 15228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6318"/>
                <a:gd name="T34" fmla="*/ 0 h 1522842"/>
                <a:gd name="T35" fmla="*/ 1526318 w 1526318"/>
                <a:gd name="T36" fmla="*/ 1522842 h 15228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6318" h="1522842">
                  <a:moveTo>
                    <a:pt x="0" y="973506"/>
                  </a:moveTo>
                  <a:lnTo>
                    <a:pt x="688409" y="274667"/>
                  </a:lnTo>
                  <a:lnTo>
                    <a:pt x="486753" y="274668"/>
                  </a:lnTo>
                  <a:cubicBezTo>
                    <a:pt x="322184" y="273509"/>
                    <a:pt x="321025" y="1159"/>
                    <a:pt x="483276" y="0"/>
                  </a:cubicBezTo>
                  <a:lnTo>
                    <a:pt x="1387246" y="0"/>
                  </a:lnTo>
                  <a:cubicBezTo>
                    <a:pt x="1461417" y="1158"/>
                    <a:pt x="1525160" y="61424"/>
                    <a:pt x="1526318" y="139072"/>
                  </a:cubicBezTo>
                  <a:lnTo>
                    <a:pt x="1526318" y="990890"/>
                  </a:lnTo>
                  <a:cubicBezTo>
                    <a:pt x="1525159" y="1234266"/>
                    <a:pt x="1252810" y="1216882"/>
                    <a:pt x="1251651" y="990890"/>
                  </a:cubicBezTo>
                  <a:lnTo>
                    <a:pt x="1255128" y="813573"/>
                  </a:lnTo>
                  <a:lnTo>
                    <a:pt x="556290" y="1522842"/>
                  </a:lnTo>
                  <a:lnTo>
                    <a:pt x="0" y="973506"/>
                  </a:lnTo>
                  <a:close/>
                </a:path>
              </a:pathLst>
            </a:cu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1" name="矩形 36"/>
            <p:cNvSpPr>
              <a:spLocks noChangeArrowheads="1"/>
            </p:cNvSpPr>
            <p:nvPr/>
          </p:nvSpPr>
          <p:spPr bwMode="auto">
            <a:xfrm rot="18900000">
              <a:off x="7366016" y="3359299"/>
              <a:ext cx="1112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b="1" dirty="0">
                  <a:solidFill>
                    <a:srgbClr val="FFFFFF"/>
                  </a:solidFill>
                  <a:latin typeface="方正姚体" panose="02010601030101010101" pitchFamily="2" charset="-122"/>
                  <a:ea typeface="方正姚体" panose="02010601030101010101" pitchFamily="2" charset="-122"/>
                  <a:sym typeface="方正姚体" panose="02010601030101010101" pitchFamily="2" charset="-122"/>
                </a:rPr>
                <a:t>关键词</a:t>
              </a:r>
            </a:p>
          </p:txBody>
        </p:sp>
      </p:grpSp>
      <p:grpSp>
        <p:nvGrpSpPr>
          <p:cNvPr id="42" name="组合 37"/>
          <p:cNvGrpSpPr/>
          <p:nvPr/>
        </p:nvGrpSpPr>
        <p:grpSpPr bwMode="auto">
          <a:xfrm flipH="1">
            <a:off x="9498013" y="1931292"/>
            <a:ext cx="1473200" cy="1060450"/>
            <a:chOff x="0" y="0"/>
            <a:chExt cx="549275" cy="395288"/>
          </a:xfrm>
        </p:grpSpPr>
        <p:sp>
          <p:nvSpPr>
            <p:cNvPr id="43" name="Freeform 223"/>
            <p:cNvSpPr>
              <a:spLocks noChangeArrowheads="1"/>
            </p:cNvSpPr>
            <p:nvPr/>
          </p:nvSpPr>
          <p:spPr bwMode="auto">
            <a:xfrm>
              <a:off x="0" y="187325"/>
              <a:ext cx="223838" cy="198438"/>
            </a:xfrm>
            <a:custGeom>
              <a:avLst/>
              <a:gdLst>
                <a:gd name="T0" fmla="*/ 12099 w 74"/>
                <a:gd name="T1" fmla="*/ 82428 h 65"/>
                <a:gd name="T2" fmla="*/ 75621 w 74"/>
                <a:gd name="T3" fmla="*/ 18317 h 65"/>
                <a:gd name="T4" fmla="*/ 102844 w 74"/>
                <a:gd name="T5" fmla="*/ 45793 h 65"/>
                <a:gd name="T6" fmla="*/ 69571 w 74"/>
                <a:gd name="T7" fmla="*/ 79375 h 65"/>
                <a:gd name="T8" fmla="*/ 196614 w 74"/>
                <a:gd name="T9" fmla="*/ 79375 h 65"/>
                <a:gd name="T10" fmla="*/ 193590 w 74"/>
                <a:gd name="T11" fmla="*/ 119063 h 65"/>
                <a:gd name="T12" fmla="*/ 69571 w 74"/>
                <a:gd name="T13" fmla="*/ 119063 h 65"/>
                <a:gd name="T14" fmla="*/ 102844 w 74"/>
                <a:gd name="T15" fmla="*/ 152645 h 65"/>
                <a:gd name="T16" fmla="*/ 75621 w 74"/>
                <a:gd name="T17" fmla="*/ 180121 h 65"/>
                <a:gd name="T18" fmla="*/ 12099 w 74"/>
                <a:gd name="T19" fmla="*/ 116010 h 65"/>
                <a:gd name="T20" fmla="*/ 12099 w 74"/>
                <a:gd name="T21" fmla="*/ 82428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65"/>
                <a:gd name="T35" fmla="*/ 74 w 74"/>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65">
                  <a:moveTo>
                    <a:pt x="4" y="27"/>
                  </a:moveTo>
                  <a:cubicBezTo>
                    <a:pt x="25" y="6"/>
                    <a:pt x="25" y="6"/>
                    <a:pt x="25" y="6"/>
                  </a:cubicBezTo>
                  <a:cubicBezTo>
                    <a:pt x="31" y="0"/>
                    <a:pt x="40" y="9"/>
                    <a:pt x="34" y="15"/>
                  </a:cubicBezTo>
                  <a:cubicBezTo>
                    <a:pt x="23" y="26"/>
                    <a:pt x="23" y="26"/>
                    <a:pt x="23" y="26"/>
                  </a:cubicBezTo>
                  <a:cubicBezTo>
                    <a:pt x="65" y="26"/>
                    <a:pt x="65" y="26"/>
                    <a:pt x="65" y="26"/>
                  </a:cubicBezTo>
                  <a:cubicBezTo>
                    <a:pt x="74" y="26"/>
                    <a:pt x="74" y="39"/>
                    <a:pt x="64" y="39"/>
                  </a:cubicBezTo>
                  <a:cubicBezTo>
                    <a:pt x="23" y="39"/>
                    <a:pt x="23" y="39"/>
                    <a:pt x="23" y="39"/>
                  </a:cubicBezTo>
                  <a:cubicBezTo>
                    <a:pt x="34" y="50"/>
                    <a:pt x="34" y="50"/>
                    <a:pt x="34" y="50"/>
                  </a:cubicBezTo>
                  <a:cubicBezTo>
                    <a:pt x="40" y="56"/>
                    <a:pt x="31" y="65"/>
                    <a:pt x="25" y="59"/>
                  </a:cubicBezTo>
                  <a:cubicBezTo>
                    <a:pt x="4" y="38"/>
                    <a:pt x="4" y="38"/>
                    <a:pt x="4" y="38"/>
                  </a:cubicBezTo>
                  <a:cubicBezTo>
                    <a:pt x="1" y="35"/>
                    <a:pt x="0" y="30"/>
                    <a:pt x="4" y="27"/>
                  </a:cubicBezTo>
                  <a:close/>
                </a:path>
              </a:pathLst>
            </a:custGeom>
            <a:solidFill>
              <a:srgbClr val="20273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4" name="Oval 224"/>
            <p:cNvSpPr>
              <a:spLocks noChangeArrowheads="1"/>
            </p:cNvSpPr>
            <p:nvPr/>
          </p:nvSpPr>
          <p:spPr bwMode="auto">
            <a:xfrm>
              <a:off x="176213" y="0"/>
              <a:ext cx="71438" cy="73025"/>
            </a:xfrm>
            <a:prstGeom prst="ellipse">
              <a:avLst/>
            </a:prstGeom>
            <a:solidFill>
              <a:srgbClr val="20273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sp>
          <p:nvSpPr>
            <p:cNvPr id="45" name="Freeform 225"/>
            <p:cNvSpPr>
              <a:spLocks noChangeArrowheads="1"/>
            </p:cNvSpPr>
            <p:nvPr/>
          </p:nvSpPr>
          <p:spPr bwMode="auto">
            <a:xfrm>
              <a:off x="120650" y="44450"/>
              <a:ext cx="428625" cy="350838"/>
            </a:xfrm>
            <a:custGeom>
              <a:avLst/>
              <a:gdLst>
                <a:gd name="T0" fmla="*/ 410386 w 141"/>
                <a:gd name="T1" fmla="*/ 183046 h 115"/>
                <a:gd name="T2" fmla="*/ 404306 w 141"/>
                <a:gd name="T3" fmla="*/ 183046 h 115"/>
                <a:gd name="T4" fmla="*/ 319189 w 141"/>
                <a:gd name="T5" fmla="*/ 183046 h 115"/>
                <a:gd name="T6" fmla="*/ 194553 w 141"/>
                <a:gd name="T7" fmla="*/ 36609 h 115"/>
                <a:gd name="T8" fmla="*/ 227992 w 141"/>
                <a:gd name="T9" fmla="*/ 36609 h 115"/>
                <a:gd name="T10" fmla="*/ 282710 w 141"/>
                <a:gd name="T11" fmla="*/ 103726 h 115"/>
                <a:gd name="T12" fmla="*/ 297910 w 141"/>
                <a:gd name="T13" fmla="*/ 109828 h 115"/>
                <a:gd name="T14" fmla="*/ 316149 w 141"/>
                <a:gd name="T15" fmla="*/ 91523 h 115"/>
                <a:gd name="T16" fmla="*/ 310069 w 141"/>
                <a:gd name="T17" fmla="*/ 76269 h 115"/>
                <a:gd name="T18" fmla="*/ 249271 w 141"/>
                <a:gd name="T19" fmla="*/ 6102 h 115"/>
                <a:gd name="T20" fmla="*/ 234072 w 141"/>
                <a:gd name="T21" fmla="*/ 0 h 115"/>
                <a:gd name="T22" fmla="*/ 145915 w 141"/>
                <a:gd name="T23" fmla="*/ 0 h 115"/>
                <a:gd name="T24" fmla="*/ 85117 w 141"/>
                <a:gd name="T25" fmla="*/ 45761 h 115"/>
                <a:gd name="T26" fmla="*/ 85117 w 141"/>
                <a:gd name="T27" fmla="*/ 97624 h 115"/>
                <a:gd name="T28" fmla="*/ 18239 w 141"/>
                <a:gd name="T29" fmla="*/ 97624 h 115"/>
                <a:gd name="T30" fmla="*/ 6080 w 141"/>
                <a:gd name="T31" fmla="*/ 103726 h 115"/>
                <a:gd name="T32" fmla="*/ 6080 w 141"/>
                <a:gd name="T33" fmla="*/ 131183 h 115"/>
                <a:gd name="T34" fmla="*/ 18239 w 141"/>
                <a:gd name="T35" fmla="*/ 137284 h 115"/>
                <a:gd name="T36" fmla="*/ 97277 w 141"/>
                <a:gd name="T37" fmla="*/ 137284 h 115"/>
                <a:gd name="T38" fmla="*/ 121596 w 141"/>
                <a:gd name="T39" fmla="*/ 115929 h 115"/>
                <a:gd name="T40" fmla="*/ 121596 w 141"/>
                <a:gd name="T41" fmla="*/ 82371 h 115"/>
                <a:gd name="T42" fmla="*/ 167194 w 141"/>
                <a:gd name="T43" fmla="*/ 137284 h 115"/>
                <a:gd name="T44" fmla="*/ 124636 w 141"/>
                <a:gd name="T45" fmla="*/ 179995 h 115"/>
                <a:gd name="T46" fmla="*/ 121596 w 141"/>
                <a:gd name="T47" fmla="*/ 210503 h 115"/>
                <a:gd name="T48" fmla="*/ 148955 w 141"/>
                <a:gd name="T49" fmla="*/ 332533 h 115"/>
                <a:gd name="T50" fmla="*/ 173274 w 141"/>
                <a:gd name="T51" fmla="*/ 350838 h 115"/>
                <a:gd name="T52" fmla="*/ 194553 w 141"/>
                <a:gd name="T53" fmla="*/ 329483 h 115"/>
                <a:gd name="T54" fmla="*/ 194553 w 141"/>
                <a:gd name="T55" fmla="*/ 323381 h 115"/>
                <a:gd name="T56" fmla="*/ 173274 w 141"/>
                <a:gd name="T57" fmla="*/ 219655 h 115"/>
                <a:gd name="T58" fmla="*/ 227992 w 141"/>
                <a:gd name="T59" fmla="*/ 164741 h 115"/>
                <a:gd name="T60" fmla="*/ 276630 w 141"/>
                <a:gd name="T61" fmla="*/ 219655 h 115"/>
                <a:gd name="T62" fmla="*/ 307029 w 141"/>
                <a:gd name="T63" fmla="*/ 228807 h 115"/>
                <a:gd name="T64" fmla="*/ 404306 w 141"/>
                <a:gd name="T65" fmla="*/ 228807 h 115"/>
                <a:gd name="T66" fmla="*/ 428625 w 141"/>
                <a:gd name="T67" fmla="*/ 210503 h 115"/>
                <a:gd name="T68" fmla="*/ 410386 w 141"/>
                <a:gd name="T69" fmla="*/ 183046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
                <a:gd name="T106" fmla="*/ 0 h 115"/>
                <a:gd name="T107" fmla="*/ 141 w 14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 h="115">
                  <a:moveTo>
                    <a:pt x="135" y="60"/>
                  </a:moveTo>
                  <a:cubicBezTo>
                    <a:pt x="134" y="60"/>
                    <a:pt x="133" y="60"/>
                    <a:pt x="133" y="60"/>
                  </a:cubicBezTo>
                  <a:cubicBezTo>
                    <a:pt x="105" y="60"/>
                    <a:pt x="105" y="60"/>
                    <a:pt x="105" y="60"/>
                  </a:cubicBezTo>
                  <a:cubicBezTo>
                    <a:pt x="64" y="12"/>
                    <a:pt x="64" y="12"/>
                    <a:pt x="64" y="12"/>
                  </a:cubicBezTo>
                  <a:cubicBezTo>
                    <a:pt x="75" y="12"/>
                    <a:pt x="75" y="12"/>
                    <a:pt x="75" y="12"/>
                  </a:cubicBezTo>
                  <a:cubicBezTo>
                    <a:pt x="93" y="34"/>
                    <a:pt x="93" y="34"/>
                    <a:pt x="93" y="34"/>
                  </a:cubicBezTo>
                  <a:cubicBezTo>
                    <a:pt x="94" y="35"/>
                    <a:pt x="96" y="36"/>
                    <a:pt x="98" y="36"/>
                  </a:cubicBezTo>
                  <a:cubicBezTo>
                    <a:pt x="101" y="36"/>
                    <a:pt x="104" y="33"/>
                    <a:pt x="104" y="30"/>
                  </a:cubicBezTo>
                  <a:cubicBezTo>
                    <a:pt x="104" y="28"/>
                    <a:pt x="103" y="26"/>
                    <a:pt x="102" y="25"/>
                  </a:cubicBezTo>
                  <a:cubicBezTo>
                    <a:pt x="82" y="2"/>
                    <a:pt x="82" y="2"/>
                    <a:pt x="82" y="2"/>
                  </a:cubicBezTo>
                  <a:cubicBezTo>
                    <a:pt x="81" y="1"/>
                    <a:pt x="79" y="0"/>
                    <a:pt x="77" y="0"/>
                  </a:cubicBezTo>
                  <a:cubicBezTo>
                    <a:pt x="48" y="0"/>
                    <a:pt x="48" y="0"/>
                    <a:pt x="48" y="0"/>
                  </a:cubicBezTo>
                  <a:cubicBezTo>
                    <a:pt x="48" y="0"/>
                    <a:pt x="29" y="14"/>
                    <a:pt x="28" y="15"/>
                  </a:cubicBezTo>
                  <a:cubicBezTo>
                    <a:pt x="28" y="32"/>
                    <a:pt x="28" y="32"/>
                    <a:pt x="28" y="32"/>
                  </a:cubicBezTo>
                  <a:cubicBezTo>
                    <a:pt x="6" y="32"/>
                    <a:pt x="6" y="32"/>
                    <a:pt x="6" y="32"/>
                  </a:cubicBezTo>
                  <a:cubicBezTo>
                    <a:pt x="5" y="32"/>
                    <a:pt x="3" y="33"/>
                    <a:pt x="2" y="34"/>
                  </a:cubicBezTo>
                  <a:cubicBezTo>
                    <a:pt x="0" y="36"/>
                    <a:pt x="0" y="40"/>
                    <a:pt x="2" y="43"/>
                  </a:cubicBezTo>
                  <a:cubicBezTo>
                    <a:pt x="3" y="44"/>
                    <a:pt x="5" y="44"/>
                    <a:pt x="6" y="45"/>
                  </a:cubicBezTo>
                  <a:cubicBezTo>
                    <a:pt x="32" y="45"/>
                    <a:pt x="32" y="45"/>
                    <a:pt x="32" y="45"/>
                  </a:cubicBezTo>
                  <a:cubicBezTo>
                    <a:pt x="40" y="44"/>
                    <a:pt x="40" y="38"/>
                    <a:pt x="40" y="38"/>
                  </a:cubicBezTo>
                  <a:cubicBezTo>
                    <a:pt x="40" y="27"/>
                    <a:pt x="40" y="27"/>
                    <a:pt x="40" y="27"/>
                  </a:cubicBezTo>
                  <a:cubicBezTo>
                    <a:pt x="55" y="45"/>
                    <a:pt x="55" y="45"/>
                    <a:pt x="55" y="45"/>
                  </a:cubicBezTo>
                  <a:cubicBezTo>
                    <a:pt x="41" y="59"/>
                    <a:pt x="41" y="59"/>
                    <a:pt x="41" y="59"/>
                  </a:cubicBezTo>
                  <a:cubicBezTo>
                    <a:pt x="41" y="59"/>
                    <a:pt x="38" y="62"/>
                    <a:pt x="40" y="69"/>
                  </a:cubicBezTo>
                  <a:cubicBezTo>
                    <a:pt x="49" y="109"/>
                    <a:pt x="49" y="109"/>
                    <a:pt x="49" y="109"/>
                  </a:cubicBezTo>
                  <a:cubicBezTo>
                    <a:pt x="50" y="113"/>
                    <a:pt x="53" y="115"/>
                    <a:pt x="57" y="115"/>
                  </a:cubicBezTo>
                  <a:cubicBezTo>
                    <a:pt x="61" y="115"/>
                    <a:pt x="64" y="112"/>
                    <a:pt x="64" y="108"/>
                  </a:cubicBezTo>
                  <a:cubicBezTo>
                    <a:pt x="64" y="107"/>
                    <a:pt x="64" y="106"/>
                    <a:pt x="64" y="106"/>
                  </a:cubicBezTo>
                  <a:cubicBezTo>
                    <a:pt x="57" y="72"/>
                    <a:pt x="57" y="72"/>
                    <a:pt x="57" y="72"/>
                  </a:cubicBezTo>
                  <a:cubicBezTo>
                    <a:pt x="75" y="54"/>
                    <a:pt x="75" y="54"/>
                    <a:pt x="75" y="54"/>
                  </a:cubicBezTo>
                  <a:cubicBezTo>
                    <a:pt x="91" y="72"/>
                    <a:pt x="91" y="72"/>
                    <a:pt x="91" y="72"/>
                  </a:cubicBezTo>
                  <a:cubicBezTo>
                    <a:pt x="91" y="72"/>
                    <a:pt x="94" y="75"/>
                    <a:pt x="101" y="75"/>
                  </a:cubicBezTo>
                  <a:cubicBezTo>
                    <a:pt x="133" y="75"/>
                    <a:pt x="133" y="75"/>
                    <a:pt x="133" y="75"/>
                  </a:cubicBezTo>
                  <a:cubicBezTo>
                    <a:pt x="136" y="75"/>
                    <a:pt x="140" y="73"/>
                    <a:pt x="141" y="69"/>
                  </a:cubicBezTo>
                  <a:cubicBezTo>
                    <a:pt x="141" y="65"/>
                    <a:pt x="139" y="61"/>
                    <a:pt x="135" y="60"/>
                  </a:cubicBezTo>
                  <a:close/>
                </a:path>
              </a:pathLst>
            </a:custGeom>
            <a:solidFill>
              <a:srgbClr val="20273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46" name="组合 43"/>
          <p:cNvGrpSpPr/>
          <p:nvPr/>
        </p:nvGrpSpPr>
        <p:grpSpPr bwMode="auto">
          <a:xfrm>
            <a:off x="5272088" y="3086992"/>
            <a:ext cx="471487" cy="533400"/>
            <a:chOff x="0" y="0"/>
            <a:chExt cx="406393" cy="459645"/>
          </a:xfrm>
        </p:grpSpPr>
        <p:sp>
          <p:nvSpPr>
            <p:cNvPr id="47" name="Freeform 148"/>
            <p:cNvSpPr>
              <a:spLocks noEditPoints="1" noChangeArrowheads="1"/>
            </p:cNvSpPr>
            <p:nvPr/>
          </p:nvSpPr>
          <p:spPr bwMode="auto">
            <a:xfrm>
              <a:off x="55120" y="0"/>
              <a:ext cx="351273" cy="456842"/>
            </a:xfrm>
            <a:custGeom>
              <a:avLst/>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8" name="Freeform 149"/>
            <p:cNvSpPr>
              <a:spLocks noEditPoints="1" noChangeArrowheads="1"/>
            </p:cNvSpPr>
            <p:nvPr/>
          </p:nvSpPr>
          <p:spPr bwMode="auto">
            <a:xfrm>
              <a:off x="0" y="231691"/>
              <a:ext cx="231691" cy="227954"/>
            </a:xfrm>
            <a:custGeom>
              <a:avLst/>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 name="Oval 150"/>
            <p:cNvSpPr>
              <a:spLocks noChangeArrowheads="1"/>
            </p:cNvSpPr>
            <p:nvPr/>
          </p:nvSpPr>
          <p:spPr bwMode="auto">
            <a:xfrm>
              <a:off x="97160" y="326983"/>
              <a:ext cx="37370" cy="37370"/>
            </a:xfrm>
            <a:prstGeom prst="ellipse">
              <a:avLst/>
            </a:pr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50" name="组合 47"/>
          <p:cNvGrpSpPr/>
          <p:nvPr/>
        </p:nvGrpSpPr>
        <p:grpSpPr bwMode="auto">
          <a:xfrm>
            <a:off x="4273550" y="4104580"/>
            <a:ext cx="441325" cy="493712"/>
            <a:chOff x="0" y="0"/>
            <a:chExt cx="402656" cy="450303"/>
          </a:xfrm>
        </p:grpSpPr>
        <p:sp>
          <p:nvSpPr>
            <p:cNvPr id="51" name="Freeform 108"/>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2" name="Freeform 109"/>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3" name="Freeform 110"/>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4" name="Freeform 111"/>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5" name="Freeform 112"/>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56" name="组合 53"/>
          <p:cNvGrpSpPr/>
          <p:nvPr/>
        </p:nvGrpSpPr>
        <p:grpSpPr bwMode="auto">
          <a:xfrm>
            <a:off x="6334125" y="4137917"/>
            <a:ext cx="382588" cy="377825"/>
            <a:chOff x="0" y="0"/>
            <a:chExt cx="453105" cy="448433"/>
          </a:xfrm>
        </p:grpSpPr>
        <p:sp>
          <p:nvSpPr>
            <p:cNvPr id="57" name="Freeform 136"/>
            <p:cNvSpPr>
              <a:spLocks noChangeArrowheads="1"/>
            </p:cNvSpPr>
            <p:nvPr/>
          </p:nvSpPr>
          <p:spPr bwMode="auto">
            <a:xfrm>
              <a:off x="0" y="251309"/>
              <a:ext cx="453105" cy="197124"/>
            </a:xfrm>
            <a:custGeom>
              <a:avLst/>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8" name="Freeform 137"/>
            <p:cNvSpPr>
              <a:spLocks noEditPoints="1" noChangeArrowheads="1"/>
            </p:cNvSpPr>
            <p:nvPr/>
          </p:nvSpPr>
          <p:spPr bwMode="auto">
            <a:xfrm>
              <a:off x="0" y="0"/>
              <a:ext cx="453105" cy="260652"/>
            </a:xfrm>
            <a:custGeom>
              <a:avLst/>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59" name="组合 56"/>
          <p:cNvGrpSpPr/>
          <p:nvPr/>
        </p:nvGrpSpPr>
        <p:grpSpPr bwMode="auto">
          <a:xfrm>
            <a:off x="3227388" y="3107630"/>
            <a:ext cx="454025" cy="488950"/>
            <a:chOff x="0" y="0"/>
            <a:chExt cx="466184" cy="501686"/>
          </a:xfrm>
        </p:grpSpPr>
        <p:sp>
          <p:nvSpPr>
            <p:cNvPr id="60" name="Freeform 154"/>
            <p:cNvSpPr>
              <a:spLocks noChangeArrowheads="1"/>
            </p:cNvSpPr>
            <p:nvPr/>
          </p:nvSpPr>
          <p:spPr bwMode="auto">
            <a:xfrm>
              <a:off x="141070" y="426012"/>
              <a:ext cx="50449" cy="46712"/>
            </a:xfrm>
            <a:custGeom>
              <a:avLst/>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61" name="Rectangle 155"/>
            <p:cNvSpPr>
              <a:spLocks noChangeArrowheads="1"/>
            </p:cNvSpPr>
            <p:nvPr/>
          </p:nvSpPr>
          <p:spPr bwMode="auto">
            <a:xfrm>
              <a:off x="160689" y="419472"/>
              <a:ext cx="9342" cy="32698"/>
            </a:xfrm>
            <a:prstGeom prst="rect">
              <a:avLst/>
            </a:pr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156"/>
            <p:cNvSpPr>
              <a:spLocks noEditPoints="1" noChangeArrowheads="1"/>
            </p:cNvSpPr>
            <p:nvPr/>
          </p:nvSpPr>
          <p:spPr bwMode="auto">
            <a:xfrm>
              <a:off x="39238" y="81278"/>
              <a:ext cx="260652" cy="260652"/>
            </a:xfrm>
            <a:custGeom>
              <a:avLst/>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63" name="Freeform 157"/>
            <p:cNvSpPr>
              <a:spLocks noEditPoints="1" noChangeArrowheads="1"/>
            </p:cNvSpPr>
            <p:nvPr/>
          </p:nvSpPr>
          <p:spPr bwMode="auto">
            <a:xfrm>
              <a:off x="0" y="0"/>
              <a:ext cx="338194" cy="501686"/>
            </a:xfrm>
            <a:custGeom>
              <a:avLst/>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64" name="Freeform 158"/>
            <p:cNvSpPr>
              <a:spLocks noEditPoints="1" noChangeArrowheads="1"/>
            </p:cNvSpPr>
            <p:nvPr/>
          </p:nvSpPr>
          <p:spPr bwMode="auto">
            <a:xfrm>
              <a:off x="275600" y="202729"/>
              <a:ext cx="190584" cy="190584"/>
            </a:xfrm>
            <a:custGeom>
              <a:avLst/>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sp>
        <p:nvSpPr>
          <p:cNvPr id="65" name="矩形 47"/>
          <p:cNvSpPr>
            <a:spLocks noChangeArrowheads="1"/>
          </p:cNvSpPr>
          <p:nvPr/>
        </p:nvSpPr>
        <p:spPr bwMode="auto">
          <a:xfrm>
            <a:off x="3962864" y="1872704"/>
            <a:ext cx="2951822"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base">
              <a:spcAft>
                <a:spcPct val="0"/>
              </a:spcAft>
              <a:buFont typeface="Arial" panose="020B0604020202020204" pitchFamily="34" charset="0"/>
              <a:buNone/>
            </a:pP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65000"/>
                    <a:lumOff val="35000"/>
                  </a:srgbClr>
                </a:solidFill>
                <a:latin typeface="Calibri" panose="020F0502020204030204" pitchFamily="34" charset="0"/>
              </a:rPr>
              <a:t>……</a:t>
            </a:r>
            <a:endParaRPr lang="zh-CN" altLang="zh-CN" sz="1100" dirty="0">
              <a:solidFill>
                <a:srgbClr val="000000">
                  <a:lumMod val="65000"/>
                  <a:lumOff val="35000"/>
                </a:srgbClr>
              </a:solidFill>
              <a:latin typeface="Calibri" panose="020F0502020204030204" pitchFamily="34" charset="0"/>
            </a:endParaRPr>
          </a:p>
        </p:txBody>
      </p:sp>
      <p:sp>
        <p:nvSpPr>
          <p:cNvPr id="66" name="文本框 6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4352925" y="1593386"/>
            <a:ext cx="2171700" cy="329321"/>
          </a:xfrm>
          <a:prstGeom prst="rect">
            <a:avLst/>
          </a:prstGeom>
          <a:noFill/>
        </p:spPr>
        <p:txBody>
          <a:bodyPr wrap="square" rtlCol="0">
            <a:spAutoFit/>
          </a:bodyPr>
          <a:lstStyle>
            <a:defPPr>
              <a:defRPr lang="zh-CN"/>
            </a:defPPr>
            <a:lvl1pPr>
              <a:lnSpc>
                <a:spcPct val="110000"/>
              </a:lnSpc>
              <a:defRPr sz="1400"/>
            </a:lvl1pPr>
          </a:lstStyle>
          <a:p>
            <a:pPr algn="ctr" fontAlgn="base">
              <a:spcBef>
                <a:spcPct val="0"/>
              </a:spcBef>
              <a:spcAft>
                <a:spcPct val="0"/>
              </a:spcAft>
              <a:buFont typeface="Arial" panose="020B0604020202020204" pitchFamily="34" charset="0"/>
              <a:buNone/>
            </a:pPr>
            <a:r>
              <a:rPr lang="en-US" altLang="zh-CN" b="1" dirty="0">
                <a:solidFill>
                  <a:srgbClr val="332C2B"/>
                </a:solidFill>
                <a:latin typeface="Arial" panose="020B0604020202020204" pitchFamily="34" charset="0"/>
                <a:ea typeface="宋体" panose="02010600030101010101" pitchFamily="2" charset="-122"/>
              </a:rPr>
              <a:t>RELATED KEY WORDS</a:t>
            </a:r>
            <a:endParaRPr lang="zh-CN" altLang="en-US" b="1" dirty="0">
              <a:solidFill>
                <a:srgbClr val="332C2B"/>
              </a:solidFill>
              <a:latin typeface="Arial" panose="020B0604020202020204" pitchFamily="34" charset="0"/>
              <a:ea typeface="宋体" panose="02010600030101010101" pitchFamily="2" charset="-122"/>
            </a:endParaRPr>
          </a:p>
        </p:txBody>
      </p:sp>
      <p:sp>
        <p:nvSpPr>
          <p:cNvPr id="67" name="矩形 66"/>
          <p:cNvSpPr>
            <a:spLocks noChangeArrowheads="1"/>
          </p:cNvSpPr>
          <p:nvPr/>
        </p:nvSpPr>
        <p:spPr bwMode="auto">
          <a:xfrm>
            <a:off x="1925412" y="5421542"/>
            <a:ext cx="2951822"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fontAlgn="base">
              <a:spcAft>
                <a:spcPct val="0"/>
              </a:spcAft>
              <a:buFont typeface="Arial" panose="020B0604020202020204" pitchFamily="34" charset="0"/>
              <a:buNone/>
            </a:pP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65000"/>
                    <a:lumOff val="35000"/>
                  </a:srgbClr>
                </a:solidFill>
                <a:latin typeface="Calibri" panose="020F0502020204030204" pitchFamily="34" charset="0"/>
              </a:rPr>
              <a:t>……</a:t>
            </a:r>
            <a:endParaRPr lang="zh-CN" altLang="zh-CN" sz="1100" dirty="0">
              <a:solidFill>
                <a:srgbClr val="000000">
                  <a:lumMod val="65000"/>
                  <a:lumOff val="35000"/>
                </a:srgbClr>
              </a:solidFill>
              <a:latin typeface="Calibri" panose="020F0502020204030204" pitchFamily="34" charset="0"/>
            </a:endParaRPr>
          </a:p>
        </p:txBody>
      </p:sp>
      <p:sp>
        <p:nvSpPr>
          <p:cNvPr id="68" name="文本框 67"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2705534" y="5142224"/>
            <a:ext cx="2171700" cy="310919"/>
          </a:xfrm>
          <a:prstGeom prst="rect">
            <a:avLst/>
          </a:prstGeom>
          <a:noFill/>
        </p:spPr>
        <p:txBody>
          <a:bodyPr wrap="square" rtlCol="0">
            <a:spAutoFit/>
          </a:bodyPr>
          <a:lstStyle>
            <a:defPPr>
              <a:defRPr lang="zh-CN"/>
            </a:defPPr>
            <a:lvl1pPr>
              <a:lnSpc>
                <a:spcPct val="110000"/>
              </a:lnSpc>
              <a:defRPr sz="1400"/>
            </a:lvl1pPr>
          </a:lstStyle>
          <a:p>
            <a:pPr algn="r" fontAlgn="base">
              <a:spcBef>
                <a:spcPct val="0"/>
              </a:spcBef>
              <a:spcAft>
                <a:spcPct val="0"/>
              </a:spcAft>
              <a:buFont typeface="Arial" panose="020B0604020202020204" pitchFamily="34" charset="0"/>
              <a:buNone/>
            </a:pPr>
            <a:r>
              <a:rPr lang="en-US" altLang="zh-CN" b="1" dirty="0">
                <a:solidFill>
                  <a:srgbClr val="332C2B"/>
                </a:solidFill>
                <a:latin typeface="Arial" panose="020B0604020202020204" pitchFamily="34" charset="0"/>
                <a:ea typeface="宋体" panose="02010600030101010101" pitchFamily="2" charset="-122"/>
              </a:rPr>
              <a:t>RELATED KEY WORDS</a:t>
            </a:r>
            <a:endParaRPr lang="zh-CN" altLang="en-US" b="1" dirty="0">
              <a:solidFill>
                <a:srgbClr val="332C2B"/>
              </a:solidFill>
              <a:latin typeface="Arial" panose="020B0604020202020204" pitchFamily="34" charset="0"/>
              <a:ea typeface="宋体" panose="02010600030101010101" pitchFamily="2" charset="-122"/>
            </a:endParaRPr>
          </a:p>
        </p:txBody>
      </p:sp>
      <p:sp>
        <p:nvSpPr>
          <p:cNvPr id="69" name="矩形 68"/>
          <p:cNvSpPr>
            <a:spLocks noChangeArrowheads="1"/>
          </p:cNvSpPr>
          <p:nvPr/>
        </p:nvSpPr>
        <p:spPr bwMode="auto">
          <a:xfrm>
            <a:off x="6076218" y="5421542"/>
            <a:ext cx="2951822"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65000"/>
                    <a:lumOff val="35000"/>
                  </a:srgbClr>
                </a:solidFill>
                <a:latin typeface="Calibri" panose="020F0502020204030204" pitchFamily="34" charset="0"/>
              </a:rPr>
              <a:t>……</a:t>
            </a:r>
            <a:endParaRPr lang="zh-CN" altLang="zh-CN" sz="1100" dirty="0">
              <a:solidFill>
                <a:srgbClr val="000000">
                  <a:lumMod val="65000"/>
                  <a:lumOff val="35000"/>
                </a:srgbClr>
              </a:solidFill>
              <a:latin typeface="Calibri" panose="020F0502020204030204" pitchFamily="34" charset="0"/>
            </a:endParaRPr>
          </a:p>
        </p:txBody>
      </p:sp>
      <p:sp>
        <p:nvSpPr>
          <p:cNvPr id="70" name="文本框 6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6076218" y="5142224"/>
            <a:ext cx="2171700" cy="310919"/>
          </a:xfrm>
          <a:prstGeom prst="rect">
            <a:avLst/>
          </a:prstGeom>
          <a:noFill/>
        </p:spPr>
        <p:txBody>
          <a:bodyPr wrap="square" rtlCol="0">
            <a:spAutoFit/>
          </a:bodyPr>
          <a:lstStyle>
            <a:defPPr>
              <a:defRPr lang="zh-CN"/>
            </a:defPPr>
            <a:lvl1pPr>
              <a:lnSpc>
                <a:spcPct val="110000"/>
              </a:lnSpc>
              <a:defRPr sz="1400"/>
            </a:lvl1pPr>
          </a:lstStyle>
          <a:p>
            <a:pPr fontAlgn="base">
              <a:spcBef>
                <a:spcPct val="0"/>
              </a:spcBef>
              <a:spcAft>
                <a:spcPct val="0"/>
              </a:spcAft>
              <a:buFont typeface="Arial" panose="020B0604020202020204" pitchFamily="34" charset="0"/>
              <a:buNone/>
            </a:pPr>
            <a:r>
              <a:rPr lang="en-US" altLang="zh-CN" b="1" dirty="0">
                <a:solidFill>
                  <a:srgbClr val="332C2B"/>
                </a:solidFill>
                <a:latin typeface="Arial" panose="020B0604020202020204" pitchFamily="34" charset="0"/>
                <a:ea typeface="宋体" panose="02010600030101010101" pitchFamily="2" charset="-122"/>
              </a:rPr>
              <a:t>RELATED KEY WORDS</a:t>
            </a:r>
            <a:endParaRPr lang="zh-CN" altLang="en-US" b="1" dirty="0">
              <a:solidFill>
                <a:srgbClr val="332C2B"/>
              </a:solidFill>
              <a:latin typeface="Arial" panose="020B0604020202020204" pitchFamily="34" charset="0"/>
              <a:ea typeface="宋体" panose="02010600030101010101" pitchFamily="2" charset="-122"/>
            </a:endParaRPr>
          </a:p>
        </p:txBody>
      </p:sp>
      <p:sp>
        <p:nvSpPr>
          <p:cNvPr id="71" name="矩形 47"/>
          <p:cNvSpPr>
            <a:spLocks noChangeArrowheads="1"/>
          </p:cNvSpPr>
          <p:nvPr/>
        </p:nvSpPr>
        <p:spPr bwMode="auto">
          <a:xfrm>
            <a:off x="296343" y="3825186"/>
            <a:ext cx="2951822"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base">
              <a:spcAft>
                <a:spcPct val="0"/>
              </a:spcAft>
              <a:buFont typeface="Arial" panose="020B0604020202020204" pitchFamily="34" charset="0"/>
              <a:buNone/>
            </a:pPr>
            <a:r>
              <a:rPr lang="zh-CN" altLang="en-US" sz="1100" dirty="0">
                <a:solidFill>
                  <a:srgbClr val="000000">
                    <a:lumMod val="65000"/>
                    <a:lumOff val="35000"/>
                  </a:srgbClr>
                </a:solidFill>
                <a:latin typeface="Calibri" panose="020F0502020204030204" pitchFamily="34" charset="0"/>
              </a:rPr>
              <a:t>此处添加内容此处添加内容此处添加内容此处添加内容此处添加内容此处添加内容</a:t>
            </a:r>
            <a:r>
              <a:rPr lang="en-US" altLang="zh-CN" sz="1100" dirty="0">
                <a:solidFill>
                  <a:srgbClr val="000000">
                    <a:lumMod val="65000"/>
                    <a:lumOff val="35000"/>
                  </a:srgbClr>
                </a:solidFill>
                <a:latin typeface="Calibri" panose="020F0502020204030204" pitchFamily="34" charset="0"/>
              </a:rPr>
              <a:t>……</a:t>
            </a:r>
            <a:endParaRPr lang="zh-CN" altLang="zh-CN" sz="1100" dirty="0">
              <a:solidFill>
                <a:srgbClr val="000000">
                  <a:lumMod val="65000"/>
                  <a:lumOff val="35000"/>
                </a:srgbClr>
              </a:solidFill>
              <a:latin typeface="Calibri" panose="020F0502020204030204" pitchFamily="34" charset="0"/>
            </a:endParaRPr>
          </a:p>
        </p:txBody>
      </p:sp>
      <p:sp>
        <p:nvSpPr>
          <p:cNvPr id="72" name="文本框 7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686404" y="3545868"/>
            <a:ext cx="2171700" cy="329321"/>
          </a:xfrm>
          <a:prstGeom prst="rect">
            <a:avLst/>
          </a:prstGeom>
          <a:noFill/>
        </p:spPr>
        <p:txBody>
          <a:bodyPr wrap="square" rtlCol="0">
            <a:spAutoFit/>
          </a:bodyPr>
          <a:lstStyle>
            <a:defPPr>
              <a:defRPr lang="zh-CN"/>
            </a:defPPr>
            <a:lvl1pPr>
              <a:lnSpc>
                <a:spcPct val="110000"/>
              </a:lnSpc>
              <a:defRPr sz="1400"/>
            </a:lvl1pPr>
          </a:lstStyle>
          <a:p>
            <a:pPr algn="ctr" fontAlgn="base">
              <a:spcBef>
                <a:spcPct val="0"/>
              </a:spcBef>
              <a:spcAft>
                <a:spcPct val="0"/>
              </a:spcAft>
              <a:buFont typeface="Arial" panose="020B0604020202020204" pitchFamily="34" charset="0"/>
              <a:buNone/>
            </a:pPr>
            <a:r>
              <a:rPr lang="en-US" altLang="zh-CN" b="1" dirty="0">
                <a:solidFill>
                  <a:srgbClr val="332C2B"/>
                </a:solidFill>
                <a:latin typeface="Arial" panose="020B0604020202020204" pitchFamily="34" charset="0"/>
                <a:ea typeface="宋体" panose="02010600030101010101" pitchFamily="2" charset="-122"/>
              </a:rPr>
              <a:t>RELATED KEY WORDS</a:t>
            </a:r>
            <a:endParaRPr lang="zh-CN" altLang="en-US" b="1" dirty="0">
              <a:solidFill>
                <a:srgbClr val="332C2B"/>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par>
                                <p:cTn id="14" presetID="53" presetClass="entr" presetSubtype="16"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500" fill="hold"/>
                                        <p:tgtEl>
                                          <p:spTgt spid="59"/>
                                        </p:tgtEl>
                                        <p:attrNameLst>
                                          <p:attrName>ppt_w</p:attrName>
                                        </p:attrNameLst>
                                      </p:cBhvr>
                                      <p:tavLst>
                                        <p:tav tm="0">
                                          <p:val>
                                            <p:fltVal val="0"/>
                                          </p:val>
                                        </p:tav>
                                        <p:tav tm="100000">
                                          <p:val>
                                            <p:strVal val="#ppt_w"/>
                                          </p:val>
                                        </p:tav>
                                      </p:tavLst>
                                    </p:anim>
                                    <p:anim calcmode="lin" valueType="num">
                                      <p:cBhvr>
                                        <p:cTn id="17" dur="500" fill="hold"/>
                                        <p:tgtEl>
                                          <p:spTgt spid="59"/>
                                        </p:tgtEl>
                                        <p:attrNameLst>
                                          <p:attrName>ppt_h</p:attrName>
                                        </p:attrNameLst>
                                      </p:cBhvr>
                                      <p:tavLst>
                                        <p:tav tm="0">
                                          <p:val>
                                            <p:fltVal val="0"/>
                                          </p:val>
                                        </p:tav>
                                        <p:tav tm="100000">
                                          <p:val>
                                            <p:strVal val="#ppt_h"/>
                                          </p:val>
                                        </p:tav>
                                      </p:tavLst>
                                    </p:anim>
                                    <p:animEffect transition="in" filter="fade">
                                      <p:cBhvr>
                                        <p:cTn id="18" dur="500"/>
                                        <p:tgtEl>
                                          <p:spTgt spid="59"/>
                                        </p:tgtEl>
                                      </p:cBhvr>
                                    </p:animEffect>
                                  </p:childTnLst>
                                </p:cTn>
                              </p:par>
                              <p:par>
                                <p:cTn id="19" presetID="53" presetClass="entr" presetSubtype="16" fill="hold" grpId="0" nodeType="withEffect">
                                  <p:stCondLst>
                                    <p:cond delay="10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par>
                                <p:cTn id="24" presetID="53" presetClass="entr" presetSubtype="16" fill="hold" nodeType="withEffect">
                                  <p:stCondLst>
                                    <p:cond delay="10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nodeType="withEffect">
                                  <p:stCondLst>
                                    <p:cond delay="20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par>
                                <p:cTn id="39" presetID="53" presetClass="entr" presetSubtype="16" fill="hold" grpId="0" nodeType="withEffect">
                                  <p:stCondLst>
                                    <p:cond delay="3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par>
                                <p:cTn id="44" presetID="53" presetClass="entr" presetSubtype="16" fill="hold" nodeType="withEffect">
                                  <p:stCondLst>
                                    <p:cond delay="300"/>
                                  </p:stCondLst>
                                  <p:childTnLst>
                                    <p:set>
                                      <p:cBhvr>
                                        <p:cTn id="45" dur="1" fill="hold">
                                          <p:stCondLst>
                                            <p:cond delay="0"/>
                                          </p:stCondLst>
                                        </p:cTn>
                                        <p:tgtEl>
                                          <p:spTgt spid="56"/>
                                        </p:tgtEl>
                                        <p:attrNameLst>
                                          <p:attrName>style.visibility</p:attrName>
                                        </p:attrNameLst>
                                      </p:cBhvr>
                                      <p:to>
                                        <p:strVal val="visible"/>
                                      </p:to>
                                    </p:set>
                                    <p:anim calcmode="lin" valueType="num">
                                      <p:cBhvr>
                                        <p:cTn id="46" dur="500" fill="hold"/>
                                        <p:tgtEl>
                                          <p:spTgt spid="56"/>
                                        </p:tgtEl>
                                        <p:attrNameLst>
                                          <p:attrName>ppt_w</p:attrName>
                                        </p:attrNameLst>
                                      </p:cBhvr>
                                      <p:tavLst>
                                        <p:tav tm="0">
                                          <p:val>
                                            <p:fltVal val="0"/>
                                          </p:val>
                                        </p:tav>
                                        <p:tav tm="100000">
                                          <p:val>
                                            <p:strVal val="#ppt_w"/>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Effect transition="in" filter="fade">
                                      <p:cBhvr>
                                        <p:cTn id="48" dur="500"/>
                                        <p:tgtEl>
                                          <p:spTgt spid="56"/>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500"/>
                                        <p:tgtEl>
                                          <p:spTgt spid="39"/>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par>
                          <p:cTn id="57" fill="hold">
                            <p:stCondLst>
                              <p:cond delay="2000"/>
                            </p:stCondLst>
                            <p:childTnLst>
                              <p:par>
                                <p:cTn id="58" presetID="26" presetClass="emph" presetSubtype="0" repeatCount="2000" fill="hold" nodeType="afterEffect">
                                  <p:stCondLst>
                                    <p:cond delay="0"/>
                                  </p:stCondLst>
                                  <p:childTnLst>
                                    <p:animEffect transition="out" filter="fade">
                                      <p:cBhvr>
                                        <p:cTn id="59" dur="500" tmFilter="0, 0; .2, .5; .8, .5; 1, 0"/>
                                        <p:tgtEl>
                                          <p:spTgt spid="42"/>
                                        </p:tgtEl>
                                      </p:cBhvr>
                                    </p:animEffect>
                                    <p:animScale>
                                      <p:cBhvr>
                                        <p:cTn id="60" dur="250" autoRev="1" fill="hold"/>
                                        <p:tgtEl>
                                          <p:spTgt spid="42"/>
                                        </p:tgtEl>
                                      </p:cBhvr>
                                      <p:by x="105000" y="105000"/>
                                    </p:animScale>
                                  </p:childTnLst>
                                </p:cTn>
                              </p:par>
                            </p:childTnLst>
                          </p:cTn>
                        </p:par>
                        <p:par>
                          <p:cTn id="61" fill="hold">
                            <p:stCondLst>
                              <p:cond delay="2500"/>
                            </p:stCondLst>
                            <p:childTnLst>
                              <p:par>
                                <p:cTn id="62" presetID="22" presetClass="entr" presetSubtype="1"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wipe(up)">
                                      <p:cBhvr>
                                        <p:cTn id="64" dur="500"/>
                                        <p:tgtEl>
                                          <p:spTgt spid="6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par>
                          <p:cTn id="68" fill="hold">
                            <p:stCondLst>
                              <p:cond delay="3000"/>
                            </p:stCondLst>
                            <p:childTnLst>
                              <p:par>
                                <p:cTn id="69" presetID="22" presetClass="entr" presetSubtype="1"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up)">
                                      <p:cBhvr>
                                        <p:cTn id="71" dur="500"/>
                                        <p:tgtEl>
                                          <p:spTgt spid="6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childTnLst>
                          </p:cTn>
                        </p:par>
                        <p:par>
                          <p:cTn id="75" fill="hold">
                            <p:stCondLst>
                              <p:cond delay="3500"/>
                            </p:stCondLst>
                            <p:childTnLst>
                              <p:par>
                                <p:cTn id="76" presetID="22" presetClass="entr" presetSubtype="1"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up)">
                                      <p:cBhvr>
                                        <p:cTn id="78" dur="500"/>
                                        <p:tgtEl>
                                          <p:spTgt spid="6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par>
                          <p:cTn id="82" fill="hold">
                            <p:stCondLst>
                              <p:cond delay="4000"/>
                            </p:stCondLst>
                            <p:childTnLst>
                              <p:par>
                                <p:cTn id="83" presetID="22" presetClass="entr" presetSubtype="1"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up)">
                                      <p:cBhvr>
                                        <p:cTn id="85" dur="500"/>
                                        <p:tgtEl>
                                          <p:spTgt spid="7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animBg="1"/>
      <p:bldP spid="37" grpId="0" animBg="1"/>
      <p:bldP spid="38" grpId="0" animBg="1"/>
      <p:bldP spid="65" grpId="0"/>
      <p:bldP spid="66" grpId="0"/>
      <p:bldP spid="67" grpId="0"/>
      <p:bldP spid="68" grpId="0"/>
      <p:bldP spid="69" grpId="0"/>
      <p:bldP spid="70" grpId="0"/>
      <p:bldP spid="71" grpId="0"/>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1"/>
          <p:cNvSpPr txBox="1"/>
          <p:nvPr/>
        </p:nvSpPr>
        <p:spPr>
          <a:xfrm>
            <a:off x="4140200" y="3975795"/>
            <a:ext cx="6959600" cy="707886"/>
          </a:xfrm>
          <a:prstGeom prst="rect">
            <a:avLst/>
          </a:prstGeom>
          <a:noFill/>
        </p:spPr>
        <p:txBody>
          <a:bodyPr wrap="square" rtlCol="0">
            <a:spAutoFit/>
          </a:bodyPr>
          <a:lstStyle>
            <a:defPPr>
              <a:defRPr lang="zh-CN"/>
            </a:defPPr>
            <a:lvl1pPr>
              <a:defRPr sz="2800" b="1">
                <a:solidFill>
                  <a:srgbClr val="C00000"/>
                </a:solidFill>
                <a:effectLst>
                  <a:innerShdw blurRad="63500" dist="50800" dir="13500000">
                    <a:prstClr val="black">
                      <a:alpha val="50000"/>
                    </a:prstClr>
                  </a:innerShdw>
                </a:effectLst>
                <a:latin typeface="+mj-ea"/>
                <a:ea typeface="+mj-ea"/>
              </a:defRPr>
            </a:lvl1pPr>
          </a:lstStyle>
          <a:p>
            <a:pPr algn="ctr"/>
            <a:r>
              <a:rPr lang="en-US" altLang="zh-CN" sz="4000" dirty="0">
                <a:effectLst/>
              </a:rPr>
              <a:t>THANKS FOR WATCHING</a:t>
            </a:r>
            <a:endParaRPr lang="zh-CN" altLang="en-US" sz="4000" dirty="0">
              <a:effectLst/>
            </a:endParaRPr>
          </a:p>
        </p:txBody>
      </p:sp>
      <p:sp>
        <p:nvSpPr>
          <p:cNvPr id="5" name="矩形 17"/>
          <p:cNvSpPr>
            <a:spLocks noChangeArrowheads="1"/>
          </p:cNvSpPr>
          <p:nvPr/>
        </p:nvSpPr>
        <p:spPr bwMode="auto">
          <a:xfrm>
            <a:off x="5302713" y="4748181"/>
            <a:ext cx="45392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zh-CN" altLang="en-US" sz="2000" dirty="0">
                <a:solidFill>
                  <a:srgbClr val="C00000"/>
                </a:solidFill>
                <a:latin typeface="+mj-ea"/>
                <a:ea typeface="+mj-ea"/>
                <a:cs typeface="+mn-ea"/>
                <a:sym typeface="+mn-lt"/>
              </a:rPr>
              <a:t>感谢观看 努力奋斗吧</a:t>
            </a:r>
          </a:p>
        </p:txBody>
      </p:sp>
      <p:sp>
        <p:nvSpPr>
          <p:cNvPr id="6" name="文本占位符 16"/>
          <p:cNvSpPr txBox="1"/>
          <p:nvPr/>
        </p:nvSpPr>
        <p:spPr>
          <a:xfrm>
            <a:off x="5063611" y="5129545"/>
            <a:ext cx="5017426" cy="1028743"/>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t>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a:t>
            </a:r>
            <a:endParaRPr lang="zh-CN" altLang="zh-CN"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649" y="2225973"/>
            <a:ext cx="1619352" cy="1714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Scale>
                                          <p:cBhvr>
                                            <p:cTn id="13" dur="7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750" decel="50000" fill="hold">
                                              <p:stCondLst>
                                                <p:cond delay="0"/>
                                              </p:stCondLst>
                                            </p:cTn>
                                            <p:tgtEl>
                                              <p:spTgt spid="4"/>
                                            </p:tgtEl>
                                            <p:attrNameLst>
                                              <p:attrName>ppt_x</p:attrName>
                                              <p:attrName>ppt_y</p:attrName>
                                            </p:attrNameLst>
                                          </p:cBhvr>
                                        </p:animMotion>
                                        <p:animEffect transition="in" filter="fade">
                                          <p:cBhvr>
                                            <p:cTn id="15" dur="750"/>
                                            <p:tgtEl>
                                              <p:spTgt spid="4"/>
                                            </p:tgtEl>
                                          </p:cBhvr>
                                        </p:animEffect>
                                      </p:childTnLst>
                                    </p:cTn>
                                  </p:par>
                                </p:childTnLst>
                              </p:cTn>
                            </p:par>
                            <p:par>
                              <p:cTn id="16" fill="hold">
                                <p:stCondLst>
                                  <p:cond delay="2099"/>
                                </p:stCondLst>
                                <p:childTnLst>
                                  <p:par>
                                    <p:cTn id="17" presetID="2" presetClass="entr" presetSubtype="2" accel="60000" fill="hold" grpId="0" nodeType="afterEffect" p14:presetBounceEnd="62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2000">
                                          <p:cBhvr additive="base">
                                            <p:cTn id="19" dur="1000" fill="hold"/>
                                            <p:tgtEl>
                                              <p:spTgt spid="5"/>
                                            </p:tgtEl>
                                            <p:attrNameLst>
                                              <p:attrName>ppt_x</p:attrName>
                                            </p:attrNameLst>
                                          </p:cBhvr>
                                          <p:tavLst>
                                            <p:tav tm="0">
                                              <p:val>
                                                <p:strVal val="1+#ppt_w/2"/>
                                              </p:val>
                                            </p:tav>
                                            <p:tav tm="100000">
                                              <p:val>
                                                <p:strVal val="#ppt_x"/>
                                              </p:val>
                                            </p:tav>
                                          </p:tavLst>
                                        </p:anim>
                                        <p:anim calcmode="lin" valueType="num" p14:bounceEnd="62000">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3099"/>
                                </p:stCondLst>
                                <p:childTnLst>
                                  <p:par>
                                    <p:cTn id="22" presetID="18" presetClass="entr" presetSubtype="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Right)">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Scale>
                                          <p:cBhvr>
                                            <p:cTn id="13" dur="7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750" decel="50000" fill="hold">
                                              <p:stCondLst>
                                                <p:cond delay="0"/>
                                              </p:stCondLst>
                                            </p:cTn>
                                            <p:tgtEl>
                                              <p:spTgt spid="4"/>
                                            </p:tgtEl>
                                            <p:attrNameLst>
                                              <p:attrName>ppt_x</p:attrName>
                                              <p:attrName>ppt_y</p:attrName>
                                            </p:attrNameLst>
                                          </p:cBhvr>
                                        </p:animMotion>
                                        <p:animEffect transition="in" filter="fade">
                                          <p:cBhvr>
                                            <p:cTn id="15" dur="750"/>
                                            <p:tgtEl>
                                              <p:spTgt spid="4"/>
                                            </p:tgtEl>
                                          </p:cBhvr>
                                        </p:animEffect>
                                      </p:childTnLst>
                                    </p:cTn>
                                  </p:par>
                                </p:childTnLst>
                              </p:cTn>
                            </p:par>
                            <p:par>
                              <p:cTn id="16" fill="hold">
                                <p:stCondLst>
                                  <p:cond delay="2099"/>
                                </p:stCondLst>
                                <p:childTnLst>
                                  <p:par>
                                    <p:cTn id="17" presetID="2" presetClass="entr" presetSubtype="2" accel="6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3099"/>
                                </p:stCondLst>
                                <p:childTnLst>
                                  <p:par>
                                    <p:cTn id="22" presetID="18" presetClass="entr" presetSubtype="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Right)">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6489458" y="3033345"/>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01</a:t>
            </a:r>
            <a:endParaRPr lang="zh-CN" altLang="en-US" dirty="0">
              <a:latin typeface="+mj-ea"/>
              <a:ea typeface="+mj-ea"/>
            </a:endParaRPr>
          </a:p>
        </p:txBody>
      </p:sp>
      <p:sp>
        <p:nvSpPr>
          <p:cNvPr id="71" name="TextBox 64"/>
          <p:cNvSpPr txBox="1"/>
          <p:nvPr/>
        </p:nvSpPr>
        <p:spPr>
          <a:xfrm>
            <a:off x="6489458" y="3417678"/>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a:solidFill>
                  <a:srgbClr val="C00000"/>
                </a:solidFill>
                <a:latin typeface="微软雅黑" panose="020B0503020204020204" pitchFamily="34" charset="-122"/>
                <a:ea typeface="微软雅黑" panose="020B0503020204020204" pitchFamily="34" charset="-122"/>
              </a:rPr>
              <a:t>基本工作概述</a:t>
            </a:r>
          </a:p>
        </p:txBody>
      </p:sp>
      <p:grpSp>
        <p:nvGrpSpPr>
          <p:cNvPr id="72" name="组合 71"/>
          <p:cNvGrpSpPr/>
          <p:nvPr/>
        </p:nvGrpSpPr>
        <p:grpSpPr>
          <a:xfrm>
            <a:off x="4640181" y="2878309"/>
            <a:ext cx="1725092" cy="1725072"/>
            <a:chOff x="2179420" y="1122184"/>
            <a:chExt cx="1872208" cy="1872189"/>
          </a:xfrm>
        </p:grpSpPr>
        <p:grpSp>
          <p:nvGrpSpPr>
            <p:cNvPr id="73" name="组合 72"/>
            <p:cNvGrpSpPr/>
            <p:nvPr/>
          </p:nvGrpSpPr>
          <p:grpSpPr>
            <a:xfrm>
              <a:off x="2179420" y="1122184"/>
              <a:ext cx="1872208" cy="1872189"/>
              <a:chOff x="1517330" y="1125257"/>
              <a:chExt cx="2204282" cy="2204282"/>
            </a:xfrm>
          </p:grpSpPr>
          <p:sp>
            <p:nvSpPr>
              <p:cNvPr id="75" name="椭圆 74"/>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6" name="椭圆 75"/>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74" name="任意多边形 73"/>
            <p:cNvSpPr/>
            <p:nvPr/>
          </p:nvSpPr>
          <p:spPr>
            <a:xfrm rot="5400000">
              <a:off x="2748517" y="1484401"/>
              <a:ext cx="734014" cy="1147754"/>
            </a:xfrm>
            <a:custGeom>
              <a:avLst/>
              <a:gdLst>
                <a:gd name="connsiteX0" fmla="*/ 1386628 w 2146148"/>
                <a:gd name="connsiteY0" fmla="*/ 839498 h 3355872"/>
                <a:gd name="connsiteX1" fmla="*/ 1386628 w 2146148"/>
                <a:gd name="connsiteY1" fmla="*/ 819900 h 3355872"/>
                <a:gd name="connsiteX2" fmla="*/ 1386628 w 2146148"/>
                <a:gd name="connsiteY2" fmla="*/ 800304 h 3355872"/>
                <a:gd name="connsiteX3" fmla="*/ 1388747 w 2146148"/>
                <a:gd name="connsiteY3" fmla="*/ 781236 h 3355872"/>
                <a:gd name="connsiteX4" fmla="*/ 1391395 w 2146148"/>
                <a:gd name="connsiteY4" fmla="*/ 761640 h 3355872"/>
                <a:gd name="connsiteX5" fmla="*/ 1394573 w 2146148"/>
                <a:gd name="connsiteY5" fmla="*/ 743102 h 3355872"/>
                <a:gd name="connsiteX6" fmla="*/ 1398280 w 2146148"/>
                <a:gd name="connsiteY6" fmla="*/ 725094 h 3355872"/>
                <a:gd name="connsiteX7" fmla="*/ 1404107 w 2146148"/>
                <a:gd name="connsiteY7" fmla="*/ 707086 h 3355872"/>
                <a:gd name="connsiteX8" fmla="*/ 1409933 w 2146148"/>
                <a:gd name="connsiteY8" fmla="*/ 689606 h 3355872"/>
                <a:gd name="connsiteX9" fmla="*/ 1416289 w 2146148"/>
                <a:gd name="connsiteY9" fmla="*/ 672128 h 3355872"/>
                <a:gd name="connsiteX10" fmla="*/ 1424233 w 2146148"/>
                <a:gd name="connsiteY10" fmla="*/ 655180 h 3355872"/>
                <a:gd name="connsiteX11" fmla="*/ 1432178 w 2146148"/>
                <a:gd name="connsiteY11" fmla="*/ 639290 h 3355872"/>
                <a:gd name="connsiteX12" fmla="*/ 1441712 w 2146148"/>
                <a:gd name="connsiteY12" fmla="*/ 622870 h 3355872"/>
                <a:gd name="connsiteX13" fmla="*/ 1451775 w 2146148"/>
                <a:gd name="connsiteY13" fmla="*/ 607510 h 3355872"/>
                <a:gd name="connsiteX14" fmla="*/ 1461839 w 2146148"/>
                <a:gd name="connsiteY14" fmla="*/ 592150 h 3355872"/>
                <a:gd name="connsiteX15" fmla="*/ 1473491 w 2146148"/>
                <a:gd name="connsiteY15" fmla="*/ 578380 h 3355872"/>
                <a:gd name="connsiteX16" fmla="*/ 1485143 w 2146148"/>
                <a:gd name="connsiteY16" fmla="*/ 564610 h 3355872"/>
                <a:gd name="connsiteX17" fmla="*/ 1497855 w 2146148"/>
                <a:gd name="connsiteY17" fmla="*/ 551368 h 3355872"/>
                <a:gd name="connsiteX18" fmla="*/ 1511096 w 2146148"/>
                <a:gd name="connsiteY18" fmla="*/ 538656 h 3355872"/>
                <a:gd name="connsiteX19" fmla="*/ 1524337 w 2146148"/>
                <a:gd name="connsiteY19" fmla="*/ 527004 h 3355872"/>
                <a:gd name="connsiteX20" fmla="*/ 1539168 w 2146148"/>
                <a:gd name="connsiteY20" fmla="*/ 515352 h 3355872"/>
                <a:gd name="connsiteX21" fmla="*/ 1553998 w 2146148"/>
                <a:gd name="connsiteY21" fmla="*/ 505288 h 3355872"/>
                <a:gd name="connsiteX22" fmla="*/ 1569358 w 2146148"/>
                <a:gd name="connsiteY22" fmla="*/ 495224 h 3355872"/>
                <a:gd name="connsiteX23" fmla="*/ 1585247 w 2146148"/>
                <a:gd name="connsiteY23" fmla="*/ 486220 h 3355872"/>
                <a:gd name="connsiteX24" fmla="*/ 1601667 w 2146148"/>
                <a:gd name="connsiteY24" fmla="*/ 477746 h 3355872"/>
                <a:gd name="connsiteX25" fmla="*/ 1618615 w 2146148"/>
                <a:gd name="connsiteY25" fmla="*/ 470332 h 3355872"/>
                <a:gd name="connsiteX26" fmla="*/ 1636094 w 2146148"/>
                <a:gd name="connsiteY26" fmla="*/ 462916 h 3355872"/>
                <a:gd name="connsiteX27" fmla="*/ 1653572 w 2146148"/>
                <a:gd name="connsiteY27" fmla="*/ 457620 h 3355872"/>
                <a:gd name="connsiteX28" fmla="*/ 1671580 w 2146148"/>
                <a:gd name="connsiteY28" fmla="*/ 451794 h 3355872"/>
                <a:gd name="connsiteX29" fmla="*/ 1689589 w 2146148"/>
                <a:gd name="connsiteY29" fmla="*/ 448086 h 3355872"/>
                <a:gd name="connsiteX30" fmla="*/ 1708126 w 2146148"/>
                <a:gd name="connsiteY30" fmla="*/ 444378 h 3355872"/>
                <a:gd name="connsiteX31" fmla="*/ 1727724 w 2146148"/>
                <a:gd name="connsiteY31" fmla="*/ 442260 h 3355872"/>
                <a:gd name="connsiteX32" fmla="*/ 1746791 w 2146148"/>
                <a:gd name="connsiteY32" fmla="*/ 440670 h 3355872"/>
                <a:gd name="connsiteX33" fmla="*/ 1766388 w 2146148"/>
                <a:gd name="connsiteY33" fmla="*/ 440140 h 3355872"/>
                <a:gd name="connsiteX34" fmla="*/ 1785456 w 2146148"/>
                <a:gd name="connsiteY34" fmla="*/ 440670 h 3355872"/>
                <a:gd name="connsiteX35" fmla="*/ 1805053 w 2146148"/>
                <a:gd name="connsiteY35" fmla="*/ 442260 h 3355872"/>
                <a:gd name="connsiteX36" fmla="*/ 1824120 w 2146148"/>
                <a:gd name="connsiteY36" fmla="*/ 444378 h 3355872"/>
                <a:gd name="connsiteX37" fmla="*/ 1842658 w 2146148"/>
                <a:gd name="connsiteY37" fmla="*/ 448086 h 3355872"/>
                <a:gd name="connsiteX38" fmla="*/ 1861196 w 2146148"/>
                <a:gd name="connsiteY38" fmla="*/ 451794 h 3355872"/>
                <a:gd name="connsiteX39" fmla="*/ 1879204 w 2146148"/>
                <a:gd name="connsiteY39" fmla="*/ 457620 h 3355872"/>
                <a:gd name="connsiteX40" fmla="*/ 1897212 w 2146148"/>
                <a:gd name="connsiteY40" fmla="*/ 462916 h 3355872"/>
                <a:gd name="connsiteX41" fmla="*/ 1914161 w 2146148"/>
                <a:gd name="connsiteY41" fmla="*/ 470332 h 3355872"/>
                <a:gd name="connsiteX42" fmla="*/ 1931110 w 2146148"/>
                <a:gd name="connsiteY42" fmla="*/ 477746 h 3355872"/>
                <a:gd name="connsiteX43" fmla="*/ 1947529 w 2146148"/>
                <a:gd name="connsiteY43" fmla="*/ 486220 h 3355872"/>
                <a:gd name="connsiteX44" fmla="*/ 1963418 w 2146148"/>
                <a:gd name="connsiteY44" fmla="*/ 495224 h 3355872"/>
                <a:gd name="connsiteX45" fmla="*/ 1978778 w 2146148"/>
                <a:gd name="connsiteY45" fmla="*/ 505288 h 3355872"/>
                <a:gd name="connsiteX46" fmla="*/ 1993609 w 2146148"/>
                <a:gd name="connsiteY46" fmla="*/ 515352 h 3355872"/>
                <a:gd name="connsiteX47" fmla="*/ 2007909 w 2146148"/>
                <a:gd name="connsiteY47" fmla="*/ 527004 h 3355872"/>
                <a:gd name="connsiteX48" fmla="*/ 2021680 w 2146148"/>
                <a:gd name="connsiteY48" fmla="*/ 538656 h 3355872"/>
                <a:gd name="connsiteX49" fmla="*/ 2034921 w 2146148"/>
                <a:gd name="connsiteY49" fmla="*/ 551368 h 3355872"/>
                <a:gd name="connsiteX50" fmla="*/ 2047633 w 2146148"/>
                <a:gd name="connsiteY50" fmla="*/ 564610 h 3355872"/>
                <a:gd name="connsiteX51" fmla="*/ 2059285 w 2146148"/>
                <a:gd name="connsiteY51" fmla="*/ 578380 h 3355872"/>
                <a:gd name="connsiteX52" fmla="*/ 2070408 w 2146148"/>
                <a:gd name="connsiteY52" fmla="*/ 592150 h 3355872"/>
                <a:gd name="connsiteX53" fmla="*/ 2081531 w 2146148"/>
                <a:gd name="connsiteY53" fmla="*/ 607510 h 3355872"/>
                <a:gd name="connsiteX54" fmla="*/ 2091064 w 2146148"/>
                <a:gd name="connsiteY54" fmla="*/ 622870 h 3355872"/>
                <a:gd name="connsiteX55" fmla="*/ 2100068 w 2146148"/>
                <a:gd name="connsiteY55" fmla="*/ 639290 h 3355872"/>
                <a:gd name="connsiteX56" fmla="*/ 2109073 w 2146148"/>
                <a:gd name="connsiteY56" fmla="*/ 655180 h 3355872"/>
                <a:gd name="connsiteX57" fmla="*/ 2115958 w 2146148"/>
                <a:gd name="connsiteY57" fmla="*/ 672128 h 3355872"/>
                <a:gd name="connsiteX58" fmla="*/ 2122843 w 2146148"/>
                <a:gd name="connsiteY58" fmla="*/ 689606 h 3355872"/>
                <a:gd name="connsiteX59" fmla="*/ 2129199 w 2146148"/>
                <a:gd name="connsiteY59" fmla="*/ 707086 h 3355872"/>
                <a:gd name="connsiteX60" fmla="*/ 2133966 w 2146148"/>
                <a:gd name="connsiteY60" fmla="*/ 725094 h 3355872"/>
                <a:gd name="connsiteX61" fmla="*/ 2138203 w 2146148"/>
                <a:gd name="connsiteY61" fmla="*/ 743102 h 3355872"/>
                <a:gd name="connsiteX62" fmla="*/ 2141911 w 2146148"/>
                <a:gd name="connsiteY62" fmla="*/ 761640 h 3355872"/>
                <a:gd name="connsiteX63" fmla="*/ 2144030 w 2146148"/>
                <a:gd name="connsiteY63" fmla="*/ 781236 h 3355872"/>
                <a:gd name="connsiteX64" fmla="*/ 2145619 w 2146148"/>
                <a:gd name="connsiteY64" fmla="*/ 800304 h 3355872"/>
                <a:gd name="connsiteX65" fmla="*/ 2146148 w 2146148"/>
                <a:gd name="connsiteY65" fmla="*/ 819900 h 3355872"/>
                <a:gd name="connsiteX66" fmla="*/ 2145619 w 2146148"/>
                <a:gd name="connsiteY66" fmla="*/ 839498 h 3355872"/>
                <a:gd name="connsiteX67" fmla="*/ 2144030 w 2146148"/>
                <a:gd name="connsiteY67" fmla="*/ 858566 h 3355872"/>
                <a:gd name="connsiteX68" fmla="*/ 2141911 w 2146148"/>
                <a:gd name="connsiteY68" fmla="*/ 877632 h 3355872"/>
                <a:gd name="connsiteX69" fmla="*/ 2138203 w 2146148"/>
                <a:gd name="connsiteY69" fmla="*/ 896170 h 3355872"/>
                <a:gd name="connsiteX70" fmla="*/ 2133966 w 2146148"/>
                <a:gd name="connsiteY70" fmla="*/ 914708 h 3355872"/>
                <a:gd name="connsiteX71" fmla="*/ 2129199 w 2146148"/>
                <a:gd name="connsiteY71" fmla="*/ 932716 h 3355872"/>
                <a:gd name="connsiteX72" fmla="*/ 2122843 w 2146148"/>
                <a:gd name="connsiteY72" fmla="*/ 950724 h 3355872"/>
                <a:gd name="connsiteX73" fmla="*/ 2115958 w 2146148"/>
                <a:gd name="connsiteY73" fmla="*/ 967674 h 3355872"/>
                <a:gd name="connsiteX74" fmla="*/ 2109073 w 2146148"/>
                <a:gd name="connsiteY74" fmla="*/ 984622 h 3355872"/>
                <a:gd name="connsiteX75" fmla="*/ 2100068 w 2146148"/>
                <a:gd name="connsiteY75" fmla="*/ 1000512 h 3355872"/>
                <a:gd name="connsiteX76" fmla="*/ 2091064 w 2146148"/>
                <a:gd name="connsiteY76" fmla="*/ 1016402 h 3355872"/>
                <a:gd name="connsiteX77" fmla="*/ 2081531 w 2146148"/>
                <a:gd name="connsiteY77" fmla="*/ 1031762 h 3355872"/>
                <a:gd name="connsiteX78" fmla="*/ 2070408 w 2146148"/>
                <a:gd name="connsiteY78" fmla="*/ 1047122 h 3355872"/>
                <a:gd name="connsiteX79" fmla="*/ 2059285 w 2146148"/>
                <a:gd name="connsiteY79" fmla="*/ 1061422 h 3355872"/>
                <a:gd name="connsiteX80" fmla="*/ 2047633 w 2146148"/>
                <a:gd name="connsiteY80" fmla="*/ 1075192 h 3355872"/>
                <a:gd name="connsiteX81" fmla="*/ 2034921 w 2146148"/>
                <a:gd name="connsiteY81" fmla="*/ 1088434 h 3355872"/>
                <a:gd name="connsiteX82" fmla="*/ 2021680 w 2146148"/>
                <a:gd name="connsiteY82" fmla="*/ 1101146 h 3355872"/>
                <a:gd name="connsiteX83" fmla="*/ 2007909 w 2146148"/>
                <a:gd name="connsiteY83" fmla="*/ 1112798 h 3355872"/>
                <a:gd name="connsiteX84" fmla="*/ 1993608 w 2146148"/>
                <a:gd name="connsiteY84" fmla="*/ 1123920 h 3355872"/>
                <a:gd name="connsiteX85" fmla="*/ 1978778 w 2146148"/>
                <a:gd name="connsiteY85" fmla="*/ 1134514 h 3355872"/>
                <a:gd name="connsiteX86" fmla="*/ 1963418 w 2146148"/>
                <a:gd name="connsiteY86" fmla="*/ 1144048 h 3355872"/>
                <a:gd name="connsiteX87" fmla="*/ 1947529 w 2146148"/>
                <a:gd name="connsiteY87" fmla="*/ 1153582 h 3355872"/>
                <a:gd name="connsiteX88" fmla="*/ 1931110 w 2146148"/>
                <a:gd name="connsiteY88" fmla="*/ 1161526 h 3355872"/>
                <a:gd name="connsiteX89" fmla="*/ 1914161 w 2146148"/>
                <a:gd name="connsiteY89" fmla="*/ 1169470 h 3355872"/>
                <a:gd name="connsiteX90" fmla="*/ 1897212 w 2146148"/>
                <a:gd name="connsiteY90" fmla="*/ 1176356 h 3355872"/>
                <a:gd name="connsiteX91" fmla="*/ 1879204 w 2146148"/>
                <a:gd name="connsiteY91" fmla="*/ 1182712 h 3355872"/>
                <a:gd name="connsiteX92" fmla="*/ 1861196 w 2146148"/>
                <a:gd name="connsiteY92" fmla="*/ 1187480 h 3355872"/>
                <a:gd name="connsiteX93" fmla="*/ 1842658 w 2146148"/>
                <a:gd name="connsiteY93" fmla="*/ 1191716 h 3355872"/>
                <a:gd name="connsiteX94" fmla="*/ 1824120 w 2146148"/>
                <a:gd name="connsiteY94" fmla="*/ 1195424 h 3355872"/>
                <a:gd name="connsiteX95" fmla="*/ 1805053 w 2146148"/>
                <a:gd name="connsiteY95" fmla="*/ 1197542 h 3355872"/>
                <a:gd name="connsiteX96" fmla="*/ 1785455 w 2146148"/>
                <a:gd name="connsiteY96" fmla="*/ 1199132 h 3355872"/>
                <a:gd name="connsiteX97" fmla="*/ 1766388 w 2146148"/>
                <a:gd name="connsiteY97" fmla="*/ 1199660 h 3355872"/>
                <a:gd name="connsiteX98" fmla="*/ 1746791 w 2146148"/>
                <a:gd name="connsiteY98" fmla="*/ 1199132 h 3355872"/>
                <a:gd name="connsiteX99" fmla="*/ 1727724 w 2146148"/>
                <a:gd name="connsiteY99" fmla="*/ 1197542 h 3355872"/>
                <a:gd name="connsiteX100" fmla="*/ 1708126 w 2146148"/>
                <a:gd name="connsiteY100" fmla="*/ 1195424 h 3355872"/>
                <a:gd name="connsiteX101" fmla="*/ 1689589 w 2146148"/>
                <a:gd name="connsiteY101" fmla="*/ 1191716 h 3355872"/>
                <a:gd name="connsiteX102" fmla="*/ 1671580 w 2146148"/>
                <a:gd name="connsiteY102" fmla="*/ 1187480 h 3355872"/>
                <a:gd name="connsiteX103" fmla="*/ 1653572 w 2146148"/>
                <a:gd name="connsiteY103" fmla="*/ 1182712 h 3355872"/>
                <a:gd name="connsiteX104" fmla="*/ 1636094 w 2146148"/>
                <a:gd name="connsiteY104" fmla="*/ 1176356 h 3355872"/>
                <a:gd name="connsiteX105" fmla="*/ 1618615 w 2146148"/>
                <a:gd name="connsiteY105" fmla="*/ 1169470 h 3355872"/>
                <a:gd name="connsiteX106" fmla="*/ 1601667 w 2146148"/>
                <a:gd name="connsiteY106" fmla="*/ 1161526 h 3355872"/>
                <a:gd name="connsiteX107" fmla="*/ 1585247 w 2146148"/>
                <a:gd name="connsiteY107" fmla="*/ 1153582 h 3355872"/>
                <a:gd name="connsiteX108" fmla="*/ 1569358 w 2146148"/>
                <a:gd name="connsiteY108" fmla="*/ 1144048 h 3355872"/>
                <a:gd name="connsiteX109" fmla="*/ 1553998 w 2146148"/>
                <a:gd name="connsiteY109" fmla="*/ 1134514 h 3355872"/>
                <a:gd name="connsiteX110" fmla="*/ 1539168 w 2146148"/>
                <a:gd name="connsiteY110" fmla="*/ 1123920 h 3355872"/>
                <a:gd name="connsiteX111" fmla="*/ 1524337 w 2146148"/>
                <a:gd name="connsiteY111" fmla="*/ 1112798 h 3355872"/>
                <a:gd name="connsiteX112" fmla="*/ 1511096 w 2146148"/>
                <a:gd name="connsiteY112" fmla="*/ 1101146 h 3355872"/>
                <a:gd name="connsiteX113" fmla="*/ 1497855 w 2146148"/>
                <a:gd name="connsiteY113" fmla="*/ 1088434 h 3355872"/>
                <a:gd name="connsiteX114" fmla="*/ 1485143 w 2146148"/>
                <a:gd name="connsiteY114" fmla="*/ 1075192 h 3355872"/>
                <a:gd name="connsiteX115" fmla="*/ 1473491 w 2146148"/>
                <a:gd name="connsiteY115" fmla="*/ 1061422 h 3355872"/>
                <a:gd name="connsiteX116" fmla="*/ 1461839 w 2146148"/>
                <a:gd name="connsiteY116" fmla="*/ 1047122 h 3355872"/>
                <a:gd name="connsiteX117" fmla="*/ 1451775 w 2146148"/>
                <a:gd name="connsiteY117" fmla="*/ 1031762 h 3355872"/>
                <a:gd name="connsiteX118" fmla="*/ 1441712 w 2146148"/>
                <a:gd name="connsiteY118" fmla="*/ 1016402 h 3355872"/>
                <a:gd name="connsiteX119" fmla="*/ 1432178 w 2146148"/>
                <a:gd name="connsiteY119" fmla="*/ 1000512 h 3355872"/>
                <a:gd name="connsiteX120" fmla="*/ 1424233 w 2146148"/>
                <a:gd name="connsiteY120" fmla="*/ 984622 h 3355872"/>
                <a:gd name="connsiteX121" fmla="*/ 1416289 w 2146148"/>
                <a:gd name="connsiteY121" fmla="*/ 967674 h 3355872"/>
                <a:gd name="connsiteX122" fmla="*/ 1409933 w 2146148"/>
                <a:gd name="connsiteY122" fmla="*/ 950724 h 3355872"/>
                <a:gd name="connsiteX123" fmla="*/ 1404107 w 2146148"/>
                <a:gd name="connsiteY123" fmla="*/ 932716 h 3355872"/>
                <a:gd name="connsiteX124" fmla="*/ 1398280 w 2146148"/>
                <a:gd name="connsiteY124" fmla="*/ 914708 h 3355872"/>
                <a:gd name="connsiteX125" fmla="*/ 1394573 w 2146148"/>
                <a:gd name="connsiteY125" fmla="*/ 896170 h 3355872"/>
                <a:gd name="connsiteX126" fmla="*/ 1391395 w 2146148"/>
                <a:gd name="connsiteY126" fmla="*/ 877632 h 3355872"/>
                <a:gd name="connsiteX127" fmla="*/ 1388747 w 2146148"/>
                <a:gd name="connsiteY127" fmla="*/ 858566 h 3355872"/>
                <a:gd name="connsiteX128" fmla="*/ 1386628 w 2146148"/>
                <a:gd name="connsiteY128" fmla="*/ 2665206 h 3355872"/>
                <a:gd name="connsiteX129" fmla="*/ 1386628 w 2146148"/>
                <a:gd name="connsiteY129" fmla="*/ 2646140 h 3355872"/>
                <a:gd name="connsiteX130" fmla="*/ 1386628 w 2146148"/>
                <a:gd name="connsiteY130" fmla="*/ 2626542 h 3355872"/>
                <a:gd name="connsiteX131" fmla="*/ 1388747 w 2146148"/>
                <a:gd name="connsiteY131" fmla="*/ 2606944 h 3355872"/>
                <a:gd name="connsiteX132" fmla="*/ 1391395 w 2146148"/>
                <a:gd name="connsiteY132" fmla="*/ 2587878 h 3355872"/>
                <a:gd name="connsiteX133" fmla="*/ 1394573 w 2146148"/>
                <a:gd name="connsiteY133" fmla="*/ 2569340 h 3355872"/>
                <a:gd name="connsiteX134" fmla="*/ 1398280 w 2146148"/>
                <a:gd name="connsiteY134" fmla="*/ 2551332 h 3355872"/>
                <a:gd name="connsiteX135" fmla="*/ 1404107 w 2146148"/>
                <a:gd name="connsiteY135" fmla="*/ 2533324 h 3355872"/>
                <a:gd name="connsiteX136" fmla="*/ 1409933 w 2146148"/>
                <a:gd name="connsiteY136" fmla="*/ 2515316 h 3355872"/>
                <a:gd name="connsiteX137" fmla="*/ 1416289 w 2146148"/>
                <a:gd name="connsiteY137" fmla="*/ 2497836 h 3355872"/>
                <a:gd name="connsiteX138" fmla="*/ 1424233 w 2146148"/>
                <a:gd name="connsiteY138" fmla="*/ 2481418 h 3355872"/>
                <a:gd name="connsiteX139" fmla="*/ 1432178 w 2146148"/>
                <a:gd name="connsiteY139" fmla="*/ 2464998 h 3355872"/>
                <a:gd name="connsiteX140" fmla="*/ 1441712 w 2146148"/>
                <a:gd name="connsiteY140" fmla="*/ 2449108 h 3355872"/>
                <a:gd name="connsiteX141" fmla="*/ 1451775 w 2146148"/>
                <a:gd name="connsiteY141" fmla="*/ 2433748 h 3355872"/>
                <a:gd name="connsiteX142" fmla="*/ 1461839 w 2146148"/>
                <a:gd name="connsiteY142" fmla="*/ 2418918 h 3355872"/>
                <a:gd name="connsiteX143" fmla="*/ 1473491 w 2146148"/>
                <a:gd name="connsiteY143" fmla="*/ 2404618 h 3355872"/>
                <a:gd name="connsiteX144" fmla="*/ 1485143 w 2146148"/>
                <a:gd name="connsiteY144" fmla="*/ 2390318 h 3355872"/>
                <a:gd name="connsiteX145" fmla="*/ 1497855 w 2146148"/>
                <a:gd name="connsiteY145" fmla="*/ 2377076 h 3355872"/>
                <a:gd name="connsiteX146" fmla="*/ 1511096 w 2146148"/>
                <a:gd name="connsiteY146" fmla="*/ 2365424 h 3355872"/>
                <a:gd name="connsiteX147" fmla="*/ 1524337 w 2146148"/>
                <a:gd name="connsiteY147" fmla="*/ 2353242 h 3355872"/>
                <a:gd name="connsiteX148" fmla="*/ 1539168 w 2146148"/>
                <a:gd name="connsiteY148" fmla="*/ 2341590 h 3355872"/>
                <a:gd name="connsiteX149" fmla="*/ 1553998 w 2146148"/>
                <a:gd name="connsiteY149" fmla="*/ 2330996 h 3355872"/>
                <a:gd name="connsiteX150" fmla="*/ 1569358 w 2146148"/>
                <a:gd name="connsiteY150" fmla="*/ 2321462 h 3355872"/>
                <a:gd name="connsiteX151" fmla="*/ 1585247 w 2146148"/>
                <a:gd name="connsiteY151" fmla="*/ 2311928 h 3355872"/>
                <a:gd name="connsiteX152" fmla="*/ 1601667 w 2146148"/>
                <a:gd name="connsiteY152" fmla="*/ 2303984 h 3355872"/>
                <a:gd name="connsiteX153" fmla="*/ 1618615 w 2146148"/>
                <a:gd name="connsiteY153" fmla="*/ 2296040 h 3355872"/>
                <a:gd name="connsiteX154" fmla="*/ 1636094 w 2146148"/>
                <a:gd name="connsiteY154" fmla="*/ 2289684 h 3355872"/>
                <a:gd name="connsiteX155" fmla="*/ 1653572 w 2146148"/>
                <a:gd name="connsiteY155" fmla="*/ 2283328 h 3355872"/>
                <a:gd name="connsiteX156" fmla="*/ 1671580 w 2146148"/>
                <a:gd name="connsiteY156" fmla="*/ 2278560 h 3355872"/>
                <a:gd name="connsiteX157" fmla="*/ 1689589 w 2146148"/>
                <a:gd name="connsiteY157" fmla="*/ 2274324 h 3355872"/>
                <a:gd name="connsiteX158" fmla="*/ 1708126 w 2146148"/>
                <a:gd name="connsiteY158" fmla="*/ 2271146 h 3355872"/>
                <a:gd name="connsiteX159" fmla="*/ 1727724 w 2146148"/>
                <a:gd name="connsiteY159" fmla="*/ 2267968 h 3355872"/>
                <a:gd name="connsiteX160" fmla="*/ 1746791 w 2146148"/>
                <a:gd name="connsiteY160" fmla="*/ 2266908 h 3355872"/>
                <a:gd name="connsiteX161" fmla="*/ 1766388 w 2146148"/>
                <a:gd name="connsiteY161" fmla="*/ 2266380 h 3355872"/>
                <a:gd name="connsiteX162" fmla="*/ 1785455 w 2146148"/>
                <a:gd name="connsiteY162" fmla="*/ 2266908 h 3355872"/>
                <a:gd name="connsiteX163" fmla="*/ 1805053 w 2146148"/>
                <a:gd name="connsiteY163" fmla="*/ 2267968 h 3355872"/>
                <a:gd name="connsiteX164" fmla="*/ 1824120 w 2146148"/>
                <a:gd name="connsiteY164" fmla="*/ 2271146 h 3355872"/>
                <a:gd name="connsiteX165" fmla="*/ 1842658 w 2146148"/>
                <a:gd name="connsiteY165" fmla="*/ 2274324 h 3355872"/>
                <a:gd name="connsiteX166" fmla="*/ 1861196 w 2146148"/>
                <a:gd name="connsiteY166" fmla="*/ 2278560 h 3355872"/>
                <a:gd name="connsiteX167" fmla="*/ 1879204 w 2146148"/>
                <a:gd name="connsiteY167" fmla="*/ 2283328 h 3355872"/>
                <a:gd name="connsiteX168" fmla="*/ 1897212 w 2146148"/>
                <a:gd name="connsiteY168" fmla="*/ 2289684 h 3355872"/>
                <a:gd name="connsiteX169" fmla="*/ 1914161 w 2146148"/>
                <a:gd name="connsiteY169" fmla="*/ 2296040 h 3355872"/>
                <a:gd name="connsiteX170" fmla="*/ 1931110 w 2146148"/>
                <a:gd name="connsiteY170" fmla="*/ 2303984 h 3355872"/>
                <a:gd name="connsiteX171" fmla="*/ 1947529 w 2146148"/>
                <a:gd name="connsiteY171" fmla="*/ 2311928 h 3355872"/>
                <a:gd name="connsiteX172" fmla="*/ 1963418 w 2146148"/>
                <a:gd name="connsiteY172" fmla="*/ 2321462 h 3355872"/>
                <a:gd name="connsiteX173" fmla="*/ 1978778 w 2146148"/>
                <a:gd name="connsiteY173" fmla="*/ 2330996 h 3355872"/>
                <a:gd name="connsiteX174" fmla="*/ 1993608 w 2146148"/>
                <a:gd name="connsiteY174" fmla="*/ 2341590 h 3355872"/>
                <a:gd name="connsiteX175" fmla="*/ 2007909 w 2146148"/>
                <a:gd name="connsiteY175" fmla="*/ 2353242 h 3355872"/>
                <a:gd name="connsiteX176" fmla="*/ 2021680 w 2146148"/>
                <a:gd name="connsiteY176" fmla="*/ 2365424 h 3355872"/>
                <a:gd name="connsiteX177" fmla="*/ 2034921 w 2146148"/>
                <a:gd name="connsiteY177" fmla="*/ 2377076 h 3355872"/>
                <a:gd name="connsiteX178" fmla="*/ 2047633 w 2146148"/>
                <a:gd name="connsiteY178" fmla="*/ 2390318 h 3355872"/>
                <a:gd name="connsiteX179" fmla="*/ 2059285 w 2146148"/>
                <a:gd name="connsiteY179" fmla="*/ 2404618 h 3355872"/>
                <a:gd name="connsiteX180" fmla="*/ 2070408 w 2146148"/>
                <a:gd name="connsiteY180" fmla="*/ 2418918 h 3355872"/>
                <a:gd name="connsiteX181" fmla="*/ 2081531 w 2146148"/>
                <a:gd name="connsiteY181" fmla="*/ 2433748 h 3355872"/>
                <a:gd name="connsiteX182" fmla="*/ 2091064 w 2146148"/>
                <a:gd name="connsiteY182" fmla="*/ 2449108 h 3355872"/>
                <a:gd name="connsiteX183" fmla="*/ 2100068 w 2146148"/>
                <a:gd name="connsiteY183" fmla="*/ 2464998 h 3355872"/>
                <a:gd name="connsiteX184" fmla="*/ 2109073 w 2146148"/>
                <a:gd name="connsiteY184" fmla="*/ 2481418 h 3355872"/>
                <a:gd name="connsiteX185" fmla="*/ 2115958 w 2146148"/>
                <a:gd name="connsiteY185" fmla="*/ 2497836 h 3355872"/>
                <a:gd name="connsiteX186" fmla="*/ 2122843 w 2146148"/>
                <a:gd name="connsiteY186" fmla="*/ 2515316 h 3355872"/>
                <a:gd name="connsiteX187" fmla="*/ 2129199 w 2146148"/>
                <a:gd name="connsiteY187" fmla="*/ 2533324 h 3355872"/>
                <a:gd name="connsiteX188" fmla="*/ 2133966 w 2146148"/>
                <a:gd name="connsiteY188" fmla="*/ 2551332 h 3355872"/>
                <a:gd name="connsiteX189" fmla="*/ 2138203 w 2146148"/>
                <a:gd name="connsiteY189" fmla="*/ 2569340 h 3355872"/>
                <a:gd name="connsiteX190" fmla="*/ 2141911 w 2146148"/>
                <a:gd name="connsiteY190" fmla="*/ 2587878 h 3355872"/>
                <a:gd name="connsiteX191" fmla="*/ 2144030 w 2146148"/>
                <a:gd name="connsiteY191" fmla="*/ 2606944 h 3355872"/>
                <a:gd name="connsiteX192" fmla="*/ 2145619 w 2146148"/>
                <a:gd name="connsiteY192" fmla="*/ 2626542 h 3355872"/>
                <a:gd name="connsiteX193" fmla="*/ 2146148 w 2146148"/>
                <a:gd name="connsiteY193" fmla="*/ 2646140 h 3355872"/>
                <a:gd name="connsiteX194" fmla="*/ 2145619 w 2146148"/>
                <a:gd name="connsiteY194" fmla="*/ 2665206 h 3355872"/>
                <a:gd name="connsiteX195" fmla="*/ 2144030 w 2146148"/>
                <a:gd name="connsiteY195" fmla="*/ 2684804 h 3355872"/>
                <a:gd name="connsiteX196" fmla="*/ 2141911 w 2146148"/>
                <a:gd name="connsiteY196" fmla="*/ 2703872 h 3355872"/>
                <a:gd name="connsiteX197" fmla="*/ 2138203 w 2146148"/>
                <a:gd name="connsiteY197" fmla="*/ 2722408 h 3355872"/>
                <a:gd name="connsiteX198" fmla="*/ 2133966 w 2146148"/>
                <a:gd name="connsiteY198" fmla="*/ 2740946 h 3355872"/>
                <a:gd name="connsiteX199" fmla="*/ 2129199 w 2146148"/>
                <a:gd name="connsiteY199" fmla="*/ 2758954 h 3355872"/>
                <a:gd name="connsiteX200" fmla="*/ 2122843 w 2146148"/>
                <a:gd name="connsiteY200" fmla="*/ 2776434 h 3355872"/>
                <a:gd name="connsiteX201" fmla="*/ 2115958 w 2146148"/>
                <a:gd name="connsiteY201" fmla="*/ 2793382 h 3355872"/>
                <a:gd name="connsiteX202" fmla="*/ 2109073 w 2146148"/>
                <a:gd name="connsiteY202" fmla="*/ 2810860 h 3355872"/>
                <a:gd name="connsiteX203" fmla="*/ 2100068 w 2146148"/>
                <a:gd name="connsiteY203" fmla="*/ 2827280 h 3355872"/>
                <a:gd name="connsiteX204" fmla="*/ 2091064 w 2146148"/>
                <a:gd name="connsiteY204" fmla="*/ 2843170 h 3355872"/>
                <a:gd name="connsiteX205" fmla="*/ 2081531 w 2146148"/>
                <a:gd name="connsiteY205" fmla="*/ 2858530 h 3355872"/>
                <a:gd name="connsiteX206" fmla="*/ 2070408 w 2146148"/>
                <a:gd name="connsiteY206" fmla="*/ 2873360 h 3355872"/>
                <a:gd name="connsiteX207" fmla="*/ 2059285 w 2146148"/>
                <a:gd name="connsiteY207" fmla="*/ 2887660 h 3355872"/>
                <a:gd name="connsiteX208" fmla="*/ 2047633 w 2146148"/>
                <a:gd name="connsiteY208" fmla="*/ 2900902 h 3355872"/>
                <a:gd name="connsiteX209" fmla="*/ 2034921 w 2146148"/>
                <a:gd name="connsiteY209" fmla="*/ 2914142 h 3355872"/>
                <a:gd name="connsiteX210" fmla="*/ 2021680 w 2146148"/>
                <a:gd name="connsiteY210" fmla="*/ 2926854 h 3355872"/>
                <a:gd name="connsiteX211" fmla="*/ 2007909 w 2146148"/>
                <a:gd name="connsiteY211" fmla="*/ 2939036 h 3355872"/>
                <a:gd name="connsiteX212" fmla="*/ 1993608 w 2146148"/>
                <a:gd name="connsiteY212" fmla="*/ 2950158 h 3355872"/>
                <a:gd name="connsiteX213" fmla="*/ 1978778 w 2146148"/>
                <a:gd name="connsiteY213" fmla="*/ 2960752 h 3355872"/>
                <a:gd name="connsiteX214" fmla="*/ 1963418 w 2146148"/>
                <a:gd name="connsiteY214" fmla="*/ 2970816 h 3355872"/>
                <a:gd name="connsiteX215" fmla="*/ 1947529 w 2146148"/>
                <a:gd name="connsiteY215" fmla="*/ 2979820 h 3355872"/>
                <a:gd name="connsiteX216" fmla="*/ 1931110 w 2146148"/>
                <a:gd name="connsiteY216" fmla="*/ 2988294 h 3355872"/>
                <a:gd name="connsiteX217" fmla="*/ 1914161 w 2146148"/>
                <a:gd name="connsiteY217" fmla="*/ 2995708 h 3355872"/>
                <a:gd name="connsiteX218" fmla="*/ 1897212 w 2146148"/>
                <a:gd name="connsiteY218" fmla="*/ 3002594 h 3355872"/>
                <a:gd name="connsiteX219" fmla="*/ 1879204 w 2146148"/>
                <a:gd name="connsiteY219" fmla="*/ 3008420 h 3355872"/>
                <a:gd name="connsiteX220" fmla="*/ 1861196 w 2146148"/>
                <a:gd name="connsiteY220" fmla="*/ 3013718 h 3355872"/>
                <a:gd name="connsiteX221" fmla="*/ 1842658 w 2146148"/>
                <a:gd name="connsiteY221" fmla="*/ 3017954 h 3355872"/>
                <a:gd name="connsiteX222" fmla="*/ 1824120 w 2146148"/>
                <a:gd name="connsiteY222" fmla="*/ 3021132 h 3355872"/>
                <a:gd name="connsiteX223" fmla="*/ 1805053 w 2146148"/>
                <a:gd name="connsiteY223" fmla="*/ 3023250 h 3355872"/>
                <a:gd name="connsiteX224" fmla="*/ 1785455 w 2146148"/>
                <a:gd name="connsiteY224" fmla="*/ 3025370 h 3355872"/>
                <a:gd name="connsiteX225" fmla="*/ 1766388 w 2146148"/>
                <a:gd name="connsiteY225" fmla="*/ 3025900 h 3355872"/>
                <a:gd name="connsiteX226" fmla="*/ 1746791 w 2146148"/>
                <a:gd name="connsiteY226" fmla="*/ 3025370 h 3355872"/>
                <a:gd name="connsiteX227" fmla="*/ 1727724 w 2146148"/>
                <a:gd name="connsiteY227" fmla="*/ 3023250 h 3355872"/>
                <a:gd name="connsiteX228" fmla="*/ 1708126 w 2146148"/>
                <a:gd name="connsiteY228" fmla="*/ 3021132 h 3355872"/>
                <a:gd name="connsiteX229" fmla="*/ 1689589 w 2146148"/>
                <a:gd name="connsiteY229" fmla="*/ 3017954 h 3355872"/>
                <a:gd name="connsiteX230" fmla="*/ 1671580 w 2146148"/>
                <a:gd name="connsiteY230" fmla="*/ 3013718 h 3355872"/>
                <a:gd name="connsiteX231" fmla="*/ 1653572 w 2146148"/>
                <a:gd name="connsiteY231" fmla="*/ 3008420 h 3355872"/>
                <a:gd name="connsiteX232" fmla="*/ 1636094 w 2146148"/>
                <a:gd name="connsiteY232" fmla="*/ 3002594 h 3355872"/>
                <a:gd name="connsiteX233" fmla="*/ 1618615 w 2146148"/>
                <a:gd name="connsiteY233" fmla="*/ 2995708 h 3355872"/>
                <a:gd name="connsiteX234" fmla="*/ 1601667 w 2146148"/>
                <a:gd name="connsiteY234" fmla="*/ 2988294 h 3355872"/>
                <a:gd name="connsiteX235" fmla="*/ 1585247 w 2146148"/>
                <a:gd name="connsiteY235" fmla="*/ 2979820 h 3355872"/>
                <a:gd name="connsiteX236" fmla="*/ 1569358 w 2146148"/>
                <a:gd name="connsiteY236" fmla="*/ 2970816 h 3355872"/>
                <a:gd name="connsiteX237" fmla="*/ 1553998 w 2146148"/>
                <a:gd name="connsiteY237" fmla="*/ 2960752 h 3355872"/>
                <a:gd name="connsiteX238" fmla="*/ 1539168 w 2146148"/>
                <a:gd name="connsiteY238" fmla="*/ 2950158 h 3355872"/>
                <a:gd name="connsiteX239" fmla="*/ 1524337 w 2146148"/>
                <a:gd name="connsiteY239" fmla="*/ 2939036 h 3355872"/>
                <a:gd name="connsiteX240" fmla="*/ 1511096 w 2146148"/>
                <a:gd name="connsiteY240" fmla="*/ 2926854 h 3355872"/>
                <a:gd name="connsiteX241" fmla="*/ 1497855 w 2146148"/>
                <a:gd name="connsiteY241" fmla="*/ 2914142 h 3355872"/>
                <a:gd name="connsiteX242" fmla="*/ 1485143 w 2146148"/>
                <a:gd name="connsiteY242" fmla="*/ 2900902 h 3355872"/>
                <a:gd name="connsiteX243" fmla="*/ 1473491 w 2146148"/>
                <a:gd name="connsiteY243" fmla="*/ 2887660 h 3355872"/>
                <a:gd name="connsiteX244" fmla="*/ 1461839 w 2146148"/>
                <a:gd name="connsiteY244" fmla="*/ 2873360 h 3355872"/>
                <a:gd name="connsiteX245" fmla="*/ 1451775 w 2146148"/>
                <a:gd name="connsiteY245" fmla="*/ 2858530 h 3355872"/>
                <a:gd name="connsiteX246" fmla="*/ 1441712 w 2146148"/>
                <a:gd name="connsiteY246" fmla="*/ 2843170 h 3355872"/>
                <a:gd name="connsiteX247" fmla="*/ 1432178 w 2146148"/>
                <a:gd name="connsiteY247" fmla="*/ 2827280 h 3355872"/>
                <a:gd name="connsiteX248" fmla="*/ 1424233 w 2146148"/>
                <a:gd name="connsiteY248" fmla="*/ 2810860 h 3355872"/>
                <a:gd name="connsiteX249" fmla="*/ 1416289 w 2146148"/>
                <a:gd name="connsiteY249" fmla="*/ 2793382 h 3355872"/>
                <a:gd name="connsiteX250" fmla="*/ 1409933 w 2146148"/>
                <a:gd name="connsiteY250" fmla="*/ 2776434 h 3355872"/>
                <a:gd name="connsiteX251" fmla="*/ 1404107 w 2146148"/>
                <a:gd name="connsiteY251" fmla="*/ 2758954 h 3355872"/>
                <a:gd name="connsiteX252" fmla="*/ 1398280 w 2146148"/>
                <a:gd name="connsiteY252" fmla="*/ 2740946 h 3355872"/>
                <a:gd name="connsiteX253" fmla="*/ 1394573 w 2146148"/>
                <a:gd name="connsiteY253" fmla="*/ 2722408 h 3355872"/>
                <a:gd name="connsiteX254" fmla="*/ 1391395 w 2146148"/>
                <a:gd name="connsiteY254" fmla="*/ 2703872 h 3355872"/>
                <a:gd name="connsiteX255" fmla="*/ 1388747 w 2146148"/>
                <a:gd name="connsiteY255" fmla="*/ 2684804 h 3355872"/>
                <a:gd name="connsiteX256" fmla="*/ 535941 w 2146148"/>
                <a:gd name="connsiteY256" fmla="*/ 1900514 h 3355872"/>
                <a:gd name="connsiteX257" fmla="*/ 780620 w 2146148"/>
                <a:gd name="connsiteY257" fmla="*/ 1900514 h 3355872"/>
                <a:gd name="connsiteX258" fmla="*/ 780620 w 2146148"/>
                <a:gd name="connsiteY258" fmla="*/ 2145194 h 3355872"/>
                <a:gd name="connsiteX259" fmla="*/ 1140620 w 2146148"/>
                <a:gd name="connsiteY259" fmla="*/ 2145194 h 3355872"/>
                <a:gd name="connsiteX260" fmla="*/ 1140620 w 2146148"/>
                <a:gd name="connsiteY260" fmla="*/ 1900514 h 3355872"/>
                <a:gd name="connsiteX261" fmla="*/ 1385299 w 2146148"/>
                <a:gd name="connsiteY261" fmla="*/ 1900514 h 3355872"/>
                <a:gd name="connsiteX262" fmla="*/ 1385299 w 2146148"/>
                <a:gd name="connsiteY262" fmla="*/ 1540514 h 3355872"/>
                <a:gd name="connsiteX263" fmla="*/ 1140620 w 2146148"/>
                <a:gd name="connsiteY263" fmla="*/ 1540514 h 3355872"/>
                <a:gd name="connsiteX264" fmla="*/ 1140620 w 2146148"/>
                <a:gd name="connsiteY264" fmla="*/ 1295834 h 3355872"/>
                <a:gd name="connsiteX265" fmla="*/ 780620 w 2146148"/>
                <a:gd name="connsiteY265" fmla="*/ 1295834 h 3355872"/>
                <a:gd name="connsiteX266" fmla="*/ 780620 w 2146148"/>
                <a:gd name="connsiteY266" fmla="*/ 1540514 h 3355872"/>
                <a:gd name="connsiteX267" fmla="*/ 535941 w 2146148"/>
                <a:gd name="connsiteY267" fmla="*/ 1540514 h 3355872"/>
                <a:gd name="connsiteX268" fmla="*/ 0 w 2146148"/>
                <a:gd name="connsiteY268" fmla="*/ 1765858 h 3355872"/>
                <a:gd name="connsiteX269" fmla="*/ 530 w 2146148"/>
                <a:gd name="connsiteY269" fmla="*/ 1755266 h 3355872"/>
                <a:gd name="connsiteX270" fmla="*/ 1059 w 2146148"/>
                <a:gd name="connsiteY270" fmla="*/ 1744672 h 3355872"/>
                <a:gd name="connsiteX271" fmla="*/ 2648 w 2146148"/>
                <a:gd name="connsiteY271" fmla="*/ 1734608 h 3355872"/>
                <a:gd name="connsiteX272" fmla="*/ 4237 w 2146148"/>
                <a:gd name="connsiteY272" fmla="*/ 1724546 h 3355872"/>
                <a:gd name="connsiteX273" fmla="*/ 6356 w 2146148"/>
                <a:gd name="connsiteY273" fmla="*/ 1714482 h 3355872"/>
                <a:gd name="connsiteX274" fmla="*/ 9534 w 2146148"/>
                <a:gd name="connsiteY274" fmla="*/ 1704948 h 3355872"/>
                <a:gd name="connsiteX275" fmla="*/ 12712 w 2146148"/>
                <a:gd name="connsiteY275" fmla="*/ 1695414 h 3355872"/>
                <a:gd name="connsiteX276" fmla="*/ 16419 w 2146148"/>
                <a:gd name="connsiteY276" fmla="*/ 1686410 h 3355872"/>
                <a:gd name="connsiteX277" fmla="*/ 20127 w 2146148"/>
                <a:gd name="connsiteY277" fmla="*/ 1677406 h 3355872"/>
                <a:gd name="connsiteX278" fmla="*/ 24893 w 2146148"/>
                <a:gd name="connsiteY278" fmla="*/ 1667872 h 3355872"/>
                <a:gd name="connsiteX279" fmla="*/ 29660 w 2146148"/>
                <a:gd name="connsiteY279" fmla="*/ 1659928 h 3355872"/>
                <a:gd name="connsiteX280" fmla="*/ 34957 w 2146148"/>
                <a:gd name="connsiteY280" fmla="*/ 1651454 h 3355872"/>
                <a:gd name="connsiteX281" fmla="*/ 40783 w 2146148"/>
                <a:gd name="connsiteY281" fmla="*/ 1643508 h 3355872"/>
                <a:gd name="connsiteX282" fmla="*/ 46609 w 2146148"/>
                <a:gd name="connsiteY282" fmla="*/ 1635564 h 3355872"/>
                <a:gd name="connsiteX283" fmla="*/ 52965 w 2146148"/>
                <a:gd name="connsiteY283" fmla="*/ 1628678 h 3355872"/>
                <a:gd name="connsiteX284" fmla="*/ 59851 w 2146148"/>
                <a:gd name="connsiteY284" fmla="*/ 1621264 h 3355872"/>
                <a:gd name="connsiteX285" fmla="*/ 66736 w 2146148"/>
                <a:gd name="connsiteY285" fmla="*/ 1614378 h 3355872"/>
                <a:gd name="connsiteX286" fmla="*/ 74681 w 2146148"/>
                <a:gd name="connsiteY286" fmla="*/ 1608022 h 3355872"/>
                <a:gd name="connsiteX287" fmla="*/ 82096 w 2146148"/>
                <a:gd name="connsiteY287" fmla="*/ 1601666 h 3355872"/>
                <a:gd name="connsiteX288" fmla="*/ 90570 w 2146148"/>
                <a:gd name="connsiteY288" fmla="*/ 1596370 h 3355872"/>
                <a:gd name="connsiteX289" fmla="*/ 98515 w 2146148"/>
                <a:gd name="connsiteY289" fmla="*/ 1590544 h 3355872"/>
                <a:gd name="connsiteX290" fmla="*/ 106989 w 2146148"/>
                <a:gd name="connsiteY290" fmla="*/ 1585776 h 3355872"/>
                <a:gd name="connsiteX291" fmla="*/ 115994 w 2146148"/>
                <a:gd name="connsiteY291" fmla="*/ 1581540 h 3355872"/>
                <a:gd name="connsiteX292" fmla="*/ 124998 w 2146148"/>
                <a:gd name="connsiteY292" fmla="*/ 1577302 h 3355872"/>
                <a:gd name="connsiteX293" fmla="*/ 134531 w 2146148"/>
                <a:gd name="connsiteY293" fmla="*/ 1573594 h 3355872"/>
                <a:gd name="connsiteX294" fmla="*/ 143535 w 2146148"/>
                <a:gd name="connsiteY294" fmla="*/ 1570416 h 3355872"/>
                <a:gd name="connsiteX295" fmla="*/ 153599 w 2146148"/>
                <a:gd name="connsiteY295" fmla="*/ 1567768 h 3355872"/>
                <a:gd name="connsiteX296" fmla="*/ 163662 w 2146148"/>
                <a:gd name="connsiteY296" fmla="*/ 1565650 h 3355872"/>
                <a:gd name="connsiteX297" fmla="*/ 173196 w 2146148"/>
                <a:gd name="connsiteY297" fmla="*/ 1564060 h 3355872"/>
                <a:gd name="connsiteX298" fmla="*/ 183789 w 2146148"/>
                <a:gd name="connsiteY298" fmla="*/ 1561942 h 3355872"/>
                <a:gd name="connsiteX299" fmla="*/ 194382 w 2146148"/>
                <a:gd name="connsiteY299" fmla="*/ 1561412 h 3355872"/>
                <a:gd name="connsiteX300" fmla="*/ 204445 w 2146148"/>
                <a:gd name="connsiteY300" fmla="*/ 1560884 h 3355872"/>
                <a:gd name="connsiteX301" fmla="*/ 208683 w 2146148"/>
                <a:gd name="connsiteY301" fmla="*/ 1561412 h 3355872"/>
                <a:gd name="connsiteX302" fmla="*/ 208683 w 2146148"/>
                <a:gd name="connsiteY302" fmla="*/ 1136632 h 3355872"/>
                <a:gd name="connsiteX303" fmla="*/ 209212 w 2146148"/>
                <a:gd name="connsiteY303" fmla="*/ 1112268 h 3355872"/>
                <a:gd name="connsiteX304" fmla="*/ 211331 w 2146148"/>
                <a:gd name="connsiteY304" fmla="*/ 1088964 h 3355872"/>
                <a:gd name="connsiteX305" fmla="*/ 213979 w 2146148"/>
                <a:gd name="connsiteY305" fmla="*/ 1065130 h 3355872"/>
                <a:gd name="connsiteX306" fmla="*/ 217687 w 2146148"/>
                <a:gd name="connsiteY306" fmla="*/ 1041824 h 3355872"/>
                <a:gd name="connsiteX307" fmla="*/ 223513 w 2146148"/>
                <a:gd name="connsiteY307" fmla="*/ 1018520 h 3355872"/>
                <a:gd name="connsiteX308" fmla="*/ 229869 w 2146148"/>
                <a:gd name="connsiteY308" fmla="*/ 995744 h 3355872"/>
                <a:gd name="connsiteX309" fmla="*/ 236754 w 2146148"/>
                <a:gd name="connsiteY309" fmla="*/ 972970 h 3355872"/>
                <a:gd name="connsiteX310" fmla="*/ 245758 w 2146148"/>
                <a:gd name="connsiteY310" fmla="*/ 951254 h 3355872"/>
                <a:gd name="connsiteX311" fmla="*/ 255292 w 2146148"/>
                <a:gd name="connsiteY311" fmla="*/ 929538 h 3355872"/>
                <a:gd name="connsiteX312" fmla="*/ 265355 w 2146148"/>
                <a:gd name="connsiteY312" fmla="*/ 908352 h 3355872"/>
                <a:gd name="connsiteX313" fmla="*/ 277537 w 2146148"/>
                <a:gd name="connsiteY313" fmla="*/ 888226 h 3355872"/>
                <a:gd name="connsiteX314" fmla="*/ 290249 w 2146148"/>
                <a:gd name="connsiteY314" fmla="*/ 867570 h 3355872"/>
                <a:gd name="connsiteX315" fmla="*/ 304020 w 2146148"/>
                <a:gd name="connsiteY315" fmla="*/ 848502 h 3355872"/>
                <a:gd name="connsiteX316" fmla="*/ 318320 w 2146148"/>
                <a:gd name="connsiteY316" fmla="*/ 829434 h 3355872"/>
                <a:gd name="connsiteX317" fmla="*/ 334210 w 2146148"/>
                <a:gd name="connsiteY317" fmla="*/ 811426 h 3355872"/>
                <a:gd name="connsiteX318" fmla="*/ 350629 w 2146148"/>
                <a:gd name="connsiteY318" fmla="*/ 793948 h 3355872"/>
                <a:gd name="connsiteX319" fmla="*/ 1084726 w 2146148"/>
                <a:gd name="connsiteY319" fmla="*/ 60380 h 3355872"/>
                <a:gd name="connsiteX320" fmla="*/ 1091612 w 2146148"/>
                <a:gd name="connsiteY320" fmla="*/ 52966 h 3355872"/>
                <a:gd name="connsiteX321" fmla="*/ 1099557 w 2146148"/>
                <a:gd name="connsiteY321" fmla="*/ 46610 h 3355872"/>
                <a:gd name="connsiteX322" fmla="*/ 1107502 w 2146148"/>
                <a:gd name="connsiteY322" fmla="*/ 40254 h 3355872"/>
                <a:gd name="connsiteX323" fmla="*/ 1115976 w 2146148"/>
                <a:gd name="connsiteY323" fmla="*/ 34428 h 3355872"/>
                <a:gd name="connsiteX324" fmla="*/ 1124450 w 2146148"/>
                <a:gd name="connsiteY324" fmla="*/ 29130 h 3355872"/>
                <a:gd name="connsiteX325" fmla="*/ 1133454 w 2146148"/>
                <a:gd name="connsiteY325" fmla="*/ 24364 h 3355872"/>
                <a:gd name="connsiteX326" fmla="*/ 1142459 w 2146148"/>
                <a:gd name="connsiteY326" fmla="*/ 19596 h 3355872"/>
                <a:gd name="connsiteX327" fmla="*/ 1151463 w 2146148"/>
                <a:gd name="connsiteY327" fmla="*/ 15360 h 3355872"/>
                <a:gd name="connsiteX328" fmla="*/ 1160996 w 2146148"/>
                <a:gd name="connsiteY328" fmla="*/ 12182 h 3355872"/>
                <a:gd name="connsiteX329" fmla="*/ 1170000 w 2146148"/>
                <a:gd name="connsiteY329" fmla="*/ 9004 h 3355872"/>
                <a:gd name="connsiteX330" fmla="*/ 1180064 w 2146148"/>
                <a:gd name="connsiteY330" fmla="*/ 5826 h 3355872"/>
                <a:gd name="connsiteX331" fmla="*/ 1190127 w 2146148"/>
                <a:gd name="connsiteY331" fmla="*/ 3708 h 3355872"/>
                <a:gd name="connsiteX332" fmla="*/ 1199661 w 2146148"/>
                <a:gd name="connsiteY332" fmla="*/ 2118 h 3355872"/>
                <a:gd name="connsiteX333" fmla="*/ 1210254 w 2146148"/>
                <a:gd name="connsiteY333" fmla="*/ 530 h 3355872"/>
                <a:gd name="connsiteX334" fmla="*/ 1220317 w 2146148"/>
                <a:gd name="connsiteY334" fmla="*/ 0 h 3355872"/>
                <a:gd name="connsiteX335" fmla="*/ 1230381 w 2146148"/>
                <a:gd name="connsiteY335" fmla="*/ 0 h 3355872"/>
                <a:gd name="connsiteX336" fmla="*/ 1559824 w 2146148"/>
                <a:gd name="connsiteY336" fmla="*/ 0 h 3355872"/>
                <a:gd name="connsiteX337" fmla="*/ 1570417 w 2146148"/>
                <a:gd name="connsiteY337" fmla="*/ 0 h 3355872"/>
                <a:gd name="connsiteX338" fmla="*/ 1581010 w 2146148"/>
                <a:gd name="connsiteY338" fmla="*/ 1060 h 3355872"/>
                <a:gd name="connsiteX339" fmla="*/ 1591603 w 2146148"/>
                <a:gd name="connsiteY339" fmla="*/ 2118 h 3355872"/>
                <a:gd name="connsiteX340" fmla="*/ 1601137 w 2146148"/>
                <a:gd name="connsiteY340" fmla="*/ 3708 h 3355872"/>
                <a:gd name="connsiteX341" fmla="*/ 1611200 w 2146148"/>
                <a:gd name="connsiteY341" fmla="*/ 5826 h 3355872"/>
                <a:gd name="connsiteX342" fmla="*/ 1621264 w 2146148"/>
                <a:gd name="connsiteY342" fmla="*/ 9534 h 3355872"/>
                <a:gd name="connsiteX343" fmla="*/ 1630797 w 2146148"/>
                <a:gd name="connsiteY343" fmla="*/ 12182 h 3355872"/>
                <a:gd name="connsiteX344" fmla="*/ 1640331 w 2146148"/>
                <a:gd name="connsiteY344" fmla="*/ 15890 h 3355872"/>
                <a:gd name="connsiteX345" fmla="*/ 1649335 w 2146148"/>
                <a:gd name="connsiteY345" fmla="*/ 20126 h 3355872"/>
                <a:gd name="connsiteX346" fmla="*/ 1658339 w 2146148"/>
                <a:gd name="connsiteY346" fmla="*/ 24894 h 3355872"/>
                <a:gd name="connsiteX347" fmla="*/ 1666814 w 2146148"/>
                <a:gd name="connsiteY347" fmla="*/ 29660 h 3355872"/>
                <a:gd name="connsiteX348" fmla="*/ 1675288 w 2146148"/>
                <a:gd name="connsiteY348" fmla="*/ 34956 h 3355872"/>
                <a:gd name="connsiteX349" fmla="*/ 1683762 w 2146148"/>
                <a:gd name="connsiteY349" fmla="*/ 40784 h 3355872"/>
                <a:gd name="connsiteX350" fmla="*/ 1691178 w 2146148"/>
                <a:gd name="connsiteY350" fmla="*/ 47140 h 3355872"/>
                <a:gd name="connsiteX351" fmla="*/ 1698593 w 2146148"/>
                <a:gd name="connsiteY351" fmla="*/ 52966 h 3355872"/>
                <a:gd name="connsiteX352" fmla="*/ 1705478 w 2146148"/>
                <a:gd name="connsiteY352" fmla="*/ 60380 h 3355872"/>
                <a:gd name="connsiteX353" fmla="*/ 1712893 w 2146148"/>
                <a:gd name="connsiteY353" fmla="*/ 67266 h 3355872"/>
                <a:gd name="connsiteX354" fmla="*/ 1719249 w 2146148"/>
                <a:gd name="connsiteY354" fmla="*/ 75210 h 3355872"/>
                <a:gd name="connsiteX355" fmla="*/ 1725605 w 2146148"/>
                <a:gd name="connsiteY355" fmla="*/ 82626 h 3355872"/>
                <a:gd name="connsiteX356" fmla="*/ 1730901 w 2146148"/>
                <a:gd name="connsiteY356" fmla="*/ 91100 h 3355872"/>
                <a:gd name="connsiteX357" fmla="*/ 1736198 w 2146148"/>
                <a:gd name="connsiteY357" fmla="*/ 99044 h 3355872"/>
                <a:gd name="connsiteX358" fmla="*/ 1741494 w 2146148"/>
                <a:gd name="connsiteY358" fmla="*/ 108048 h 3355872"/>
                <a:gd name="connsiteX359" fmla="*/ 1746261 w 2146148"/>
                <a:gd name="connsiteY359" fmla="*/ 117052 h 3355872"/>
                <a:gd name="connsiteX360" fmla="*/ 1749969 w 2146148"/>
                <a:gd name="connsiteY360" fmla="*/ 125528 h 3355872"/>
                <a:gd name="connsiteX361" fmla="*/ 1753676 w 2146148"/>
                <a:gd name="connsiteY361" fmla="*/ 135590 h 3355872"/>
                <a:gd name="connsiteX362" fmla="*/ 1757384 w 2146148"/>
                <a:gd name="connsiteY362" fmla="*/ 144594 h 3355872"/>
                <a:gd name="connsiteX363" fmla="*/ 1760032 w 2146148"/>
                <a:gd name="connsiteY363" fmla="*/ 154658 h 3355872"/>
                <a:gd name="connsiteX364" fmla="*/ 1762151 w 2146148"/>
                <a:gd name="connsiteY364" fmla="*/ 164722 h 3355872"/>
                <a:gd name="connsiteX365" fmla="*/ 1763740 w 2146148"/>
                <a:gd name="connsiteY365" fmla="*/ 174784 h 3355872"/>
                <a:gd name="connsiteX366" fmla="*/ 1765329 w 2146148"/>
                <a:gd name="connsiteY366" fmla="*/ 184848 h 3355872"/>
                <a:gd name="connsiteX367" fmla="*/ 1765858 w 2146148"/>
                <a:gd name="connsiteY367" fmla="*/ 195972 h 3355872"/>
                <a:gd name="connsiteX368" fmla="*/ 1766388 w 2146148"/>
                <a:gd name="connsiteY368" fmla="*/ 206034 h 3355872"/>
                <a:gd name="connsiteX369" fmla="*/ 1766388 w 2146148"/>
                <a:gd name="connsiteY369" fmla="*/ 289720 h 3355872"/>
                <a:gd name="connsiteX370" fmla="*/ 1752617 w 2146148"/>
                <a:gd name="connsiteY370" fmla="*/ 290248 h 3355872"/>
                <a:gd name="connsiteX371" fmla="*/ 1738846 w 2146148"/>
                <a:gd name="connsiteY371" fmla="*/ 290248 h 3355872"/>
                <a:gd name="connsiteX372" fmla="*/ 1725605 w 2146148"/>
                <a:gd name="connsiteY372" fmla="*/ 291308 h 3355872"/>
                <a:gd name="connsiteX373" fmla="*/ 1712364 w 2146148"/>
                <a:gd name="connsiteY373" fmla="*/ 292368 h 3355872"/>
                <a:gd name="connsiteX374" fmla="*/ 1699122 w 2146148"/>
                <a:gd name="connsiteY374" fmla="*/ 293956 h 3355872"/>
                <a:gd name="connsiteX375" fmla="*/ 1685881 w 2146148"/>
                <a:gd name="connsiteY375" fmla="*/ 295546 h 3355872"/>
                <a:gd name="connsiteX376" fmla="*/ 1672640 w 2146148"/>
                <a:gd name="connsiteY376" fmla="*/ 297664 h 3355872"/>
                <a:gd name="connsiteX377" fmla="*/ 1659398 w 2146148"/>
                <a:gd name="connsiteY377" fmla="*/ 300842 h 3355872"/>
                <a:gd name="connsiteX378" fmla="*/ 1646157 w 2146148"/>
                <a:gd name="connsiteY378" fmla="*/ 303490 h 3355872"/>
                <a:gd name="connsiteX379" fmla="*/ 1633975 w 2146148"/>
                <a:gd name="connsiteY379" fmla="*/ 306668 h 3355872"/>
                <a:gd name="connsiteX380" fmla="*/ 1608552 w 2146148"/>
                <a:gd name="connsiteY380" fmla="*/ 313554 h 3355872"/>
                <a:gd name="connsiteX381" fmla="*/ 1583658 w 2146148"/>
                <a:gd name="connsiteY381" fmla="*/ 322028 h 3355872"/>
                <a:gd name="connsiteX382" fmla="*/ 1560354 w 2146148"/>
                <a:gd name="connsiteY382" fmla="*/ 331562 h 3355872"/>
                <a:gd name="connsiteX383" fmla="*/ 1536519 w 2146148"/>
                <a:gd name="connsiteY383" fmla="*/ 342156 h 3355872"/>
                <a:gd name="connsiteX384" fmla="*/ 1513744 w 2146148"/>
                <a:gd name="connsiteY384" fmla="*/ 353808 h 3355872"/>
                <a:gd name="connsiteX385" fmla="*/ 1491499 w 2146148"/>
                <a:gd name="connsiteY385" fmla="*/ 366518 h 3355872"/>
                <a:gd name="connsiteX386" fmla="*/ 1469783 w 2146148"/>
                <a:gd name="connsiteY386" fmla="*/ 380290 h 3355872"/>
                <a:gd name="connsiteX387" fmla="*/ 1449656 w 2146148"/>
                <a:gd name="connsiteY387" fmla="*/ 395120 h 3355872"/>
                <a:gd name="connsiteX388" fmla="*/ 1429000 w 2146148"/>
                <a:gd name="connsiteY388" fmla="*/ 411010 h 3355872"/>
                <a:gd name="connsiteX389" fmla="*/ 1409933 w 2146148"/>
                <a:gd name="connsiteY389" fmla="*/ 427428 h 3355872"/>
                <a:gd name="connsiteX390" fmla="*/ 1391395 w 2146148"/>
                <a:gd name="connsiteY390" fmla="*/ 444908 h 3355872"/>
                <a:gd name="connsiteX391" fmla="*/ 1373916 w 2146148"/>
                <a:gd name="connsiteY391" fmla="*/ 463444 h 3355872"/>
                <a:gd name="connsiteX392" fmla="*/ 1357497 w 2146148"/>
                <a:gd name="connsiteY392" fmla="*/ 482512 h 3355872"/>
                <a:gd name="connsiteX393" fmla="*/ 1341607 w 2146148"/>
                <a:gd name="connsiteY393" fmla="*/ 502640 h 3355872"/>
                <a:gd name="connsiteX394" fmla="*/ 1326777 w 2146148"/>
                <a:gd name="connsiteY394" fmla="*/ 523296 h 3355872"/>
                <a:gd name="connsiteX395" fmla="*/ 1313006 w 2146148"/>
                <a:gd name="connsiteY395" fmla="*/ 544482 h 3355872"/>
                <a:gd name="connsiteX396" fmla="*/ 1300295 w 2146148"/>
                <a:gd name="connsiteY396" fmla="*/ 567256 h 3355872"/>
                <a:gd name="connsiteX397" fmla="*/ 1288642 w 2146148"/>
                <a:gd name="connsiteY397" fmla="*/ 590032 h 3355872"/>
                <a:gd name="connsiteX398" fmla="*/ 1277520 w 2146148"/>
                <a:gd name="connsiteY398" fmla="*/ 613336 h 3355872"/>
                <a:gd name="connsiteX399" fmla="*/ 1268516 w 2146148"/>
                <a:gd name="connsiteY399" fmla="*/ 637170 h 3355872"/>
                <a:gd name="connsiteX400" fmla="*/ 1260041 w 2146148"/>
                <a:gd name="connsiteY400" fmla="*/ 662064 h 3355872"/>
                <a:gd name="connsiteX401" fmla="*/ 1253156 w 2146148"/>
                <a:gd name="connsiteY401" fmla="*/ 687488 h 3355872"/>
                <a:gd name="connsiteX402" fmla="*/ 1249978 w 2146148"/>
                <a:gd name="connsiteY402" fmla="*/ 699670 h 3355872"/>
                <a:gd name="connsiteX403" fmla="*/ 1246800 w 2146148"/>
                <a:gd name="connsiteY403" fmla="*/ 712912 h 3355872"/>
                <a:gd name="connsiteX404" fmla="*/ 1244152 w 2146148"/>
                <a:gd name="connsiteY404" fmla="*/ 725622 h 3355872"/>
                <a:gd name="connsiteX405" fmla="*/ 1242033 w 2146148"/>
                <a:gd name="connsiteY405" fmla="*/ 738864 h 3355872"/>
                <a:gd name="connsiteX406" fmla="*/ 1240444 w 2146148"/>
                <a:gd name="connsiteY406" fmla="*/ 752106 h 3355872"/>
                <a:gd name="connsiteX407" fmla="*/ 1238855 w 2146148"/>
                <a:gd name="connsiteY407" fmla="*/ 765876 h 3355872"/>
                <a:gd name="connsiteX408" fmla="*/ 1237796 w 2146148"/>
                <a:gd name="connsiteY408" fmla="*/ 779118 h 3355872"/>
                <a:gd name="connsiteX409" fmla="*/ 1237266 w 2146148"/>
                <a:gd name="connsiteY409" fmla="*/ 792358 h 3355872"/>
                <a:gd name="connsiteX410" fmla="*/ 1236736 w 2146148"/>
                <a:gd name="connsiteY410" fmla="*/ 806130 h 3355872"/>
                <a:gd name="connsiteX411" fmla="*/ 1236207 w 2146148"/>
                <a:gd name="connsiteY411" fmla="*/ 819900 h 3355872"/>
                <a:gd name="connsiteX412" fmla="*/ 1236736 w 2146148"/>
                <a:gd name="connsiteY412" fmla="*/ 833142 h 3355872"/>
                <a:gd name="connsiteX413" fmla="*/ 1237266 w 2146148"/>
                <a:gd name="connsiteY413" fmla="*/ 846912 h 3355872"/>
                <a:gd name="connsiteX414" fmla="*/ 1237796 w 2146148"/>
                <a:gd name="connsiteY414" fmla="*/ 860684 h 3355872"/>
                <a:gd name="connsiteX415" fmla="*/ 1238855 w 2146148"/>
                <a:gd name="connsiteY415" fmla="*/ 873924 h 3355872"/>
                <a:gd name="connsiteX416" fmla="*/ 1240444 w 2146148"/>
                <a:gd name="connsiteY416" fmla="*/ 887696 h 3355872"/>
                <a:gd name="connsiteX417" fmla="*/ 1242033 w 2146148"/>
                <a:gd name="connsiteY417" fmla="*/ 900938 h 3355872"/>
                <a:gd name="connsiteX418" fmla="*/ 1244152 w 2146148"/>
                <a:gd name="connsiteY418" fmla="*/ 913648 h 3355872"/>
                <a:gd name="connsiteX419" fmla="*/ 1246800 w 2146148"/>
                <a:gd name="connsiteY419" fmla="*/ 926360 h 3355872"/>
                <a:gd name="connsiteX420" fmla="*/ 1249978 w 2146148"/>
                <a:gd name="connsiteY420" fmla="*/ 939602 h 3355872"/>
                <a:gd name="connsiteX421" fmla="*/ 1253156 w 2146148"/>
                <a:gd name="connsiteY421" fmla="*/ 952314 h 3355872"/>
                <a:gd name="connsiteX422" fmla="*/ 1260041 w 2146148"/>
                <a:gd name="connsiteY422" fmla="*/ 977208 h 3355872"/>
                <a:gd name="connsiteX423" fmla="*/ 1268516 w 2146148"/>
                <a:gd name="connsiteY423" fmla="*/ 1002100 h 3355872"/>
                <a:gd name="connsiteX424" fmla="*/ 1277520 w 2146148"/>
                <a:gd name="connsiteY424" fmla="*/ 1026464 h 3355872"/>
                <a:gd name="connsiteX425" fmla="*/ 1288642 w 2146148"/>
                <a:gd name="connsiteY425" fmla="*/ 1049240 h 3355872"/>
                <a:gd name="connsiteX426" fmla="*/ 1300295 w 2146148"/>
                <a:gd name="connsiteY426" fmla="*/ 1072544 h 3355872"/>
                <a:gd name="connsiteX427" fmla="*/ 1313006 w 2146148"/>
                <a:gd name="connsiteY427" fmla="*/ 1094790 h 3355872"/>
                <a:gd name="connsiteX428" fmla="*/ 1326777 w 2146148"/>
                <a:gd name="connsiteY428" fmla="*/ 1116506 h 3355872"/>
                <a:gd name="connsiteX429" fmla="*/ 1341607 w 2146148"/>
                <a:gd name="connsiteY429" fmla="*/ 1137162 h 3355872"/>
                <a:gd name="connsiteX430" fmla="*/ 1357497 w 2146148"/>
                <a:gd name="connsiteY430" fmla="*/ 1156760 h 3355872"/>
                <a:gd name="connsiteX431" fmla="*/ 1373916 w 2146148"/>
                <a:gd name="connsiteY431" fmla="*/ 1175826 h 3355872"/>
                <a:gd name="connsiteX432" fmla="*/ 1391395 w 2146148"/>
                <a:gd name="connsiteY432" fmla="*/ 1194894 h 3355872"/>
                <a:gd name="connsiteX433" fmla="*/ 1409933 w 2146148"/>
                <a:gd name="connsiteY433" fmla="*/ 1212372 h 3355872"/>
                <a:gd name="connsiteX434" fmla="*/ 1429000 w 2146148"/>
                <a:gd name="connsiteY434" fmla="*/ 1228792 h 3355872"/>
                <a:gd name="connsiteX435" fmla="*/ 1449656 w 2146148"/>
                <a:gd name="connsiteY435" fmla="*/ 1244680 h 3355872"/>
                <a:gd name="connsiteX436" fmla="*/ 1469783 w 2146148"/>
                <a:gd name="connsiteY436" fmla="*/ 1259512 h 3355872"/>
                <a:gd name="connsiteX437" fmla="*/ 1491499 w 2146148"/>
                <a:gd name="connsiteY437" fmla="*/ 1273282 h 3355872"/>
                <a:gd name="connsiteX438" fmla="*/ 1513744 w 2146148"/>
                <a:gd name="connsiteY438" fmla="*/ 1285994 h 3355872"/>
                <a:gd name="connsiteX439" fmla="*/ 1536519 w 2146148"/>
                <a:gd name="connsiteY439" fmla="*/ 1297646 h 3355872"/>
                <a:gd name="connsiteX440" fmla="*/ 1560354 w 2146148"/>
                <a:gd name="connsiteY440" fmla="*/ 1308240 h 3355872"/>
                <a:gd name="connsiteX441" fmla="*/ 1583658 w 2146148"/>
                <a:gd name="connsiteY441" fmla="*/ 1317772 h 3355872"/>
                <a:gd name="connsiteX442" fmla="*/ 1608552 w 2146148"/>
                <a:gd name="connsiteY442" fmla="*/ 1325718 h 3355872"/>
                <a:gd name="connsiteX443" fmla="*/ 1633975 w 2146148"/>
                <a:gd name="connsiteY443" fmla="*/ 1333132 h 3355872"/>
                <a:gd name="connsiteX444" fmla="*/ 1646157 w 2146148"/>
                <a:gd name="connsiteY444" fmla="*/ 1336310 h 3355872"/>
                <a:gd name="connsiteX445" fmla="*/ 1659398 w 2146148"/>
                <a:gd name="connsiteY445" fmla="*/ 1338960 h 3355872"/>
                <a:gd name="connsiteX446" fmla="*/ 1672640 w 2146148"/>
                <a:gd name="connsiteY446" fmla="*/ 1341608 h 3355872"/>
                <a:gd name="connsiteX447" fmla="*/ 1685881 w 2146148"/>
                <a:gd name="connsiteY447" fmla="*/ 1343726 h 3355872"/>
                <a:gd name="connsiteX448" fmla="*/ 1699122 w 2146148"/>
                <a:gd name="connsiteY448" fmla="*/ 1345314 h 3355872"/>
                <a:gd name="connsiteX449" fmla="*/ 1712364 w 2146148"/>
                <a:gd name="connsiteY449" fmla="*/ 1347434 h 3355872"/>
                <a:gd name="connsiteX450" fmla="*/ 1725605 w 2146148"/>
                <a:gd name="connsiteY450" fmla="*/ 1348492 h 3355872"/>
                <a:gd name="connsiteX451" fmla="*/ 1738846 w 2146148"/>
                <a:gd name="connsiteY451" fmla="*/ 1349552 h 3355872"/>
                <a:gd name="connsiteX452" fmla="*/ 1752617 w 2146148"/>
                <a:gd name="connsiteY452" fmla="*/ 1350082 h 3355872"/>
                <a:gd name="connsiteX453" fmla="*/ 1766388 w 2146148"/>
                <a:gd name="connsiteY453" fmla="*/ 1350082 h 3355872"/>
                <a:gd name="connsiteX454" fmla="*/ 1766388 w 2146148"/>
                <a:gd name="connsiteY454" fmla="*/ 2115428 h 3355872"/>
                <a:gd name="connsiteX455" fmla="*/ 1752617 w 2146148"/>
                <a:gd name="connsiteY455" fmla="*/ 2115958 h 3355872"/>
                <a:gd name="connsiteX456" fmla="*/ 1738846 w 2146148"/>
                <a:gd name="connsiteY456" fmla="*/ 2117018 h 3355872"/>
                <a:gd name="connsiteX457" fmla="*/ 1725605 w 2146148"/>
                <a:gd name="connsiteY457" fmla="*/ 2117546 h 3355872"/>
                <a:gd name="connsiteX458" fmla="*/ 1712364 w 2146148"/>
                <a:gd name="connsiteY458" fmla="*/ 2118606 h 3355872"/>
                <a:gd name="connsiteX459" fmla="*/ 1699122 w 2146148"/>
                <a:gd name="connsiteY459" fmla="*/ 2120196 h 3355872"/>
                <a:gd name="connsiteX460" fmla="*/ 1685881 w 2146148"/>
                <a:gd name="connsiteY460" fmla="*/ 2122314 h 3355872"/>
                <a:gd name="connsiteX461" fmla="*/ 1672640 w 2146148"/>
                <a:gd name="connsiteY461" fmla="*/ 2124432 h 3355872"/>
                <a:gd name="connsiteX462" fmla="*/ 1659398 w 2146148"/>
                <a:gd name="connsiteY462" fmla="*/ 2126550 h 3355872"/>
                <a:gd name="connsiteX463" fmla="*/ 1646157 w 2146148"/>
                <a:gd name="connsiteY463" fmla="*/ 2129200 h 3355872"/>
                <a:gd name="connsiteX464" fmla="*/ 1633975 w 2146148"/>
                <a:gd name="connsiteY464" fmla="*/ 2132906 h 3355872"/>
                <a:gd name="connsiteX465" fmla="*/ 1608552 w 2146148"/>
                <a:gd name="connsiteY465" fmla="*/ 2139792 h 3355872"/>
                <a:gd name="connsiteX466" fmla="*/ 1583658 w 2146148"/>
                <a:gd name="connsiteY466" fmla="*/ 2148266 h 3355872"/>
                <a:gd name="connsiteX467" fmla="*/ 1560354 w 2146148"/>
                <a:gd name="connsiteY467" fmla="*/ 2157270 h 3355872"/>
                <a:gd name="connsiteX468" fmla="*/ 1536519 w 2146148"/>
                <a:gd name="connsiteY468" fmla="*/ 2168394 h 3355872"/>
                <a:gd name="connsiteX469" fmla="*/ 1513744 w 2146148"/>
                <a:gd name="connsiteY469" fmla="*/ 2180046 h 3355872"/>
                <a:gd name="connsiteX470" fmla="*/ 1491499 w 2146148"/>
                <a:gd name="connsiteY470" fmla="*/ 2192228 h 3355872"/>
                <a:gd name="connsiteX471" fmla="*/ 1469783 w 2146148"/>
                <a:gd name="connsiteY471" fmla="*/ 2206528 h 3355872"/>
                <a:gd name="connsiteX472" fmla="*/ 1449656 w 2146148"/>
                <a:gd name="connsiteY472" fmla="*/ 2220828 h 3355872"/>
                <a:gd name="connsiteX473" fmla="*/ 1429000 w 2146148"/>
                <a:gd name="connsiteY473" fmla="*/ 2236718 h 3355872"/>
                <a:gd name="connsiteX474" fmla="*/ 1409933 w 2146148"/>
                <a:gd name="connsiteY474" fmla="*/ 2253668 h 3355872"/>
                <a:gd name="connsiteX475" fmla="*/ 1391395 w 2146148"/>
                <a:gd name="connsiteY475" fmla="*/ 2271676 h 3355872"/>
                <a:gd name="connsiteX476" fmla="*/ 1373916 w 2146148"/>
                <a:gd name="connsiteY476" fmla="*/ 2289684 h 3355872"/>
                <a:gd name="connsiteX477" fmla="*/ 1357497 w 2146148"/>
                <a:gd name="connsiteY477" fmla="*/ 2308750 h 3355872"/>
                <a:gd name="connsiteX478" fmla="*/ 1341607 w 2146148"/>
                <a:gd name="connsiteY478" fmla="*/ 2328878 h 3355872"/>
                <a:gd name="connsiteX479" fmla="*/ 1326777 w 2146148"/>
                <a:gd name="connsiteY479" fmla="*/ 2350064 h 3355872"/>
                <a:gd name="connsiteX480" fmla="*/ 1313006 w 2146148"/>
                <a:gd name="connsiteY480" fmla="*/ 2371250 h 3355872"/>
                <a:gd name="connsiteX481" fmla="*/ 1300295 w 2146148"/>
                <a:gd name="connsiteY481" fmla="*/ 2392966 h 3355872"/>
                <a:gd name="connsiteX482" fmla="*/ 1288642 w 2146148"/>
                <a:gd name="connsiteY482" fmla="*/ 2416270 h 3355872"/>
                <a:gd name="connsiteX483" fmla="*/ 1277520 w 2146148"/>
                <a:gd name="connsiteY483" fmla="*/ 2439574 h 3355872"/>
                <a:gd name="connsiteX484" fmla="*/ 1268516 w 2146148"/>
                <a:gd name="connsiteY484" fmla="*/ 2463938 h 3355872"/>
                <a:gd name="connsiteX485" fmla="*/ 1260041 w 2146148"/>
                <a:gd name="connsiteY485" fmla="*/ 2488302 h 3355872"/>
                <a:gd name="connsiteX486" fmla="*/ 1253156 w 2146148"/>
                <a:gd name="connsiteY486" fmla="*/ 2513196 h 3355872"/>
                <a:gd name="connsiteX487" fmla="*/ 1249978 w 2146148"/>
                <a:gd name="connsiteY487" fmla="*/ 2526438 h 3355872"/>
                <a:gd name="connsiteX488" fmla="*/ 1246800 w 2146148"/>
                <a:gd name="connsiteY488" fmla="*/ 2539150 h 3355872"/>
                <a:gd name="connsiteX489" fmla="*/ 1244152 w 2146148"/>
                <a:gd name="connsiteY489" fmla="*/ 2552390 h 3355872"/>
                <a:gd name="connsiteX490" fmla="*/ 1242033 w 2146148"/>
                <a:gd name="connsiteY490" fmla="*/ 2565632 h 3355872"/>
                <a:gd name="connsiteX491" fmla="*/ 1240444 w 2146148"/>
                <a:gd name="connsiteY491" fmla="*/ 2578874 h 3355872"/>
                <a:gd name="connsiteX492" fmla="*/ 1238855 w 2146148"/>
                <a:gd name="connsiteY492" fmla="*/ 2591584 h 3355872"/>
                <a:gd name="connsiteX493" fmla="*/ 1237796 w 2146148"/>
                <a:gd name="connsiteY493" fmla="*/ 2604826 h 3355872"/>
                <a:gd name="connsiteX494" fmla="*/ 1237266 w 2146148"/>
                <a:gd name="connsiteY494" fmla="*/ 2618598 h 3355872"/>
                <a:gd name="connsiteX495" fmla="*/ 1236736 w 2146148"/>
                <a:gd name="connsiteY495" fmla="*/ 2632368 h 3355872"/>
                <a:gd name="connsiteX496" fmla="*/ 1236207 w 2146148"/>
                <a:gd name="connsiteY496" fmla="*/ 2646140 h 3355872"/>
                <a:gd name="connsiteX497" fmla="*/ 1236736 w 2146148"/>
                <a:gd name="connsiteY497" fmla="*/ 2659910 h 3355872"/>
                <a:gd name="connsiteX498" fmla="*/ 1237266 w 2146148"/>
                <a:gd name="connsiteY498" fmla="*/ 2673152 h 3355872"/>
                <a:gd name="connsiteX499" fmla="*/ 1237796 w 2146148"/>
                <a:gd name="connsiteY499" fmla="*/ 2686922 h 3355872"/>
                <a:gd name="connsiteX500" fmla="*/ 1238855 w 2146148"/>
                <a:gd name="connsiteY500" fmla="*/ 2699634 h 3355872"/>
                <a:gd name="connsiteX501" fmla="*/ 1240444 w 2146148"/>
                <a:gd name="connsiteY501" fmla="*/ 2713404 h 3355872"/>
                <a:gd name="connsiteX502" fmla="*/ 1242033 w 2146148"/>
                <a:gd name="connsiteY502" fmla="*/ 2726646 h 3355872"/>
                <a:gd name="connsiteX503" fmla="*/ 1244152 w 2146148"/>
                <a:gd name="connsiteY503" fmla="*/ 2739358 h 3355872"/>
                <a:gd name="connsiteX504" fmla="*/ 1246800 w 2146148"/>
                <a:gd name="connsiteY504" fmla="*/ 2752598 h 3355872"/>
                <a:gd name="connsiteX505" fmla="*/ 1253156 w 2146148"/>
                <a:gd name="connsiteY505" fmla="*/ 2778022 h 3355872"/>
                <a:gd name="connsiteX506" fmla="*/ 1260041 w 2146148"/>
                <a:gd name="connsiteY506" fmla="*/ 2802916 h 3355872"/>
                <a:gd name="connsiteX507" fmla="*/ 1268516 w 2146148"/>
                <a:gd name="connsiteY507" fmla="*/ 2827810 h 3355872"/>
                <a:gd name="connsiteX508" fmla="*/ 1277520 w 2146148"/>
                <a:gd name="connsiteY508" fmla="*/ 2851644 h 3355872"/>
                <a:gd name="connsiteX509" fmla="*/ 1288113 w 2146148"/>
                <a:gd name="connsiteY509" fmla="*/ 2875478 h 3355872"/>
                <a:gd name="connsiteX510" fmla="*/ 1299765 w 2146148"/>
                <a:gd name="connsiteY510" fmla="*/ 2897724 h 3355872"/>
                <a:gd name="connsiteX511" fmla="*/ 1312477 w 2146148"/>
                <a:gd name="connsiteY511" fmla="*/ 2919968 h 3355872"/>
                <a:gd name="connsiteX512" fmla="*/ 1325718 w 2146148"/>
                <a:gd name="connsiteY512" fmla="*/ 2941684 h 3355872"/>
                <a:gd name="connsiteX513" fmla="*/ 1340548 w 2146148"/>
                <a:gd name="connsiteY513" fmla="*/ 2961812 h 3355872"/>
                <a:gd name="connsiteX514" fmla="*/ 1356967 w 2146148"/>
                <a:gd name="connsiteY514" fmla="*/ 2982468 h 3355872"/>
                <a:gd name="connsiteX515" fmla="*/ 1373387 w 2146148"/>
                <a:gd name="connsiteY515" fmla="*/ 3001536 h 3355872"/>
                <a:gd name="connsiteX516" fmla="*/ 1390865 w 2146148"/>
                <a:gd name="connsiteY516" fmla="*/ 3019544 h 3355872"/>
                <a:gd name="connsiteX517" fmla="*/ 1408873 w 2146148"/>
                <a:gd name="connsiteY517" fmla="*/ 3037022 h 3355872"/>
                <a:gd name="connsiteX518" fmla="*/ 1427941 w 2146148"/>
                <a:gd name="connsiteY518" fmla="*/ 3053970 h 3355872"/>
                <a:gd name="connsiteX519" fmla="*/ 1447538 w 2146148"/>
                <a:gd name="connsiteY519" fmla="*/ 3069330 h 3355872"/>
                <a:gd name="connsiteX520" fmla="*/ 1468724 w 2146148"/>
                <a:gd name="connsiteY520" fmla="*/ 3084160 h 3355872"/>
                <a:gd name="connsiteX521" fmla="*/ 1489910 w 2146148"/>
                <a:gd name="connsiteY521" fmla="*/ 3097932 h 3355872"/>
                <a:gd name="connsiteX522" fmla="*/ 1512155 w 2146148"/>
                <a:gd name="connsiteY522" fmla="*/ 3111172 h 3355872"/>
                <a:gd name="connsiteX523" fmla="*/ 1534930 w 2146148"/>
                <a:gd name="connsiteY523" fmla="*/ 3122826 h 3355872"/>
                <a:gd name="connsiteX524" fmla="*/ 1558235 w 2146148"/>
                <a:gd name="connsiteY524" fmla="*/ 3133948 h 3355872"/>
                <a:gd name="connsiteX525" fmla="*/ 1582069 w 2146148"/>
                <a:gd name="connsiteY525" fmla="*/ 3142952 h 3355872"/>
                <a:gd name="connsiteX526" fmla="*/ 1606963 w 2146148"/>
                <a:gd name="connsiteY526" fmla="*/ 3151426 h 3355872"/>
                <a:gd name="connsiteX527" fmla="*/ 1631327 w 2146148"/>
                <a:gd name="connsiteY527" fmla="*/ 3158312 h 3355872"/>
                <a:gd name="connsiteX528" fmla="*/ 1657280 w 2146148"/>
                <a:gd name="connsiteY528" fmla="*/ 3164668 h 3355872"/>
                <a:gd name="connsiteX529" fmla="*/ 1670521 w 2146148"/>
                <a:gd name="connsiteY529" fmla="*/ 3167316 h 3355872"/>
                <a:gd name="connsiteX530" fmla="*/ 1683233 w 2146148"/>
                <a:gd name="connsiteY530" fmla="*/ 3169434 h 3355872"/>
                <a:gd name="connsiteX531" fmla="*/ 1696474 w 2146148"/>
                <a:gd name="connsiteY531" fmla="*/ 3171554 h 3355872"/>
                <a:gd name="connsiteX532" fmla="*/ 1709715 w 2146148"/>
                <a:gd name="connsiteY532" fmla="*/ 3172612 h 3355872"/>
                <a:gd name="connsiteX533" fmla="*/ 1722957 w 2146148"/>
                <a:gd name="connsiteY533" fmla="*/ 3174202 h 3355872"/>
                <a:gd name="connsiteX534" fmla="*/ 1736198 w 2146148"/>
                <a:gd name="connsiteY534" fmla="*/ 3174732 h 3355872"/>
                <a:gd name="connsiteX535" fmla="*/ 1749969 w 2146148"/>
                <a:gd name="connsiteY535" fmla="*/ 3175260 h 3355872"/>
                <a:gd name="connsiteX536" fmla="*/ 1763740 w 2146148"/>
                <a:gd name="connsiteY536" fmla="*/ 3175790 h 3355872"/>
                <a:gd name="connsiteX537" fmla="*/ 1762151 w 2146148"/>
                <a:gd name="connsiteY537" fmla="*/ 3185324 h 3355872"/>
                <a:gd name="connsiteX538" fmla="*/ 1760562 w 2146148"/>
                <a:gd name="connsiteY538" fmla="*/ 3194858 h 3355872"/>
                <a:gd name="connsiteX539" fmla="*/ 1758443 w 2146148"/>
                <a:gd name="connsiteY539" fmla="*/ 3203862 h 3355872"/>
                <a:gd name="connsiteX540" fmla="*/ 1755795 w 2146148"/>
                <a:gd name="connsiteY540" fmla="*/ 3212866 h 3355872"/>
                <a:gd name="connsiteX541" fmla="*/ 1752087 w 2146148"/>
                <a:gd name="connsiteY541" fmla="*/ 3221340 h 3355872"/>
                <a:gd name="connsiteX542" fmla="*/ 1748910 w 2146148"/>
                <a:gd name="connsiteY542" fmla="*/ 3230344 h 3355872"/>
                <a:gd name="connsiteX543" fmla="*/ 1745202 w 2146148"/>
                <a:gd name="connsiteY543" fmla="*/ 3238290 h 3355872"/>
                <a:gd name="connsiteX544" fmla="*/ 1741494 w 2146148"/>
                <a:gd name="connsiteY544" fmla="*/ 3246764 h 3355872"/>
                <a:gd name="connsiteX545" fmla="*/ 1736198 w 2146148"/>
                <a:gd name="connsiteY545" fmla="*/ 3254708 h 3355872"/>
                <a:gd name="connsiteX546" fmla="*/ 1731961 w 2146148"/>
                <a:gd name="connsiteY546" fmla="*/ 3262654 h 3355872"/>
                <a:gd name="connsiteX547" fmla="*/ 1726664 w 2146148"/>
                <a:gd name="connsiteY547" fmla="*/ 3270068 h 3355872"/>
                <a:gd name="connsiteX548" fmla="*/ 1720838 w 2146148"/>
                <a:gd name="connsiteY548" fmla="*/ 3277484 h 3355872"/>
                <a:gd name="connsiteX549" fmla="*/ 1715542 w 2146148"/>
                <a:gd name="connsiteY549" fmla="*/ 3284370 h 3355872"/>
                <a:gd name="connsiteX550" fmla="*/ 1709715 w 2146148"/>
                <a:gd name="connsiteY550" fmla="*/ 3291254 h 3355872"/>
                <a:gd name="connsiteX551" fmla="*/ 1702830 w 2146148"/>
                <a:gd name="connsiteY551" fmla="*/ 3297610 h 3355872"/>
                <a:gd name="connsiteX552" fmla="*/ 1696474 w 2146148"/>
                <a:gd name="connsiteY552" fmla="*/ 3303966 h 3355872"/>
                <a:gd name="connsiteX553" fmla="*/ 1689059 w 2146148"/>
                <a:gd name="connsiteY553" fmla="*/ 3309792 h 3355872"/>
                <a:gd name="connsiteX554" fmla="*/ 1682173 w 2146148"/>
                <a:gd name="connsiteY554" fmla="*/ 3315088 h 3355872"/>
                <a:gd name="connsiteX555" fmla="*/ 1674758 w 2146148"/>
                <a:gd name="connsiteY555" fmla="*/ 3320916 h 3355872"/>
                <a:gd name="connsiteX556" fmla="*/ 1667343 w 2146148"/>
                <a:gd name="connsiteY556" fmla="*/ 3325682 h 3355872"/>
                <a:gd name="connsiteX557" fmla="*/ 1658869 w 2146148"/>
                <a:gd name="connsiteY557" fmla="*/ 3329920 h 3355872"/>
                <a:gd name="connsiteX558" fmla="*/ 1650924 w 2146148"/>
                <a:gd name="connsiteY558" fmla="*/ 3334686 h 3355872"/>
                <a:gd name="connsiteX559" fmla="*/ 1642450 w 2146148"/>
                <a:gd name="connsiteY559" fmla="*/ 3338394 h 3355872"/>
                <a:gd name="connsiteX560" fmla="*/ 1634505 w 2146148"/>
                <a:gd name="connsiteY560" fmla="*/ 3342102 h 3355872"/>
                <a:gd name="connsiteX561" fmla="*/ 1625501 w 2146148"/>
                <a:gd name="connsiteY561" fmla="*/ 3345278 h 3355872"/>
                <a:gd name="connsiteX562" fmla="*/ 1616497 w 2146148"/>
                <a:gd name="connsiteY562" fmla="*/ 3348456 h 3355872"/>
                <a:gd name="connsiteX563" fmla="*/ 1607493 w 2146148"/>
                <a:gd name="connsiteY563" fmla="*/ 3350576 h 3355872"/>
                <a:gd name="connsiteX564" fmla="*/ 1597959 w 2146148"/>
                <a:gd name="connsiteY564" fmla="*/ 3352694 h 3355872"/>
                <a:gd name="connsiteX565" fmla="*/ 1588955 w 2146148"/>
                <a:gd name="connsiteY565" fmla="*/ 3353754 h 3355872"/>
                <a:gd name="connsiteX566" fmla="*/ 1579421 w 2146148"/>
                <a:gd name="connsiteY566" fmla="*/ 3354812 h 3355872"/>
                <a:gd name="connsiteX567" fmla="*/ 1569358 w 2146148"/>
                <a:gd name="connsiteY567" fmla="*/ 3355872 h 3355872"/>
                <a:gd name="connsiteX568" fmla="*/ 1559824 w 2146148"/>
                <a:gd name="connsiteY568" fmla="*/ 3355872 h 3355872"/>
                <a:gd name="connsiteX569" fmla="*/ 415247 w 2146148"/>
                <a:gd name="connsiteY569" fmla="*/ 3355872 h 3355872"/>
                <a:gd name="connsiteX570" fmla="*/ 404124 w 2146148"/>
                <a:gd name="connsiteY570" fmla="*/ 3355872 h 3355872"/>
                <a:gd name="connsiteX571" fmla="*/ 394061 w 2146148"/>
                <a:gd name="connsiteY571" fmla="*/ 3354812 h 3355872"/>
                <a:gd name="connsiteX572" fmla="*/ 383468 w 2146148"/>
                <a:gd name="connsiteY572" fmla="*/ 3353754 h 3355872"/>
                <a:gd name="connsiteX573" fmla="*/ 373404 w 2146148"/>
                <a:gd name="connsiteY573" fmla="*/ 3351634 h 3355872"/>
                <a:gd name="connsiteX574" fmla="*/ 363870 w 2146148"/>
                <a:gd name="connsiteY574" fmla="*/ 3349516 h 3355872"/>
                <a:gd name="connsiteX575" fmla="*/ 353807 w 2146148"/>
                <a:gd name="connsiteY575" fmla="*/ 3346338 h 3355872"/>
                <a:gd name="connsiteX576" fmla="*/ 343744 w 2146148"/>
                <a:gd name="connsiteY576" fmla="*/ 3343160 h 3355872"/>
                <a:gd name="connsiteX577" fmla="*/ 334740 w 2146148"/>
                <a:gd name="connsiteY577" fmla="*/ 3339452 h 3355872"/>
                <a:gd name="connsiteX578" fmla="*/ 325736 w 2146148"/>
                <a:gd name="connsiteY578" fmla="*/ 3335746 h 3355872"/>
                <a:gd name="connsiteX579" fmla="*/ 316732 w 2146148"/>
                <a:gd name="connsiteY579" fmla="*/ 3330978 h 3355872"/>
                <a:gd name="connsiteX580" fmla="*/ 308257 w 2146148"/>
                <a:gd name="connsiteY580" fmla="*/ 3326212 h 3355872"/>
                <a:gd name="connsiteX581" fmla="*/ 299783 w 2146148"/>
                <a:gd name="connsiteY581" fmla="*/ 3320916 h 3355872"/>
                <a:gd name="connsiteX582" fmla="*/ 291308 w 2146148"/>
                <a:gd name="connsiteY582" fmla="*/ 3314560 h 3355872"/>
                <a:gd name="connsiteX583" fmla="*/ 283893 w 2146148"/>
                <a:gd name="connsiteY583" fmla="*/ 3308734 h 3355872"/>
                <a:gd name="connsiteX584" fmla="*/ 276478 w 2146148"/>
                <a:gd name="connsiteY584" fmla="*/ 3302378 h 3355872"/>
                <a:gd name="connsiteX585" fmla="*/ 269593 w 2146148"/>
                <a:gd name="connsiteY585" fmla="*/ 3295492 h 3355872"/>
                <a:gd name="connsiteX586" fmla="*/ 262177 w 2146148"/>
                <a:gd name="connsiteY586" fmla="*/ 3288606 h 3355872"/>
                <a:gd name="connsiteX587" fmla="*/ 255822 w 2146148"/>
                <a:gd name="connsiteY587" fmla="*/ 3280662 h 3355872"/>
                <a:gd name="connsiteX588" fmla="*/ 249466 w 2146148"/>
                <a:gd name="connsiteY588" fmla="*/ 3273246 h 3355872"/>
                <a:gd name="connsiteX589" fmla="*/ 244169 w 2146148"/>
                <a:gd name="connsiteY589" fmla="*/ 3264772 h 3355872"/>
                <a:gd name="connsiteX590" fmla="*/ 238873 w 2146148"/>
                <a:gd name="connsiteY590" fmla="*/ 3256828 h 3355872"/>
                <a:gd name="connsiteX591" fmla="*/ 233576 w 2146148"/>
                <a:gd name="connsiteY591" fmla="*/ 3247824 h 3355872"/>
                <a:gd name="connsiteX592" fmla="*/ 228809 w 2146148"/>
                <a:gd name="connsiteY592" fmla="*/ 3238820 h 3355872"/>
                <a:gd name="connsiteX593" fmla="*/ 225102 w 2146148"/>
                <a:gd name="connsiteY593" fmla="*/ 3229814 h 3355872"/>
                <a:gd name="connsiteX594" fmla="*/ 220865 w 2146148"/>
                <a:gd name="connsiteY594" fmla="*/ 3220282 h 3355872"/>
                <a:gd name="connsiteX595" fmla="*/ 217687 w 2146148"/>
                <a:gd name="connsiteY595" fmla="*/ 3211278 h 3355872"/>
                <a:gd name="connsiteX596" fmla="*/ 215038 w 2146148"/>
                <a:gd name="connsiteY596" fmla="*/ 3201214 h 3355872"/>
                <a:gd name="connsiteX597" fmla="*/ 212920 w 2146148"/>
                <a:gd name="connsiteY597" fmla="*/ 3191150 h 3355872"/>
                <a:gd name="connsiteX598" fmla="*/ 211331 w 2146148"/>
                <a:gd name="connsiteY598" fmla="*/ 3181088 h 3355872"/>
                <a:gd name="connsiteX599" fmla="*/ 209742 w 2146148"/>
                <a:gd name="connsiteY599" fmla="*/ 3170494 h 3355872"/>
                <a:gd name="connsiteX600" fmla="*/ 209212 w 2146148"/>
                <a:gd name="connsiteY600" fmla="*/ 3159900 h 3355872"/>
                <a:gd name="connsiteX601" fmla="*/ 208683 w 2146148"/>
                <a:gd name="connsiteY601" fmla="*/ 3149838 h 3355872"/>
                <a:gd name="connsiteX602" fmla="*/ 208683 w 2146148"/>
                <a:gd name="connsiteY602" fmla="*/ 1969774 h 3355872"/>
                <a:gd name="connsiteX603" fmla="*/ 204445 w 2146148"/>
                <a:gd name="connsiteY603" fmla="*/ 1970304 h 3355872"/>
                <a:gd name="connsiteX604" fmla="*/ 194382 w 2146148"/>
                <a:gd name="connsiteY604" fmla="*/ 1969774 h 3355872"/>
                <a:gd name="connsiteX605" fmla="*/ 183789 w 2146148"/>
                <a:gd name="connsiteY605" fmla="*/ 1969244 h 3355872"/>
                <a:gd name="connsiteX606" fmla="*/ 173196 w 2146148"/>
                <a:gd name="connsiteY606" fmla="*/ 1967656 h 3355872"/>
                <a:gd name="connsiteX607" fmla="*/ 163662 w 2146148"/>
                <a:gd name="connsiteY607" fmla="*/ 1966066 h 3355872"/>
                <a:gd name="connsiteX608" fmla="*/ 153599 w 2146148"/>
                <a:gd name="connsiteY608" fmla="*/ 1963948 h 3355872"/>
                <a:gd name="connsiteX609" fmla="*/ 143535 w 2146148"/>
                <a:gd name="connsiteY609" fmla="*/ 1960770 h 3355872"/>
                <a:gd name="connsiteX610" fmla="*/ 134531 w 2146148"/>
                <a:gd name="connsiteY610" fmla="*/ 1957592 h 3355872"/>
                <a:gd name="connsiteX611" fmla="*/ 124998 w 2146148"/>
                <a:gd name="connsiteY611" fmla="*/ 1953884 h 3355872"/>
                <a:gd name="connsiteX612" fmla="*/ 115994 w 2146148"/>
                <a:gd name="connsiteY612" fmla="*/ 1950176 h 3355872"/>
                <a:gd name="connsiteX613" fmla="*/ 106989 w 2146148"/>
                <a:gd name="connsiteY613" fmla="*/ 1945410 h 3355872"/>
                <a:gd name="connsiteX614" fmla="*/ 98515 w 2146148"/>
                <a:gd name="connsiteY614" fmla="*/ 1940644 h 3355872"/>
                <a:gd name="connsiteX615" fmla="*/ 90570 w 2146148"/>
                <a:gd name="connsiteY615" fmla="*/ 1935346 h 3355872"/>
                <a:gd name="connsiteX616" fmla="*/ 82096 w 2146148"/>
                <a:gd name="connsiteY616" fmla="*/ 1929520 h 3355872"/>
                <a:gd name="connsiteX617" fmla="*/ 74681 w 2146148"/>
                <a:gd name="connsiteY617" fmla="*/ 1923694 h 3355872"/>
                <a:gd name="connsiteX618" fmla="*/ 66736 w 2146148"/>
                <a:gd name="connsiteY618" fmla="*/ 1917338 h 3355872"/>
                <a:gd name="connsiteX619" fmla="*/ 59851 w 2146148"/>
                <a:gd name="connsiteY619" fmla="*/ 1910452 h 3355872"/>
                <a:gd name="connsiteX620" fmla="*/ 52965 w 2146148"/>
                <a:gd name="connsiteY620" fmla="*/ 1903568 h 3355872"/>
                <a:gd name="connsiteX621" fmla="*/ 46609 w 2146148"/>
                <a:gd name="connsiteY621" fmla="*/ 1895622 h 3355872"/>
                <a:gd name="connsiteX622" fmla="*/ 40783 w 2146148"/>
                <a:gd name="connsiteY622" fmla="*/ 1888208 h 3355872"/>
                <a:gd name="connsiteX623" fmla="*/ 34957 w 2146148"/>
                <a:gd name="connsiteY623" fmla="*/ 1879734 h 3355872"/>
                <a:gd name="connsiteX624" fmla="*/ 29660 w 2146148"/>
                <a:gd name="connsiteY624" fmla="*/ 1871788 h 3355872"/>
                <a:gd name="connsiteX625" fmla="*/ 24893 w 2146148"/>
                <a:gd name="connsiteY625" fmla="*/ 1863314 h 3355872"/>
                <a:gd name="connsiteX626" fmla="*/ 20127 w 2146148"/>
                <a:gd name="connsiteY626" fmla="*/ 1854310 h 3355872"/>
                <a:gd name="connsiteX627" fmla="*/ 16419 w 2146148"/>
                <a:gd name="connsiteY627" fmla="*/ 1845306 h 3355872"/>
                <a:gd name="connsiteX628" fmla="*/ 12712 w 2146148"/>
                <a:gd name="connsiteY628" fmla="*/ 1835772 h 3355872"/>
                <a:gd name="connsiteX629" fmla="*/ 9534 w 2146148"/>
                <a:gd name="connsiteY629" fmla="*/ 1826768 h 3355872"/>
                <a:gd name="connsiteX630" fmla="*/ 6356 w 2146148"/>
                <a:gd name="connsiteY630" fmla="*/ 1816704 h 3355872"/>
                <a:gd name="connsiteX631" fmla="*/ 4237 w 2146148"/>
                <a:gd name="connsiteY631" fmla="*/ 1806642 h 3355872"/>
                <a:gd name="connsiteX632" fmla="*/ 2648 w 2146148"/>
                <a:gd name="connsiteY632" fmla="*/ 1797108 h 3355872"/>
                <a:gd name="connsiteX633" fmla="*/ 1059 w 2146148"/>
                <a:gd name="connsiteY633" fmla="*/ 1786514 h 3355872"/>
                <a:gd name="connsiteX634" fmla="*/ 530 w 2146148"/>
                <a:gd name="connsiteY634" fmla="*/ 1775922 h 335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Lst>
              <a:rect l="l" t="t" r="r" b="b"/>
              <a:pathLst>
                <a:path w="2146148" h="3355872">
                  <a:moveTo>
                    <a:pt x="1386628" y="839498"/>
                  </a:moveTo>
                  <a:lnTo>
                    <a:pt x="1386628" y="819900"/>
                  </a:lnTo>
                  <a:lnTo>
                    <a:pt x="1386628" y="800304"/>
                  </a:lnTo>
                  <a:lnTo>
                    <a:pt x="1388747" y="781236"/>
                  </a:lnTo>
                  <a:lnTo>
                    <a:pt x="1391395" y="761640"/>
                  </a:lnTo>
                  <a:lnTo>
                    <a:pt x="1394573" y="743102"/>
                  </a:lnTo>
                  <a:lnTo>
                    <a:pt x="1398280" y="725094"/>
                  </a:lnTo>
                  <a:lnTo>
                    <a:pt x="1404107" y="707086"/>
                  </a:lnTo>
                  <a:lnTo>
                    <a:pt x="1409933" y="689606"/>
                  </a:lnTo>
                  <a:lnTo>
                    <a:pt x="1416289" y="672128"/>
                  </a:lnTo>
                  <a:lnTo>
                    <a:pt x="1424233" y="655180"/>
                  </a:lnTo>
                  <a:lnTo>
                    <a:pt x="1432178" y="639290"/>
                  </a:lnTo>
                  <a:lnTo>
                    <a:pt x="1441712" y="622870"/>
                  </a:lnTo>
                  <a:lnTo>
                    <a:pt x="1451775" y="607510"/>
                  </a:lnTo>
                  <a:lnTo>
                    <a:pt x="1461839" y="592150"/>
                  </a:lnTo>
                  <a:lnTo>
                    <a:pt x="1473491" y="578380"/>
                  </a:lnTo>
                  <a:lnTo>
                    <a:pt x="1485143" y="564610"/>
                  </a:lnTo>
                  <a:lnTo>
                    <a:pt x="1497855" y="551368"/>
                  </a:lnTo>
                  <a:lnTo>
                    <a:pt x="1511096" y="538656"/>
                  </a:lnTo>
                  <a:lnTo>
                    <a:pt x="1524337" y="527004"/>
                  </a:lnTo>
                  <a:lnTo>
                    <a:pt x="1539168" y="515352"/>
                  </a:lnTo>
                  <a:lnTo>
                    <a:pt x="1553998" y="505288"/>
                  </a:lnTo>
                  <a:lnTo>
                    <a:pt x="1569358" y="495224"/>
                  </a:lnTo>
                  <a:lnTo>
                    <a:pt x="1585247" y="486220"/>
                  </a:lnTo>
                  <a:lnTo>
                    <a:pt x="1601667" y="477746"/>
                  </a:lnTo>
                  <a:lnTo>
                    <a:pt x="1618615" y="470332"/>
                  </a:lnTo>
                  <a:lnTo>
                    <a:pt x="1636094" y="462916"/>
                  </a:lnTo>
                  <a:lnTo>
                    <a:pt x="1653572" y="457620"/>
                  </a:lnTo>
                  <a:lnTo>
                    <a:pt x="1671580" y="451794"/>
                  </a:lnTo>
                  <a:lnTo>
                    <a:pt x="1689589" y="448086"/>
                  </a:lnTo>
                  <a:lnTo>
                    <a:pt x="1708126" y="444378"/>
                  </a:lnTo>
                  <a:lnTo>
                    <a:pt x="1727724" y="442260"/>
                  </a:lnTo>
                  <a:lnTo>
                    <a:pt x="1746791" y="440670"/>
                  </a:lnTo>
                  <a:lnTo>
                    <a:pt x="1766388" y="440140"/>
                  </a:lnTo>
                  <a:lnTo>
                    <a:pt x="1785456" y="440670"/>
                  </a:lnTo>
                  <a:lnTo>
                    <a:pt x="1805053" y="442260"/>
                  </a:lnTo>
                  <a:lnTo>
                    <a:pt x="1824120" y="444378"/>
                  </a:lnTo>
                  <a:lnTo>
                    <a:pt x="1842658" y="448086"/>
                  </a:lnTo>
                  <a:lnTo>
                    <a:pt x="1861196" y="451794"/>
                  </a:lnTo>
                  <a:lnTo>
                    <a:pt x="1879204" y="457620"/>
                  </a:lnTo>
                  <a:lnTo>
                    <a:pt x="1897212" y="462916"/>
                  </a:lnTo>
                  <a:lnTo>
                    <a:pt x="1914161" y="470332"/>
                  </a:lnTo>
                  <a:lnTo>
                    <a:pt x="1931110" y="477746"/>
                  </a:lnTo>
                  <a:lnTo>
                    <a:pt x="1947529" y="486220"/>
                  </a:lnTo>
                  <a:lnTo>
                    <a:pt x="1963418" y="495224"/>
                  </a:lnTo>
                  <a:lnTo>
                    <a:pt x="1978778" y="505288"/>
                  </a:lnTo>
                  <a:lnTo>
                    <a:pt x="1993609" y="515352"/>
                  </a:lnTo>
                  <a:lnTo>
                    <a:pt x="2007909" y="527004"/>
                  </a:lnTo>
                  <a:lnTo>
                    <a:pt x="2021680" y="538656"/>
                  </a:lnTo>
                  <a:lnTo>
                    <a:pt x="2034921" y="551368"/>
                  </a:lnTo>
                  <a:lnTo>
                    <a:pt x="2047633" y="564610"/>
                  </a:lnTo>
                  <a:lnTo>
                    <a:pt x="2059285" y="578380"/>
                  </a:lnTo>
                  <a:lnTo>
                    <a:pt x="2070408" y="592150"/>
                  </a:lnTo>
                  <a:lnTo>
                    <a:pt x="2081531" y="607510"/>
                  </a:lnTo>
                  <a:lnTo>
                    <a:pt x="2091064" y="622870"/>
                  </a:lnTo>
                  <a:lnTo>
                    <a:pt x="2100068" y="639290"/>
                  </a:lnTo>
                  <a:lnTo>
                    <a:pt x="2109073" y="655180"/>
                  </a:lnTo>
                  <a:lnTo>
                    <a:pt x="2115958" y="672128"/>
                  </a:lnTo>
                  <a:lnTo>
                    <a:pt x="2122843" y="689606"/>
                  </a:lnTo>
                  <a:lnTo>
                    <a:pt x="2129199" y="707086"/>
                  </a:lnTo>
                  <a:lnTo>
                    <a:pt x="2133966" y="725094"/>
                  </a:lnTo>
                  <a:lnTo>
                    <a:pt x="2138203" y="743102"/>
                  </a:lnTo>
                  <a:lnTo>
                    <a:pt x="2141911" y="761640"/>
                  </a:lnTo>
                  <a:lnTo>
                    <a:pt x="2144030" y="781236"/>
                  </a:lnTo>
                  <a:lnTo>
                    <a:pt x="2145619" y="800304"/>
                  </a:lnTo>
                  <a:lnTo>
                    <a:pt x="2146148" y="819900"/>
                  </a:lnTo>
                  <a:lnTo>
                    <a:pt x="2145619" y="839498"/>
                  </a:lnTo>
                  <a:lnTo>
                    <a:pt x="2144030" y="858566"/>
                  </a:lnTo>
                  <a:lnTo>
                    <a:pt x="2141911" y="877632"/>
                  </a:lnTo>
                  <a:lnTo>
                    <a:pt x="2138203" y="896170"/>
                  </a:lnTo>
                  <a:lnTo>
                    <a:pt x="2133966" y="914708"/>
                  </a:lnTo>
                  <a:lnTo>
                    <a:pt x="2129199" y="932716"/>
                  </a:lnTo>
                  <a:lnTo>
                    <a:pt x="2122843" y="950724"/>
                  </a:lnTo>
                  <a:lnTo>
                    <a:pt x="2115958" y="967674"/>
                  </a:lnTo>
                  <a:lnTo>
                    <a:pt x="2109073" y="984622"/>
                  </a:lnTo>
                  <a:lnTo>
                    <a:pt x="2100068" y="1000512"/>
                  </a:lnTo>
                  <a:lnTo>
                    <a:pt x="2091064" y="1016402"/>
                  </a:lnTo>
                  <a:lnTo>
                    <a:pt x="2081531" y="1031762"/>
                  </a:lnTo>
                  <a:lnTo>
                    <a:pt x="2070408" y="1047122"/>
                  </a:lnTo>
                  <a:lnTo>
                    <a:pt x="2059285" y="1061422"/>
                  </a:lnTo>
                  <a:lnTo>
                    <a:pt x="2047633" y="1075192"/>
                  </a:lnTo>
                  <a:lnTo>
                    <a:pt x="2034921" y="1088434"/>
                  </a:lnTo>
                  <a:lnTo>
                    <a:pt x="2021680" y="1101146"/>
                  </a:lnTo>
                  <a:lnTo>
                    <a:pt x="2007909" y="1112798"/>
                  </a:lnTo>
                  <a:lnTo>
                    <a:pt x="1993608" y="1123920"/>
                  </a:lnTo>
                  <a:lnTo>
                    <a:pt x="1978778" y="1134514"/>
                  </a:lnTo>
                  <a:lnTo>
                    <a:pt x="1963418" y="1144048"/>
                  </a:lnTo>
                  <a:lnTo>
                    <a:pt x="1947529" y="1153582"/>
                  </a:lnTo>
                  <a:lnTo>
                    <a:pt x="1931110" y="1161526"/>
                  </a:lnTo>
                  <a:lnTo>
                    <a:pt x="1914161" y="1169470"/>
                  </a:lnTo>
                  <a:lnTo>
                    <a:pt x="1897212" y="1176356"/>
                  </a:lnTo>
                  <a:lnTo>
                    <a:pt x="1879204" y="1182712"/>
                  </a:lnTo>
                  <a:lnTo>
                    <a:pt x="1861196" y="1187480"/>
                  </a:lnTo>
                  <a:lnTo>
                    <a:pt x="1842658" y="1191716"/>
                  </a:lnTo>
                  <a:lnTo>
                    <a:pt x="1824120" y="1195424"/>
                  </a:lnTo>
                  <a:lnTo>
                    <a:pt x="1805053" y="1197542"/>
                  </a:lnTo>
                  <a:lnTo>
                    <a:pt x="1785455" y="1199132"/>
                  </a:lnTo>
                  <a:lnTo>
                    <a:pt x="1766388" y="1199660"/>
                  </a:lnTo>
                  <a:lnTo>
                    <a:pt x="1746791" y="1199132"/>
                  </a:lnTo>
                  <a:lnTo>
                    <a:pt x="1727724" y="1197542"/>
                  </a:lnTo>
                  <a:lnTo>
                    <a:pt x="1708126" y="1195424"/>
                  </a:lnTo>
                  <a:lnTo>
                    <a:pt x="1689589" y="1191716"/>
                  </a:lnTo>
                  <a:lnTo>
                    <a:pt x="1671580" y="1187480"/>
                  </a:lnTo>
                  <a:lnTo>
                    <a:pt x="1653572" y="1182712"/>
                  </a:lnTo>
                  <a:lnTo>
                    <a:pt x="1636094" y="1176356"/>
                  </a:lnTo>
                  <a:lnTo>
                    <a:pt x="1618615" y="1169470"/>
                  </a:lnTo>
                  <a:lnTo>
                    <a:pt x="1601667" y="1161526"/>
                  </a:lnTo>
                  <a:lnTo>
                    <a:pt x="1585247" y="1153582"/>
                  </a:lnTo>
                  <a:lnTo>
                    <a:pt x="1569358" y="1144048"/>
                  </a:lnTo>
                  <a:lnTo>
                    <a:pt x="1553998" y="1134514"/>
                  </a:lnTo>
                  <a:lnTo>
                    <a:pt x="1539168" y="1123920"/>
                  </a:lnTo>
                  <a:lnTo>
                    <a:pt x="1524337" y="1112798"/>
                  </a:lnTo>
                  <a:lnTo>
                    <a:pt x="1511096" y="1101146"/>
                  </a:lnTo>
                  <a:lnTo>
                    <a:pt x="1497855" y="1088434"/>
                  </a:lnTo>
                  <a:lnTo>
                    <a:pt x="1485143" y="1075192"/>
                  </a:lnTo>
                  <a:lnTo>
                    <a:pt x="1473491" y="1061422"/>
                  </a:lnTo>
                  <a:lnTo>
                    <a:pt x="1461839" y="1047122"/>
                  </a:lnTo>
                  <a:lnTo>
                    <a:pt x="1451775" y="1031762"/>
                  </a:lnTo>
                  <a:lnTo>
                    <a:pt x="1441712" y="1016402"/>
                  </a:lnTo>
                  <a:lnTo>
                    <a:pt x="1432178" y="1000512"/>
                  </a:lnTo>
                  <a:lnTo>
                    <a:pt x="1424233" y="984622"/>
                  </a:lnTo>
                  <a:lnTo>
                    <a:pt x="1416289" y="967674"/>
                  </a:lnTo>
                  <a:lnTo>
                    <a:pt x="1409933" y="950724"/>
                  </a:lnTo>
                  <a:lnTo>
                    <a:pt x="1404107" y="932716"/>
                  </a:lnTo>
                  <a:lnTo>
                    <a:pt x="1398280" y="914708"/>
                  </a:lnTo>
                  <a:lnTo>
                    <a:pt x="1394573" y="896170"/>
                  </a:lnTo>
                  <a:lnTo>
                    <a:pt x="1391395" y="877632"/>
                  </a:lnTo>
                  <a:lnTo>
                    <a:pt x="1388747" y="858566"/>
                  </a:lnTo>
                  <a:close/>
                  <a:moveTo>
                    <a:pt x="1386628" y="2665206"/>
                  </a:moveTo>
                  <a:lnTo>
                    <a:pt x="1386628" y="2646140"/>
                  </a:lnTo>
                  <a:lnTo>
                    <a:pt x="1386628" y="2626542"/>
                  </a:lnTo>
                  <a:lnTo>
                    <a:pt x="1388747" y="2606944"/>
                  </a:lnTo>
                  <a:lnTo>
                    <a:pt x="1391395" y="2587878"/>
                  </a:lnTo>
                  <a:lnTo>
                    <a:pt x="1394573" y="2569340"/>
                  </a:lnTo>
                  <a:lnTo>
                    <a:pt x="1398280" y="2551332"/>
                  </a:lnTo>
                  <a:lnTo>
                    <a:pt x="1404107" y="2533324"/>
                  </a:lnTo>
                  <a:lnTo>
                    <a:pt x="1409933" y="2515316"/>
                  </a:lnTo>
                  <a:lnTo>
                    <a:pt x="1416289" y="2497836"/>
                  </a:lnTo>
                  <a:lnTo>
                    <a:pt x="1424233" y="2481418"/>
                  </a:lnTo>
                  <a:lnTo>
                    <a:pt x="1432178" y="2464998"/>
                  </a:lnTo>
                  <a:lnTo>
                    <a:pt x="1441712" y="2449108"/>
                  </a:lnTo>
                  <a:lnTo>
                    <a:pt x="1451775" y="2433748"/>
                  </a:lnTo>
                  <a:lnTo>
                    <a:pt x="1461839" y="2418918"/>
                  </a:lnTo>
                  <a:lnTo>
                    <a:pt x="1473491" y="2404618"/>
                  </a:lnTo>
                  <a:lnTo>
                    <a:pt x="1485143" y="2390318"/>
                  </a:lnTo>
                  <a:lnTo>
                    <a:pt x="1497855" y="2377076"/>
                  </a:lnTo>
                  <a:lnTo>
                    <a:pt x="1511096" y="2365424"/>
                  </a:lnTo>
                  <a:lnTo>
                    <a:pt x="1524337" y="2353242"/>
                  </a:lnTo>
                  <a:lnTo>
                    <a:pt x="1539168" y="2341590"/>
                  </a:lnTo>
                  <a:lnTo>
                    <a:pt x="1553998" y="2330996"/>
                  </a:lnTo>
                  <a:lnTo>
                    <a:pt x="1569358" y="2321462"/>
                  </a:lnTo>
                  <a:lnTo>
                    <a:pt x="1585247" y="2311928"/>
                  </a:lnTo>
                  <a:lnTo>
                    <a:pt x="1601667" y="2303984"/>
                  </a:lnTo>
                  <a:lnTo>
                    <a:pt x="1618615" y="2296040"/>
                  </a:lnTo>
                  <a:lnTo>
                    <a:pt x="1636094" y="2289684"/>
                  </a:lnTo>
                  <a:lnTo>
                    <a:pt x="1653572" y="2283328"/>
                  </a:lnTo>
                  <a:lnTo>
                    <a:pt x="1671580" y="2278560"/>
                  </a:lnTo>
                  <a:lnTo>
                    <a:pt x="1689589" y="2274324"/>
                  </a:lnTo>
                  <a:lnTo>
                    <a:pt x="1708126" y="2271146"/>
                  </a:lnTo>
                  <a:lnTo>
                    <a:pt x="1727724" y="2267968"/>
                  </a:lnTo>
                  <a:lnTo>
                    <a:pt x="1746791" y="2266908"/>
                  </a:lnTo>
                  <a:lnTo>
                    <a:pt x="1766388" y="2266380"/>
                  </a:lnTo>
                  <a:lnTo>
                    <a:pt x="1785455" y="2266908"/>
                  </a:lnTo>
                  <a:lnTo>
                    <a:pt x="1805053" y="2267968"/>
                  </a:lnTo>
                  <a:lnTo>
                    <a:pt x="1824120" y="2271146"/>
                  </a:lnTo>
                  <a:lnTo>
                    <a:pt x="1842658" y="2274324"/>
                  </a:lnTo>
                  <a:lnTo>
                    <a:pt x="1861196" y="2278560"/>
                  </a:lnTo>
                  <a:lnTo>
                    <a:pt x="1879204" y="2283328"/>
                  </a:lnTo>
                  <a:lnTo>
                    <a:pt x="1897212" y="2289684"/>
                  </a:lnTo>
                  <a:lnTo>
                    <a:pt x="1914161" y="2296040"/>
                  </a:lnTo>
                  <a:lnTo>
                    <a:pt x="1931110" y="2303984"/>
                  </a:lnTo>
                  <a:lnTo>
                    <a:pt x="1947529" y="2311928"/>
                  </a:lnTo>
                  <a:lnTo>
                    <a:pt x="1963418" y="2321462"/>
                  </a:lnTo>
                  <a:lnTo>
                    <a:pt x="1978778" y="2330996"/>
                  </a:lnTo>
                  <a:lnTo>
                    <a:pt x="1993608" y="2341590"/>
                  </a:lnTo>
                  <a:lnTo>
                    <a:pt x="2007909" y="2353242"/>
                  </a:lnTo>
                  <a:lnTo>
                    <a:pt x="2021680" y="2365424"/>
                  </a:lnTo>
                  <a:lnTo>
                    <a:pt x="2034921" y="2377076"/>
                  </a:lnTo>
                  <a:lnTo>
                    <a:pt x="2047633" y="2390318"/>
                  </a:lnTo>
                  <a:lnTo>
                    <a:pt x="2059285" y="2404618"/>
                  </a:lnTo>
                  <a:lnTo>
                    <a:pt x="2070408" y="2418918"/>
                  </a:lnTo>
                  <a:lnTo>
                    <a:pt x="2081531" y="2433748"/>
                  </a:lnTo>
                  <a:lnTo>
                    <a:pt x="2091064" y="2449108"/>
                  </a:lnTo>
                  <a:lnTo>
                    <a:pt x="2100068" y="2464998"/>
                  </a:lnTo>
                  <a:lnTo>
                    <a:pt x="2109073" y="2481418"/>
                  </a:lnTo>
                  <a:lnTo>
                    <a:pt x="2115958" y="2497836"/>
                  </a:lnTo>
                  <a:lnTo>
                    <a:pt x="2122843" y="2515316"/>
                  </a:lnTo>
                  <a:lnTo>
                    <a:pt x="2129199" y="2533324"/>
                  </a:lnTo>
                  <a:lnTo>
                    <a:pt x="2133966" y="2551332"/>
                  </a:lnTo>
                  <a:lnTo>
                    <a:pt x="2138203" y="2569340"/>
                  </a:lnTo>
                  <a:lnTo>
                    <a:pt x="2141911" y="2587878"/>
                  </a:lnTo>
                  <a:lnTo>
                    <a:pt x="2144030" y="2606944"/>
                  </a:lnTo>
                  <a:lnTo>
                    <a:pt x="2145619" y="2626542"/>
                  </a:lnTo>
                  <a:lnTo>
                    <a:pt x="2146148" y="2646140"/>
                  </a:lnTo>
                  <a:lnTo>
                    <a:pt x="2145619" y="2665206"/>
                  </a:lnTo>
                  <a:lnTo>
                    <a:pt x="2144030" y="2684804"/>
                  </a:lnTo>
                  <a:lnTo>
                    <a:pt x="2141911" y="2703872"/>
                  </a:lnTo>
                  <a:lnTo>
                    <a:pt x="2138203" y="2722408"/>
                  </a:lnTo>
                  <a:lnTo>
                    <a:pt x="2133966" y="2740946"/>
                  </a:lnTo>
                  <a:lnTo>
                    <a:pt x="2129199" y="2758954"/>
                  </a:lnTo>
                  <a:lnTo>
                    <a:pt x="2122843" y="2776434"/>
                  </a:lnTo>
                  <a:lnTo>
                    <a:pt x="2115958" y="2793382"/>
                  </a:lnTo>
                  <a:lnTo>
                    <a:pt x="2109073" y="2810860"/>
                  </a:lnTo>
                  <a:lnTo>
                    <a:pt x="2100068" y="2827280"/>
                  </a:lnTo>
                  <a:lnTo>
                    <a:pt x="2091064" y="2843170"/>
                  </a:lnTo>
                  <a:lnTo>
                    <a:pt x="2081531" y="2858530"/>
                  </a:lnTo>
                  <a:lnTo>
                    <a:pt x="2070408" y="2873360"/>
                  </a:lnTo>
                  <a:lnTo>
                    <a:pt x="2059285" y="2887660"/>
                  </a:lnTo>
                  <a:lnTo>
                    <a:pt x="2047633" y="2900902"/>
                  </a:lnTo>
                  <a:lnTo>
                    <a:pt x="2034921" y="2914142"/>
                  </a:lnTo>
                  <a:lnTo>
                    <a:pt x="2021680" y="2926854"/>
                  </a:lnTo>
                  <a:lnTo>
                    <a:pt x="2007909" y="2939036"/>
                  </a:lnTo>
                  <a:lnTo>
                    <a:pt x="1993608" y="2950158"/>
                  </a:lnTo>
                  <a:lnTo>
                    <a:pt x="1978778" y="2960752"/>
                  </a:lnTo>
                  <a:lnTo>
                    <a:pt x="1963418" y="2970816"/>
                  </a:lnTo>
                  <a:lnTo>
                    <a:pt x="1947529" y="2979820"/>
                  </a:lnTo>
                  <a:lnTo>
                    <a:pt x="1931110" y="2988294"/>
                  </a:lnTo>
                  <a:lnTo>
                    <a:pt x="1914161" y="2995708"/>
                  </a:lnTo>
                  <a:lnTo>
                    <a:pt x="1897212" y="3002594"/>
                  </a:lnTo>
                  <a:lnTo>
                    <a:pt x="1879204" y="3008420"/>
                  </a:lnTo>
                  <a:lnTo>
                    <a:pt x="1861196" y="3013718"/>
                  </a:lnTo>
                  <a:lnTo>
                    <a:pt x="1842658" y="3017954"/>
                  </a:lnTo>
                  <a:lnTo>
                    <a:pt x="1824120" y="3021132"/>
                  </a:lnTo>
                  <a:lnTo>
                    <a:pt x="1805053" y="3023250"/>
                  </a:lnTo>
                  <a:lnTo>
                    <a:pt x="1785455" y="3025370"/>
                  </a:lnTo>
                  <a:lnTo>
                    <a:pt x="1766388" y="3025900"/>
                  </a:lnTo>
                  <a:lnTo>
                    <a:pt x="1746791" y="3025370"/>
                  </a:lnTo>
                  <a:lnTo>
                    <a:pt x="1727724" y="3023250"/>
                  </a:lnTo>
                  <a:lnTo>
                    <a:pt x="1708126" y="3021132"/>
                  </a:lnTo>
                  <a:lnTo>
                    <a:pt x="1689589" y="3017954"/>
                  </a:lnTo>
                  <a:lnTo>
                    <a:pt x="1671580" y="3013718"/>
                  </a:lnTo>
                  <a:lnTo>
                    <a:pt x="1653572" y="3008420"/>
                  </a:lnTo>
                  <a:lnTo>
                    <a:pt x="1636094" y="3002594"/>
                  </a:lnTo>
                  <a:lnTo>
                    <a:pt x="1618615" y="2995708"/>
                  </a:lnTo>
                  <a:lnTo>
                    <a:pt x="1601667" y="2988294"/>
                  </a:lnTo>
                  <a:lnTo>
                    <a:pt x="1585247" y="2979820"/>
                  </a:lnTo>
                  <a:lnTo>
                    <a:pt x="1569358" y="2970816"/>
                  </a:lnTo>
                  <a:lnTo>
                    <a:pt x="1553998" y="2960752"/>
                  </a:lnTo>
                  <a:lnTo>
                    <a:pt x="1539168" y="2950158"/>
                  </a:lnTo>
                  <a:lnTo>
                    <a:pt x="1524337" y="2939036"/>
                  </a:lnTo>
                  <a:lnTo>
                    <a:pt x="1511096" y="2926854"/>
                  </a:lnTo>
                  <a:lnTo>
                    <a:pt x="1497855" y="2914142"/>
                  </a:lnTo>
                  <a:lnTo>
                    <a:pt x="1485143" y="2900902"/>
                  </a:lnTo>
                  <a:lnTo>
                    <a:pt x="1473491" y="2887660"/>
                  </a:lnTo>
                  <a:lnTo>
                    <a:pt x="1461839" y="2873360"/>
                  </a:lnTo>
                  <a:lnTo>
                    <a:pt x="1451775" y="2858530"/>
                  </a:lnTo>
                  <a:lnTo>
                    <a:pt x="1441712" y="2843170"/>
                  </a:lnTo>
                  <a:lnTo>
                    <a:pt x="1432178" y="2827280"/>
                  </a:lnTo>
                  <a:lnTo>
                    <a:pt x="1424233" y="2810860"/>
                  </a:lnTo>
                  <a:lnTo>
                    <a:pt x="1416289" y="2793382"/>
                  </a:lnTo>
                  <a:lnTo>
                    <a:pt x="1409933" y="2776434"/>
                  </a:lnTo>
                  <a:lnTo>
                    <a:pt x="1404107" y="2758954"/>
                  </a:lnTo>
                  <a:lnTo>
                    <a:pt x="1398280" y="2740946"/>
                  </a:lnTo>
                  <a:lnTo>
                    <a:pt x="1394573" y="2722408"/>
                  </a:lnTo>
                  <a:lnTo>
                    <a:pt x="1391395" y="2703872"/>
                  </a:lnTo>
                  <a:lnTo>
                    <a:pt x="1388747" y="2684804"/>
                  </a:lnTo>
                  <a:close/>
                  <a:moveTo>
                    <a:pt x="535941" y="1900514"/>
                  </a:moveTo>
                  <a:lnTo>
                    <a:pt x="780620" y="1900514"/>
                  </a:lnTo>
                  <a:lnTo>
                    <a:pt x="780620" y="2145194"/>
                  </a:lnTo>
                  <a:lnTo>
                    <a:pt x="1140620" y="2145194"/>
                  </a:lnTo>
                  <a:lnTo>
                    <a:pt x="1140620" y="1900514"/>
                  </a:lnTo>
                  <a:lnTo>
                    <a:pt x="1385299" y="1900514"/>
                  </a:lnTo>
                  <a:lnTo>
                    <a:pt x="1385299" y="1540514"/>
                  </a:lnTo>
                  <a:lnTo>
                    <a:pt x="1140620" y="1540514"/>
                  </a:lnTo>
                  <a:lnTo>
                    <a:pt x="1140620" y="1295834"/>
                  </a:lnTo>
                  <a:lnTo>
                    <a:pt x="780620" y="1295834"/>
                  </a:lnTo>
                  <a:lnTo>
                    <a:pt x="780620" y="1540514"/>
                  </a:lnTo>
                  <a:lnTo>
                    <a:pt x="535941" y="1540514"/>
                  </a:lnTo>
                  <a:close/>
                  <a:moveTo>
                    <a:pt x="0" y="1765858"/>
                  </a:moveTo>
                  <a:lnTo>
                    <a:pt x="530" y="1755266"/>
                  </a:lnTo>
                  <a:lnTo>
                    <a:pt x="1059" y="1744672"/>
                  </a:lnTo>
                  <a:lnTo>
                    <a:pt x="2648" y="1734608"/>
                  </a:lnTo>
                  <a:lnTo>
                    <a:pt x="4237" y="1724546"/>
                  </a:lnTo>
                  <a:lnTo>
                    <a:pt x="6356" y="1714482"/>
                  </a:lnTo>
                  <a:lnTo>
                    <a:pt x="9534" y="1704948"/>
                  </a:lnTo>
                  <a:lnTo>
                    <a:pt x="12712" y="1695414"/>
                  </a:lnTo>
                  <a:lnTo>
                    <a:pt x="16419" y="1686410"/>
                  </a:lnTo>
                  <a:lnTo>
                    <a:pt x="20127" y="1677406"/>
                  </a:lnTo>
                  <a:lnTo>
                    <a:pt x="24893" y="1667872"/>
                  </a:lnTo>
                  <a:lnTo>
                    <a:pt x="29660" y="1659928"/>
                  </a:lnTo>
                  <a:lnTo>
                    <a:pt x="34957" y="1651454"/>
                  </a:lnTo>
                  <a:lnTo>
                    <a:pt x="40783" y="1643508"/>
                  </a:lnTo>
                  <a:lnTo>
                    <a:pt x="46609" y="1635564"/>
                  </a:lnTo>
                  <a:lnTo>
                    <a:pt x="52965" y="1628678"/>
                  </a:lnTo>
                  <a:lnTo>
                    <a:pt x="59851" y="1621264"/>
                  </a:lnTo>
                  <a:lnTo>
                    <a:pt x="66736" y="1614378"/>
                  </a:lnTo>
                  <a:lnTo>
                    <a:pt x="74681" y="1608022"/>
                  </a:lnTo>
                  <a:lnTo>
                    <a:pt x="82096" y="1601666"/>
                  </a:lnTo>
                  <a:lnTo>
                    <a:pt x="90570" y="1596370"/>
                  </a:lnTo>
                  <a:lnTo>
                    <a:pt x="98515" y="1590544"/>
                  </a:lnTo>
                  <a:lnTo>
                    <a:pt x="106989" y="1585776"/>
                  </a:lnTo>
                  <a:lnTo>
                    <a:pt x="115994" y="1581540"/>
                  </a:lnTo>
                  <a:lnTo>
                    <a:pt x="124998" y="1577302"/>
                  </a:lnTo>
                  <a:lnTo>
                    <a:pt x="134531" y="1573594"/>
                  </a:lnTo>
                  <a:lnTo>
                    <a:pt x="143535" y="1570416"/>
                  </a:lnTo>
                  <a:lnTo>
                    <a:pt x="153599" y="1567768"/>
                  </a:lnTo>
                  <a:lnTo>
                    <a:pt x="163662" y="1565650"/>
                  </a:lnTo>
                  <a:lnTo>
                    <a:pt x="173196" y="1564060"/>
                  </a:lnTo>
                  <a:lnTo>
                    <a:pt x="183789" y="1561942"/>
                  </a:lnTo>
                  <a:lnTo>
                    <a:pt x="194382" y="1561412"/>
                  </a:lnTo>
                  <a:lnTo>
                    <a:pt x="204445" y="1560884"/>
                  </a:lnTo>
                  <a:lnTo>
                    <a:pt x="208683" y="1561412"/>
                  </a:lnTo>
                  <a:lnTo>
                    <a:pt x="208683" y="1136632"/>
                  </a:lnTo>
                  <a:lnTo>
                    <a:pt x="209212" y="1112268"/>
                  </a:lnTo>
                  <a:lnTo>
                    <a:pt x="211331" y="1088964"/>
                  </a:lnTo>
                  <a:lnTo>
                    <a:pt x="213979" y="1065130"/>
                  </a:lnTo>
                  <a:lnTo>
                    <a:pt x="217687" y="1041824"/>
                  </a:lnTo>
                  <a:lnTo>
                    <a:pt x="223513" y="1018520"/>
                  </a:lnTo>
                  <a:lnTo>
                    <a:pt x="229869" y="995744"/>
                  </a:lnTo>
                  <a:lnTo>
                    <a:pt x="236754" y="972970"/>
                  </a:lnTo>
                  <a:lnTo>
                    <a:pt x="245758" y="951254"/>
                  </a:lnTo>
                  <a:lnTo>
                    <a:pt x="255292" y="929538"/>
                  </a:lnTo>
                  <a:lnTo>
                    <a:pt x="265355" y="908352"/>
                  </a:lnTo>
                  <a:lnTo>
                    <a:pt x="277537" y="888226"/>
                  </a:lnTo>
                  <a:lnTo>
                    <a:pt x="290249" y="867570"/>
                  </a:lnTo>
                  <a:lnTo>
                    <a:pt x="304020" y="848502"/>
                  </a:lnTo>
                  <a:lnTo>
                    <a:pt x="318320" y="829434"/>
                  </a:lnTo>
                  <a:lnTo>
                    <a:pt x="334210" y="811426"/>
                  </a:lnTo>
                  <a:lnTo>
                    <a:pt x="350629" y="793948"/>
                  </a:lnTo>
                  <a:lnTo>
                    <a:pt x="1084726" y="60380"/>
                  </a:lnTo>
                  <a:lnTo>
                    <a:pt x="1091612" y="52966"/>
                  </a:lnTo>
                  <a:lnTo>
                    <a:pt x="1099557" y="46610"/>
                  </a:lnTo>
                  <a:lnTo>
                    <a:pt x="1107502" y="40254"/>
                  </a:lnTo>
                  <a:lnTo>
                    <a:pt x="1115976" y="34428"/>
                  </a:lnTo>
                  <a:lnTo>
                    <a:pt x="1124450" y="29130"/>
                  </a:lnTo>
                  <a:lnTo>
                    <a:pt x="1133454" y="24364"/>
                  </a:lnTo>
                  <a:lnTo>
                    <a:pt x="1142459" y="19596"/>
                  </a:lnTo>
                  <a:lnTo>
                    <a:pt x="1151463" y="15360"/>
                  </a:lnTo>
                  <a:lnTo>
                    <a:pt x="1160996" y="12182"/>
                  </a:lnTo>
                  <a:lnTo>
                    <a:pt x="1170000" y="9004"/>
                  </a:lnTo>
                  <a:lnTo>
                    <a:pt x="1180064" y="5826"/>
                  </a:lnTo>
                  <a:lnTo>
                    <a:pt x="1190127" y="3708"/>
                  </a:lnTo>
                  <a:lnTo>
                    <a:pt x="1199661" y="2118"/>
                  </a:lnTo>
                  <a:lnTo>
                    <a:pt x="1210254" y="530"/>
                  </a:lnTo>
                  <a:lnTo>
                    <a:pt x="1220317" y="0"/>
                  </a:lnTo>
                  <a:lnTo>
                    <a:pt x="1230381" y="0"/>
                  </a:lnTo>
                  <a:lnTo>
                    <a:pt x="1559824" y="0"/>
                  </a:lnTo>
                  <a:lnTo>
                    <a:pt x="1570417" y="0"/>
                  </a:lnTo>
                  <a:lnTo>
                    <a:pt x="1581010" y="1060"/>
                  </a:lnTo>
                  <a:lnTo>
                    <a:pt x="1591603" y="2118"/>
                  </a:lnTo>
                  <a:lnTo>
                    <a:pt x="1601137" y="3708"/>
                  </a:lnTo>
                  <a:lnTo>
                    <a:pt x="1611200" y="5826"/>
                  </a:lnTo>
                  <a:lnTo>
                    <a:pt x="1621264" y="9534"/>
                  </a:lnTo>
                  <a:lnTo>
                    <a:pt x="1630797" y="12182"/>
                  </a:lnTo>
                  <a:lnTo>
                    <a:pt x="1640331" y="15890"/>
                  </a:lnTo>
                  <a:lnTo>
                    <a:pt x="1649335" y="20126"/>
                  </a:lnTo>
                  <a:lnTo>
                    <a:pt x="1658339" y="24894"/>
                  </a:lnTo>
                  <a:lnTo>
                    <a:pt x="1666814" y="29660"/>
                  </a:lnTo>
                  <a:lnTo>
                    <a:pt x="1675288" y="34956"/>
                  </a:lnTo>
                  <a:lnTo>
                    <a:pt x="1683762" y="40784"/>
                  </a:lnTo>
                  <a:lnTo>
                    <a:pt x="1691178" y="47140"/>
                  </a:lnTo>
                  <a:lnTo>
                    <a:pt x="1698593" y="52966"/>
                  </a:lnTo>
                  <a:lnTo>
                    <a:pt x="1705478" y="60380"/>
                  </a:lnTo>
                  <a:lnTo>
                    <a:pt x="1712893" y="67266"/>
                  </a:lnTo>
                  <a:lnTo>
                    <a:pt x="1719249" y="75210"/>
                  </a:lnTo>
                  <a:lnTo>
                    <a:pt x="1725605" y="82626"/>
                  </a:lnTo>
                  <a:lnTo>
                    <a:pt x="1730901" y="91100"/>
                  </a:lnTo>
                  <a:lnTo>
                    <a:pt x="1736198" y="99044"/>
                  </a:lnTo>
                  <a:lnTo>
                    <a:pt x="1741494" y="108048"/>
                  </a:lnTo>
                  <a:lnTo>
                    <a:pt x="1746261" y="117052"/>
                  </a:lnTo>
                  <a:lnTo>
                    <a:pt x="1749969" y="125528"/>
                  </a:lnTo>
                  <a:lnTo>
                    <a:pt x="1753676" y="135590"/>
                  </a:lnTo>
                  <a:lnTo>
                    <a:pt x="1757384" y="144594"/>
                  </a:lnTo>
                  <a:lnTo>
                    <a:pt x="1760032" y="154658"/>
                  </a:lnTo>
                  <a:lnTo>
                    <a:pt x="1762151" y="164722"/>
                  </a:lnTo>
                  <a:lnTo>
                    <a:pt x="1763740" y="174784"/>
                  </a:lnTo>
                  <a:lnTo>
                    <a:pt x="1765329" y="184848"/>
                  </a:lnTo>
                  <a:lnTo>
                    <a:pt x="1765858" y="195972"/>
                  </a:lnTo>
                  <a:lnTo>
                    <a:pt x="1766388" y="206034"/>
                  </a:lnTo>
                  <a:lnTo>
                    <a:pt x="1766388" y="289720"/>
                  </a:lnTo>
                  <a:lnTo>
                    <a:pt x="1752617" y="290248"/>
                  </a:lnTo>
                  <a:lnTo>
                    <a:pt x="1738846" y="290248"/>
                  </a:lnTo>
                  <a:lnTo>
                    <a:pt x="1725605" y="291308"/>
                  </a:lnTo>
                  <a:lnTo>
                    <a:pt x="1712364" y="292368"/>
                  </a:lnTo>
                  <a:lnTo>
                    <a:pt x="1699122" y="293956"/>
                  </a:lnTo>
                  <a:lnTo>
                    <a:pt x="1685881" y="295546"/>
                  </a:lnTo>
                  <a:lnTo>
                    <a:pt x="1672640" y="297664"/>
                  </a:lnTo>
                  <a:lnTo>
                    <a:pt x="1659398" y="300842"/>
                  </a:lnTo>
                  <a:lnTo>
                    <a:pt x="1646157" y="303490"/>
                  </a:lnTo>
                  <a:lnTo>
                    <a:pt x="1633975" y="306668"/>
                  </a:lnTo>
                  <a:lnTo>
                    <a:pt x="1608552" y="313554"/>
                  </a:lnTo>
                  <a:lnTo>
                    <a:pt x="1583658" y="322028"/>
                  </a:lnTo>
                  <a:lnTo>
                    <a:pt x="1560354" y="331562"/>
                  </a:lnTo>
                  <a:lnTo>
                    <a:pt x="1536519" y="342156"/>
                  </a:lnTo>
                  <a:lnTo>
                    <a:pt x="1513744" y="353808"/>
                  </a:lnTo>
                  <a:lnTo>
                    <a:pt x="1491499" y="366518"/>
                  </a:lnTo>
                  <a:lnTo>
                    <a:pt x="1469783" y="380290"/>
                  </a:lnTo>
                  <a:lnTo>
                    <a:pt x="1449656" y="395120"/>
                  </a:lnTo>
                  <a:lnTo>
                    <a:pt x="1429000" y="411010"/>
                  </a:lnTo>
                  <a:lnTo>
                    <a:pt x="1409933" y="427428"/>
                  </a:lnTo>
                  <a:lnTo>
                    <a:pt x="1391395" y="444908"/>
                  </a:lnTo>
                  <a:lnTo>
                    <a:pt x="1373916" y="463444"/>
                  </a:lnTo>
                  <a:lnTo>
                    <a:pt x="1357497" y="482512"/>
                  </a:lnTo>
                  <a:lnTo>
                    <a:pt x="1341607" y="502640"/>
                  </a:lnTo>
                  <a:lnTo>
                    <a:pt x="1326777" y="523296"/>
                  </a:lnTo>
                  <a:lnTo>
                    <a:pt x="1313006" y="544482"/>
                  </a:lnTo>
                  <a:lnTo>
                    <a:pt x="1300295" y="567256"/>
                  </a:lnTo>
                  <a:lnTo>
                    <a:pt x="1288642" y="590032"/>
                  </a:lnTo>
                  <a:lnTo>
                    <a:pt x="1277520" y="613336"/>
                  </a:lnTo>
                  <a:lnTo>
                    <a:pt x="1268516" y="637170"/>
                  </a:lnTo>
                  <a:lnTo>
                    <a:pt x="1260041" y="662064"/>
                  </a:lnTo>
                  <a:lnTo>
                    <a:pt x="1253156" y="687488"/>
                  </a:lnTo>
                  <a:lnTo>
                    <a:pt x="1249978" y="699670"/>
                  </a:lnTo>
                  <a:lnTo>
                    <a:pt x="1246800" y="712912"/>
                  </a:lnTo>
                  <a:lnTo>
                    <a:pt x="1244152" y="725622"/>
                  </a:lnTo>
                  <a:lnTo>
                    <a:pt x="1242033" y="738864"/>
                  </a:lnTo>
                  <a:lnTo>
                    <a:pt x="1240444" y="752106"/>
                  </a:lnTo>
                  <a:lnTo>
                    <a:pt x="1238855" y="765876"/>
                  </a:lnTo>
                  <a:lnTo>
                    <a:pt x="1237796" y="779118"/>
                  </a:lnTo>
                  <a:lnTo>
                    <a:pt x="1237266" y="792358"/>
                  </a:lnTo>
                  <a:lnTo>
                    <a:pt x="1236736" y="806130"/>
                  </a:lnTo>
                  <a:lnTo>
                    <a:pt x="1236207" y="819900"/>
                  </a:lnTo>
                  <a:lnTo>
                    <a:pt x="1236736" y="833142"/>
                  </a:lnTo>
                  <a:lnTo>
                    <a:pt x="1237266" y="846912"/>
                  </a:lnTo>
                  <a:lnTo>
                    <a:pt x="1237796" y="860684"/>
                  </a:lnTo>
                  <a:lnTo>
                    <a:pt x="1238855" y="873924"/>
                  </a:lnTo>
                  <a:lnTo>
                    <a:pt x="1240444" y="887696"/>
                  </a:lnTo>
                  <a:lnTo>
                    <a:pt x="1242033" y="900938"/>
                  </a:lnTo>
                  <a:lnTo>
                    <a:pt x="1244152" y="913648"/>
                  </a:lnTo>
                  <a:lnTo>
                    <a:pt x="1246800" y="926360"/>
                  </a:lnTo>
                  <a:lnTo>
                    <a:pt x="1249978" y="939602"/>
                  </a:lnTo>
                  <a:lnTo>
                    <a:pt x="1253156" y="952314"/>
                  </a:lnTo>
                  <a:lnTo>
                    <a:pt x="1260041" y="977208"/>
                  </a:lnTo>
                  <a:lnTo>
                    <a:pt x="1268516" y="1002100"/>
                  </a:lnTo>
                  <a:lnTo>
                    <a:pt x="1277520" y="1026464"/>
                  </a:lnTo>
                  <a:lnTo>
                    <a:pt x="1288642" y="1049240"/>
                  </a:lnTo>
                  <a:lnTo>
                    <a:pt x="1300295" y="1072544"/>
                  </a:lnTo>
                  <a:lnTo>
                    <a:pt x="1313006" y="1094790"/>
                  </a:lnTo>
                  <a:lnTo>
                    <a:pt x="1326777" y="1116506"/>
                  </a:lnTo>
                  <a:lnTo>
                    <a:pt x="1341607" y="1137162"/>
                  </a:lnTo>
                  <a:lnTo>
                    <a:pt x="1357497" y="1156760"/>
                  </a:lnTo>
                  <a:lnTo>
                    <a:pt x="1373916" y="1175826"/>
                  </a:lnTo>
                  <a:lnTo>
                    <a:pt x="1391395" y="1194894"/>
                  </a:lnTo>
                  <a:lnTo>
                    <a:pt x="1409933" y="1212372"/>
                  </a:lnTo>
                  <a:lnTo>
                    <a:pt x="1429000" y="1228792"/>
                  </a:lnTo>
                  <a:lnTo>
                    <a:pt x="1449656" y="1244680"/>
                  </a:lnTo>
                  <a:lnTo>
                    <a:pt x="1469783" y="1259512"/>
                  </a:lnTo>
                  <a:lnTo>
                    <a:pt x="1491499" y="1273282"/>
                  </a:lnTo>
                  <a:lnTo>
                    <a:pt x="1513744" y="1285994"/>
                  </a:lnTo>
                  <a:lnTo>
                    <a:pt x="1536519" y="1297646"/>
                  </a:lnTo>
                  <a:lnTo>
                    <a:pt x="1560354" y="1308240"/>
                  </a:lnTo>
                  <a:lnTo>
                    <a:pt x="1583658" y="1317772"/>
                  </a:lnTo>
                  <a:lnTo>
                    <a:pt x="1608552" y="1325718"/>
                  </a:lnTo>
                  <a:lnTo>
                    <a:pt x="1633975" y="1333132"/>
                  </a:lnTo>
                  <a:lnTo>
                    <a:pt x="1646157" y="1336310"/>
                  </a:lnTo>
                  <a:lnTo>
                    <a:pt x="1659398" y="1338960"/>
                  </a:lnTo>
                  <a:lnTo>
                    <a:pt x="1672640" y="1341608"/>
                  </a:lnTo>
                  <a:lnTo>
                    <a:pt x="1685881" y="1343726"/>
                  </a:lnTo>
                  <a:lnTo>
                    <a:pt x="1699122" y="1345314"/>
                  </a:lnTo>
                  <a:lnTo>
                    <a:pt x="1712364" y="1347434"/>
                  </a:lnTo>
                  <a:lnTo>
                    <a:pt x="1725605" y="1348492"/>
                  </a:lnTo>
                  <a:lnTo>
                    <a:pt x="1738846" y="1349552"/>
                  </a:lnTo>
                  <a:lnTo>
                    <a:pt x="1752617" y="1350082"/>
                  </a:lnTo>
                  <a:lnTo>
                    <a:pt x="1766388" y="1350082"/>
                  </a:lnTo>
                  <a:lnTo>
                    <a:pt x="1766388" y="2115428"/>
                  </a:lnTo>
                  <a:lnTo>
                    <a:pt x="1752617" y="2115958"/>
                  </a:lnTo>
                  <a:lnTo>
                    <a:pt x="1738846" y="2117018"/>
                  </a:lnTo>
                  <a:lnTo>
                    <a:pt x="1725605" y="2117546"/>
                  </a:lnTo>
                  <a:lnTo>
                    <a:pt x="1712364" y="2118606"/>
                  </a:lnTo>
                  <a:lnTo>
                    <a:pt x="1699122" y="2120196"/>
                  </a:lnTo>
                  <a:lnTo>
                    <a:pt x="1685881" y="2122314"/>
                  </a:lnTo>
                  <a:lnTo>
                    <a:pt x="1672640" y="2124432"/>
                  </a:lnTo>
                  <a:lnTo>
                    <a:pt x="1659398" y="2126550"/>
                  </a:lnTo>
                  <a:lnTo>
                    <a:pt x="1646157" y="2129200"/>
                  </a:lnTo>
                  <a:lnTo>
                    <a:pt x="1633975" y="2132906"/>
                  </a:lnTo>
                  <a:lnTo>
                    <a:pt x="1608552" y="2139792"/>
                  </a:lnTo>
                  <a:lnTo>
                    <a:pt x="1583658" y="2148266"/>
                  </a:lnTo>
                  <a:lnTo>
                    <a:pt x="1560354" y="2157270"/>
                  </a:lnTo>
                  <a:lnTo>
                    <a:pt x="1536519" y="2168394"/>
                  </a:lnTo>
                  <a:lnTo>
                    <a:pt x="1513744" y="2180046"/>
                  </a:lnTo>
                  <a:lnTo>
                    <a:pt x="1491499" y="2192228"/>
                  </a:lnTo>
                  <a:lnTo>
                    <a:pt x="1469783" y="2206528"/>
                  </a:lnTo>
                  <a:lnTo>
                    <a:pt x="1449656" y="2220828"/>
                  </a:lnTo>
                  <a:lnTo>
                    <a:pt x="1429000" y="2236718"/>
                  </a:lnTo>
                  <a:lnTo>
                    <a:pt x="1409933" y="2253668"/>
                  </a:lnTo>
                  <a:lnTo>
                    <a:pt x="1391395" y="2271676"/>
                  </a:lnTo>
                  <a:lnTo>
                    <a:pt x="1373916" y="2289684"/>
                  </a:lnTo>
                  <a:lnTo>
                    <a:pt x="1357497" y="2308750"/>
                  </a:lnTo>
                  <a:lnTo>
                    <a:pt x="1341607" y="2328878"/>
                  </a:lnTo>
                  <a:lnTo>
                    <a:pt x="1326777" y="2350064"/>
                  </a:lnTo>
                  <a:lnTo>
                    <a:pt x="1313006" y="2371250"/>
                  </a:lnTo>
                  <a:lnTo>
                    <a:pt x="1300295" y="2392966"/>
                  </a:lnTo>
                  <a:lnTo>
                    <a:pt x="1288642" y="2416270"/>
                  </a:lnTo>
                  <a:lnTo>
                    <a:pt x="1277520" y="2439574"/>
                  </a:lnTo>
                  <a:lnTo>
                    <a:pt x="1268516" y="2463938"/>
                  </a:lnTo>
                  <a:lnTo>
                    <a:pt x="1260041" y="2488302"/>
                  </a:lnTo>
                  <a:lnTo>
                    <a:pt x="1253156" y="2513196"/>
                  </a:lnTo>
                  <a:lnTo>
                    <a:pt x="1249978" y="2526438"/>
                  </a:lnTo>
                  <a:lnTo>
                    <a:pt x="1246800" y="2539150"/>
                  </a:lnTo>
                  <a:lnTo>
                    <a:pt x="1244152" y="2552390"/>
                  </a:lnTo>
                  <a:lnTo>
                    <a:pt x="1242033" y="2565632"/>
                  </a:lnTo>
                  <a:lnTo>
                    <a:pt x="1240444" y="2578874"/>
                  </a:lnTo>
                  <a:lnTo>
                    <a:pt x="1238855" y="2591584"/>
                  </a:lnTo>
                  <a:lnTo>
                    <a:pt x="1237796" y="2604826"/>
                  </a:lnTo>
                  <a:lnTo>
                    <a:pt x="1237266" y="2618598"/>
                  </a:lnTo>
                  <a:lnTo>
                    <a:pt x="1236736" y="2632368"/>
                  </a:lnTo>
                  <a:lnTo>
                    <a:pt x="1236207" y="2646140"/>
                  </a:lnTo>
                  <a:lnTo>
                    <a:pt x="1236736" y="2659910"/>
                  </a:lnTo>
                  <a:lnTo>
                    <a:pt x="1237266" y="2673152"/>
                  </a:lnTo>
                  <a:lnTo>
                    <a:pt x="1237796" y="2686922"/>
                  </a:lnTo>
                  <a:lnTo>
                    <a:pt x="1238855" y="2699634"/>
                  </a:lnTo>
                  <a:lnTo>
                    <a:pt x="1240444" y="2713404"/>
                  </a:lnTo>
                  <a:lnTo>
                    <a:pt x="1242033" y="2726646"/>
                  </a:lnTo>
                  <a:lnTo>
                    <a:pt x="1244152" y="2739358"/>
                  </a:lnTo>
                  <a:lnTo>
                    <a:pt x="1246800" y="2752598"/>
                  </a:lnTo>
                  <a:lnTo>
                    <a:pt x="1253156" y="2778022"/>
                  </a:lnTo>
                  <a:lnTo>
                    <a:pt x="1260041" y="2802916"/>
                  </a:lnTo>
                  <a:lnTo>
                    <a:pt x="1268516" y="2827810"/>
                  </a:lnTo>
                  <a:lnTo>
                    <a:pt x="1277520" y="2851644"/>
                  </a:lnTo>
                  <a:lnTo>
                    <a:pt x="1288113" y="2875478"/>
                  </a:lnTo>
                  <a:lnTo>
                    <a:pt x="1299765" y="2897724"/>
                  </a:lnTo>
                  <a:lnTo>
                    <a:pt x="1312477" y="2919968"/>
                  </a:lnTo>
                  <a:lnTo>
                    <a:pt x="1325718" y="2941684"/>
                  </a:lnTo>
                  <a:lnTo>
                    <a:pt x="1340548" y="2961812"/>
                  </a:lnTo>
                  <a:lnTo>
                    <a:pt x="1356967" y="2982468"/>
                  </a:lnTo>
                  <a:lnTo>
                    <a:pt x="1373387" y="3001536"/>
                  </a:lnTo>
                  <a:lnTo>
                    <a:pt x="1390865" y="3019544"/>
                  </a:lnTo>
                  <a:lnTo>
                    <a:pt x="1408873" y="3037022"/>
                  </a:lnTo>
                  <a:lnTo>
                    <a:pt x="1427941" y="3053970"/>
                  </a:lnTo>
                  <a:lnTo>
                    <a:pt x="1447538" y="3069330"/>
                  </a:lnTo>
                  <a:lnTo>
                    <a:pt x="1468724" y="3084160"/>
                  </a:lnTo>
                  <a:lnTo>
                    <a:pt x="1489910" y="3097932"/>
                  </a:lnTo>
                  <a:lnTo>
                    <a:pt x="1512155" y="3111172"/>
                  </a:lnTo>
                  <a:lnTo>
                    <a:pt x="1534930" y="3122826"/>
                  </a:lnTo>
                  <a:lnTo>
                    <a:pt x="1558235" y="3133948"/>
                  </a:lnTo>
                  <a:lnTo>
                    <a:pt x="1582069" y="3142952"/>
                  </a:lnTo>
                  <a:lnTo>
                    <a:pt x="1606963" y="3151426"/>
                  </a:lnTo>
                  <a:lnTo>
                    <a:pt x="1631327" y="3158312"/>
                  </a:lnTo>
                  <a:lnTo>
                    <a:pt x="1657280" y="3164668"/>
                  </a:lnTo>
                  <a:lnTo>
                    <a:pt x="1670521" y="3167316"/>
                  </a:lnTo>
                  <a:lnTo>
                    <a:pt x="1683233" y="3169434"/>
                  </a:lnTo>
                  <a:lnTo>
                    <a:pt x="1696474" y="3171554"/>
                  </a:lnTo>
                  <a:lnTo>
                    <a:pt x="1709715" y="3172612"/>
                  </a:lnTo>
                  <a:lnTo>
                    <a:pt x="1722957" y="3174202"/>
                  </a:lnTo>
                  <a:lnTo>
                    <a:pt x="1736198" y="3174732"/>
                  </a:lnTo>
                  <a:lnTo>
                    <a:pt x="1749969" y="3175260"/>
                  </a:lnTo>
                  <a:lnTo>
                    <a:pt x="1763740" y="3175790"/>
                  </a:lnTo>
                  <a:lnTo>
                    <a:pt x="1762151" y="3185324"/>
                  </a:lnTo>
                  <a:lnTo>
                    <a:pt x="1760562" y="3194858"/>
                  </a:lnTo>
                  <a:lnTo>
                    <a:pt x="1758443" y="3203862"/>
                  </a:lnTo>
                  <a:lnTo>
                    <a:pt x="1755795" y="3212866"/>
                  </a:lnTo>
                  <a:lnTo>
                    <a:pt x="1752087" y="3221340"/>
                  </a:lnTo>
                  <a:lnTo>
                    <a:pt x="1748910" y="3230344"/>
                  </a:lnTo>
                  <a:lnTo>
                    <a:pt x="1745202" y="3238290"/>
                  </a:lnTo>
                  <a:lnTo>
                    <a:pt x="1741494" y="3246764"/>
                  </a:lnTo>
                  <a:lnTo>
                    <a:pt x="1736198" y="3254708"/>
                  </a:lnTo>
                  <a:lnTo>
                    <a:pt x="1731961" y="3262654"/>
                  </a:lnTo>
                  <a:lnTo>
                    <a:pt x="1726664" y="3270068"/>
                  </a:lnTo>
                  <a:lnTo>
                    <a:pt x="1720838" y="3277484"/>
                  </a:lnTo>
                  <a:lnTo>
                    <a:pt x="1715542" y="3284370"/>
                  </a:lnTo>
                  <a:lnTo>
                    <a:pt x="1709715" y="3291254"/>
                  </a:lnTo>
                  <a:lnTo>
                    <a:pt x="1702830" y="3297610"/>
                  </a:lnTo>
                  <a:lnTo>
                    <a:pt x="1696474" y="3303966"/>
                  </a:lnTo>
                  <a:lnTo>
                    <a:pt x="1689059" y="3309792"/>
                  </a:lnTo>
                  <a:lnTo>
                    <a:pt x="1682173" y="3315088"/>
                  </a:lnTo>
                  <a:lnTo>
                    <a:pt x="1674758" y="3320916"/>
                  </a:lnTo>
                  <a:lnTo>
                    <a:pt x="1667343" y="3325682"/>
                  </a:lnTo>
                  <a:lnTo>
                    <a:pt x="1658869" y="3329920"/>
                  </a:lnTo>
                  <a:lnTo>
                    <a:pt x="1650924" y="3334686"/>
                  </a:lnTo>
                  <a:lnTo>
                    <a:pt x="1642450" y="3338394"/>
                  </a:lnTo>
                  <a:lnTo>
                    <a:pt x="1634505" y="3342102"/>
                  </a:lnTo>
                  <a:lnTo>
                    <a:pt x="1625501" y="3345278"/>
                  </a:lnTo>
                  <a:lnTo>
                    <a:pt x="1616497" y="3348456"/>
                  </a:lnTo>
                  <a:lnTo>
                    <a:pt x="1607493" y="3350576"/>
                  </a:lnTo>
                  <a:lnTo>
                    <a:pt x="1597959" y="3352694"/>
                  </a:lnTo>
                  <a:lnTo>
                    <a:pt x="1588955" y="3353754"/>
                  </a:lnTo>
                  <a:lnTo>
                    <a:pt x="1579421" y="3354812"/>
                  </a:lnTo>
                  <a:lnTo>
                    <a:pt x="1569358" y="3355872"/>
                  </a:lnTo>
                  <a:lnTo>
                    <a:pt x="1559824" y="3355872"/>
                  </a:lnTo>
                  <a:lnTo>
                    <a:pt x="415247" y="3355872"/>
                  </a:lnTo>
                  <a:lnTo>
                    <a:pt x="404124" y="3355872"/>
                  </a:lnTo>
                  <a:lnTo>
                    <a:pt x="394061" y="3354812"/>
                  </a:lnTo>
                  <a:lnTo>
                    <a:pt x="383468" y="3353754"/>
                  </a:lnTo>
                  <a:lnTo>
                    <a:pt x="373404" y="3351634"/>
                  </a:lnTo>
                  <a:lnTo>
                    <a:pt x="363870" y="3349516"/>
                  </a:lnTo>
                  <a:lnTo>
                    <a:pt x="353807" y="3346338"/>
                  </a:lnTo>
                  <a:lnTo>
                    <a:pt x="343744" y="3343160"/>
                  </a:lnTo>
                  <a:lnTo>
                    <a:pt x="334740" y="3339452"/>
                  </a:lnTo>
                  <a:lnTo>
                    <a:pt x="325736" y="3335746"/>
                  </a:lnTo>
                  <a:lnTo>
                    <a:pt x="316732" y="3330978"/>
                  </a:lnTo>
                  <a:lnTo>
                    <a:pt x="308257" y="3326212"/>
                  </a:lnTo>
                  <a:lnTo>
                    <a:pt x="299783" y="3320916"/>
                  </a:lnTo>
                  <a:lnTo>
                    <a:pt x="291308" y="3314560"/>
                  </a:lnTo>
                  <a:lnTo>
                    <a:pt x="283893" y="3308734"/>
                  </a:lnTo>
                  <a:lnTo>
                    <a:pt x="276478" y="3302378"/>
                  </a:lnTo>
                  <a:lnTo>
                    <a:pt x="269593" y="3295492"/>
                  </a:lnTo>
                  <a:lnTo>
                    <a:pt x="262177" y="3288606"/>
                  </a:lnTo>
                  <a:lnTo>
                    <a:pt x="255822" y="3280662"/>
                  </a:lnTo>
                  <a:lnTo>
                    <a:pt x="249466" y="3273246"/>
                  </a:lnTo>
                  <a:lnTo>
                    <a:pt x="244169" y="3264772"/>
                  </a:lnTo>
                  <a:lnTo>
                    <a:pt x="238873" y="3256828"/>
                  </a:lnTo>
                  <a:lnTo>
                    <a:pt x="233576" y="3247824"/>
                  </a:lnTo>
                  <a:lnTo>
                    <a:pt x="228809" y="3238820"/>
                  </a:lnTo>
                  <a:lnTo>
                    <a:pt x="225102" y="3229814"/>
                  </a:lnTo>
                  <a:lnTo>
                    <a:pt x="220865" y="3220282"/>
                  </a:lnTo>
                  <a:lnTo>
                    <a:pt x="217687" y="3211278"/>
                  </a:lnTo>
                  <a:lnTo>
                    <a:pt x="215038" y="3201214"/>
                  </a:lnTo>
                  <a:lnTo>
                    <a:pt x="212920" y="3191150"/>
                  </a:lnTo>
                  <a:lnTo>
                    <a:pt x="211331" y="3181088"/>
                  </a:lnTo>
                  <a:lnTo>
                    <a:pt x="209742" y="3170494"/>
                  </a:lnTo>
                  <a:lnTo>
                    <a:pt x="209212" y="3159900"/>
                  </a:lnTo>
                  <a:lnTo>
                    <a:pt x="208683" y="3149838"/>
                  </a:lnTo>
                  <a:lnTo>
                    <a:pt x="208683" y="1969774"/>
                  </a:lnTo>
                  <a:lnTo>
                    <a:pt x="204445" y="1970304"/>
                  </a:lnTo>
                  <a:lnTo>
                    <a:pt x="194382" y="1969774"/>
                  </a:lnTo>
                  <a:lnTo>
                    <a:pt x="183789" y="1969244"/>
                  </a:lnTo>
                  <a:lnTo>
                    <a:pt x="173196" y="1967656"/>
                  </a:lnTo>
                  <a:lnTo>
                    <a:pt x="163662" y="1966066"/>
                  </a:lnTo>
                  <a:lnTo>
                    <a:pt x="153599" y="1963948"/>
                  </a:lnTo>
                  <a:lnTo>
                    <a:pt x="143535" y="1960770"/>
                  </a:lnTo>
                  <a:lnTo>
                    <a:pt x="134531" y="1957592"/>
                  </a:lnTo>
                  <a:lnTo>
                    <a:pt x="124998" y="1953884"/>
                  </a:lnTo>
                  <a:lnTo>
                    <a:pt x="115994" y="1950176"/>
                  </a:lnTo>
                  <a:lnTo>
                    <a:pt x="106989" y="1945410"/>
                  </a:lnTo>
                  <a:lnTo>
                    <a:pt x="98515" y="1940644"/>
                  </a:lnTo>
                  <a:lnTo>
                    <a:pt x="90570" y="1935346"/>
                  </a:lnTo>
                  <a:lnTo>
                    <a:pt x="82096" y="1929520"/>
                  </a:lnTo>
                  <a:lnTo>
                    <a:pt x="74681" y="1923694"/>
                  </a:lnTo>
                  <a:lnTo>
                    <a:pt x="66736" y="1917338"/>
                  </a:lnTo>
                  <a:lnTo>
                    <a:pt x="59851" y="1910452"/>
                  </a:lnTo>
                  <a:lnTo>
                    <a:pt x="52965" y="1903568"/>
                  </a:lnTo>
                  <a:lnTo>
                    <a:pt x="46609" y="1895622"/>
                  </a:lnTo>
                  <a:lnTo>
                    <a:pt x="40783" y="1888208"/>
                  </a:lnTo>
                  <a:lnTo>
                    <a:pt x="34957" y="1879734"/>
                  </a:lnTo>
                  <a:lnTo>
                    <a:pt x="29660" y="1871788"/>
                  </a:lnTo>
                  <a:lnTo>
                    <a:pt x="24893" y="1863314"/>
                  </a:lnTo>
                  <a:lnTo>
                    <a:pt x="20127" y="1854310"/>
                  </a:lnTo>
                  <a:lnTo>
                    <a:pt x="16419" y="1845306"/>
                  </a:lnTo>
                  <a:lnTo>
                    <a:pt x="12712" y="1835772"/>
                  </a:lnTo>
                  <a:lnTo>
                    <a:pt x="9534" y="1826768"/>
                  </a:lnTo>
                  <a:lnTo>
                    <a:pt x="6356" y="1816704"/>
                  </a:lnTo>
                  <a:lnTo>
                    <a:pt x="4237" y="1806642"/>
                  </a:lnTo>
                  <a:lnTo>
                    <a:pt x="2648" y="1797108"/>
                  </a:lnTo>
                  <a:lnTo>
                    <a:pt x="1059" y="1786514"/>
                  </a:lnTo>
                  <a:lnTo>
                    <a:pt x="530" y="17759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占位符 16"/>
          <p:cNvSpPr txBox="1"/>
          <p:nvPr/>
        </p:nvSpPr>
        <p:spPr>
          <a:xfrm>
            <a:off x="6489458" y="4152017"/>
            <a:ext cx="4140010" cy="1268809"/>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grpSp>
        <p:nvGrpSpPr>
          <p:cNvPr id="38" name="组合 37"/>
          <p:cNvGrpSpPr/>
          <p:nvPr/>
        </p:nvGrpSpPr>
        <p:grpSpPr>
          <a:xfrm>
            <a:off x="978694" y="1866628"/>
            <a:ext cx="747712" cy="1169194"/>
            <a:chOff x="978694" y="2778919"/>
            <a:chExt cx="747712" cy="1169194"/>
          </a:xfrm>
        </p:grpSpPr>
        <p:sp>
          <p:nvSpPr>
            <p:cNvPr id="39" name="圆角矩形 38"/>
            <p:cNvSpPr/>
            <p:nvPr/>
          </p:nvSpPr>
          <p:spPr>
            <a:xfrm>
              <a:off x="978694" y="2995613"/>
              <a:ext cx="747712" cy="952500"/>
            </a:xfrm>
            <a:prstGeom prst="roundRect">
              <a:avLst>
                <a:gd name="adj" fmla="val 8705"/>
              </a:avLst>
            </a:prstGeom>
            <a:solidFill>
              <a:schemeClr val="bg1">
                <a:lumMod val="85000"/>
              </a:scheme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40" name="组合 39"/>
            <p:cNvGrpSpPr/>
            <p:nvPr/>
          </p:nvGrpSpPr>
          <p:grpSpPr>
            <a:xfrm>
              <a:off x="1038225" y="2778919"/>
              <a:ext cx="628650" cy="216694"/>
              <a:chOff x="1038225" y="2778919"/>
              <a:chExt cx="628650" cy="216694"/>
            </a:xfrm>
          </p:grpSpPr>
          <p:sp>
            <p:nvSpPr>
              <p:cNvPr id="45" name="圆角矩形 44"/>
              <p:cNvSpPr/>
              <p:nvPr/>
            </p:nvSpPr>
            <p:spPr>
              <a:xfrm>
                <a:off x="1038225" y="2778919"/>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46" name="圆角矩形 45"/>
              <p:cNvSpPr/>
              <p:nvPr/>
            </p:nvSpPr>
            <p:spPr>
              <a:xfrm>
                <a:off x="1063229"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47" name="圆角矩形 46"/>
              <p:cNvSpPr/>
              <p:nvPr/>
            </p:nvSpPr>
            <p:spPr>
              <a:xfrm>
                <a:off x="1152298"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48" name="圆角矩形 47"/>
              <p:cNvSpPr/>
              <p:nvPr/>
            </p:nvSpPr>
            <p:spPr>
              <a:xfrm>
                <a:off x="1241367"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49" name="圆角矩形 48"/>
              <p:cNvSpPr/>
              <p:nvPr/>
            </p:nvSpPr>
            <p:spPr>
              <a:xfrm>
                <a:off x="1330436"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0" name="圆角矩形 49"/>
              <p:cNvSpPr/>
              <p:nvPr/>
            </p:nvSpPr>
            <p:spPr>
              <a:xfrm>
                <a:off x="141950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1" name="圆角矩形 50"/>
              <p:cNvSpPr/>
              <p:nvPr/>
            </p:nvSpPr>
            <p:spPr>
              <a:xfrm>
                <a:off x="1508574"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2" name="圆角矩形 51"/>
              <p:cNvSpPr/>
              <p:nvPr/>
            </p:nvSpPr>
            <p:spPr>
              <a:xfrm>
                <a:off x="159764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sp>
          <p:nvSpPr>
            <p:cNvPr id="41" name="同侧圆角矩形 40"/>
            <p:cNvSpPr/>
            <p:nvPr/>
          </p:nvSpPr>
          <p:spPr>
            <a:xfrm rot="5400000">
              <a:off x="1011647" y="3180965"/>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42" name="圆角矩形 41"/>
            <p:cNvSpPr/>
            <p:nvPr/>
          </p:nvSpPr>
          <p:spPr>
            <a:xfrm>
              <a:off x="1038225"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43" name="圆角矩形 42"/>
            <p:cNvSpPr/>
            <p:nvPr/>
          </p:nvSpPr>
          <p:spPr>
            <a:xfrm>
              <a:off x="1038225"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44" name="圆角矩形 43"/>
            <p:cNvSpPr/>
            <p:nvPr/>
          </p:nvSpPr>
          <p:spPr>
            <a:xfrm>
              <a:off x="1038225"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53" name="组合 52"/>
          <p:cNvGrpSpPr/>
          <p:nvPr/>
        </p:nvGrpSpPr>
        <p:grpSpPr>
          <a:xfrm>
            <a:off x="1895475" y="2245611"/>
            <a:ext cx="492922" cy="790209"/>
            <a:chOff x="1895475" y="3157902"/>
            <a:chExt cx="492922" cy="790209"/>
          </a:xfrm>
        </p:grpSpPr>
        <p:sp>
          <p:nvSpPr>
            <p:cNvPr id="54" name="同侧圆角矩形 53"/>
            <p:cNvSpPr/>
            <p:nvPr/>
          </p:nvSpPr>
          <p:spPr>
            <a:xfrm rot="10800000">
              <a:off x="1928429" y="3340122"/>
              <a:ext cx="426627" cy="607989"/>
            </a:xfrm>
            <a:prstGeom prst="round2SameRect">
              <a:avLst>
                <a:gd name="adj1" fmla="val 11643"/>
                <a:gd name="adj2" fmla="val 0"/>
              </a:avLst>
            </a:prstGeom>
            <a:solidFill>
              <a:schemeClr val="bg1">
                <a:lumMod val="85000"/>
              </a:scheme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55" name="组合 54"/>
            <p:cNvGrpSpPr/>
            <p:nvPr/>
          </p:nvGrpSpPr>
          <p:grpSpPr>
            <a:xfrm>
              <a:off x="1895475" y="3157902"/>
              <a:ext cx="492922" cy="182220"/>
              <a:chOff x="1895475" y="3157902"/>
              <a:chExt cx="492922" cy="182220"/>
            </a:xfrm>
          </p:grpSpPr>
          <p:sp>
            <p:nvSpPr>
              <p:cNvPr id="56" name="圆角矩形 55"/>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7" name="圆角矩形 56"/>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8" name="圆角矩形 57"/>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9" name="圆角矩形 58"/>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0" name="圆角矩形 59"/>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1" name="圆角矩形 60"/>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2" name="圆角矩形 61"/>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grpSp>
        <p:nvGrpSpPr>
          <p:cNvPr id="63" name="组合 62"/>
          <p:cNvGrpSpPr/>
          <p:nvPr/>
        </p:nvGrpSpPr>
        <p:grpSpPr>
          <a:xfrm>
            <a:off x="3621880" y="1871390"/>
            <a:ext cx="485775" cy="1145380"/>
            <a:chOff x="3621880" y="2783681"/>
            <a:chExt cx="485775" cy="1145380"/>
          </a:xfrm>
        </p:grpSpPr>
        <p:sp>
          <p:nvSpPr>
            <p:cNvPr id="64" name="圆角矩形 63"/>
            <p:cNvSpPr/>
            <p:nvPr/>
          </p:nvSpPr>
          <p:spPr>
            <a:xfrm>
              <a:off x="36218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65" name="组合 64"/>
            <p:cNvGrpSpPr/>
            <p:nvPr/>
          </p:nvGrpSpPr>
          <p:grpSpPr>
            <a:xfrm>
              <a:off x="3667125" y="2783681"/>
              <a:ext cx="397669" cy="182220"/>
              <a:chOff x="3667125" y="2783681"/>
              <a:chExt cx="397669" cy="182220"/>
            </a:xfrm>
          </p:grpSpPr>
          <p:sp>
            <p:nvSpPr>
              <p:cNvPr id="76" name="圆角矩形 75"/>
              <p:cNvSpPr/>
              <p:nvPr/>
            </p:nvSpPr>
            <p:spPr>
              <a:xfrm>
                <a:off x="36671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77" name="圆角矩形 76"/>
              <p:cNvSpPr/>
              <p:nvPr/>
            </p:nvSpPr>
            <p:spPr>
              <a:xfrm>
                <a:off x="37010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78" name="圆角矩形 77"/>
              <p:cNvSpPr/>
              <p:nvPr/>
            </p:nvSpPr>
            <p:spPr>
              <a:xfrm>
                <a:off x="37759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79" name="圆角矩形 78"/>
              <p:cNvSpPr/>
              <p:nvPr/>
            </p:nvSpPr>
            <p:spPr>
              <a:xfrm>
                <a:off x="38508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80" name="圆角矩形 79"/>
              <p:cNvSpPr/>
              <p:nvPr/>
            </p:nvSpPr>
            <p:spPr>
              <a:xfrm>
                <a:off x="39257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81" name="圆角矩形 80"/>
              <p:cNvSpPr/>
              <p:nvPr/>
            </p:nvSpPr>
            <p:spPr>
              <a:xfrm>
                <a:off x="40006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sp>
          <p:nvSpPr>
            <p:cNvPr id="66" name="矩形 65"/>
            <p:cNvSpPr/>
            <p:nvPr/>
          </p:nvSpPr>
          <p:spPr>
            <a:xfrm>
              <a:off x="37312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7" name="同侧圆角矩形 66"/>
            <p:cNvSpPr/>
            <p:nvPr/>
          </p:nvSpPr>
          <p:spPr>
            <a:xfrm rot="10800000">
              <a:off x="36514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8" name="椭圆 67"/>
            <p:cNvSpPr/>
            <p:nvPr/>
          </p:nvSpPr>
          <p:spPr>
            <a:xfrm>
              <a:off x="3850823" y="3115908"/>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9" name="椭圆 68"/>
            <p:cNvSpPr/>
            <p:nvPr/>
          </p:nvSpPr>
          <p:spPr>
            <a:xfrm>
              <a:off x="3783575" y="3276599"/>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70" name="椭圆 69"/>
            <p:cNvSpPr/>
            <p:nvPr/>
          </p:nvSpPr>
          <p:spPr>
            <a:xfrm>
              <a:off x="40011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71" name="椭圆 70"/>
            <p:cNvSpPr/>
            <p:nvPr/>
          </p:nvSpPr>
          <p:spPr>
            <a:xfrm>
              <a:off x="3811857" y="3601867"/>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72" name="椭圆 71"/>
            <p:cNvSpPr/>
            <p:nvPr/>
          </p:nvSpPr>
          <p:spPr>
            <a:xfrm>
              <a:off x="37321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73" name="椭圆 72"/>
            <p:cNvSpPr/>
            <p:nvPr/>
          </p:nvSpPr>
          <p:spPr>
            <a:xfrm>
              <a:off x="37475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74" name="椭圆 73"/>
            <p:cNvSpPr/>
            <p:nvPr/>
          </p:nvSpPr>
          <p:spPr>
            <a:xfrm>
              <a:off x="39299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75" name="椭圆 74"/>
            <p:cNvSpPr/>
            <p:nvPr/>
          </p:nvSpPr>
          <p:spPr>
            <a:xfrm>
              <a:off x="3959535" y="3707325"/>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82" name="组合 81"/>
          <p:cNvGrpSpPr/>
          <p:nvPr/>
        </p:nvGrpSpPr>
        <p:grpSpPr>
          <a:xfrm>
            <a:off x="4231480" y="1871390"/>
            <a:ext cx="485775" cy="1145380"/>
            <a:chOff x="4231480" y="2783681"/>
            <a:chExt cx="485775" cy="1145380"/>
          </a:xfrm>
        </p:grpSpPr>
        <p:sp>
          <p:nvSpPr>
            <p:cNvPr id="83" name="圆角矩形 82"/>
            <p:cNvSpPr/>
            <p:nvPr/>
          </p:nvSpPr>
          <p:spPr>
            <a:xfrm>
              <a:off x="42314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84" name="组合 83"/>
            <p:cNvGrpSpPr/>
            <p:nvPr/>
          </p:nvGrpSpPr>
          <p:grpSpPr>
            <a:xfrm>
              <a:off x="4276725" y="2783681"/>
              <a:ext cx="397669" cy="182220"/>
              <a:chOff x="4276725" y="2783681"/>
              <a:chExt cx="397669" cy="182220"/>
            </a:xfrm>
          </p:grpSpPr>
          <p:sp>
            <p:nvSpPr>
              <p:cNvPr id="95" name="圆角矩形 94"/>
              <p:cNvSpPr/>
              <p:nvPr/>
            </p:nvSpPr>
            <p:spPr>
              <a:xfrm>
                <a:off x="42767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6" name="圆角矩形 95"/>
              <p:cNvSpPr/>
              <p:nvPr/>
            </p:nvSpPr>
            <p:spPr>
              <a:xfrm>
                <a:off x="43106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7" name="圆角矩形 96"/>
              <p:cNvSpPr/>
              <p:nvPr/>
            </p:nvSpPr>
            <p:spPr>
              <a:xfrm>
                <a:off x="43855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8" name="圆角矩形 97"/>
              <p:cNvSpPr/>
              <p:nvPr/>
            </p:nvSpPr>
            <p:spPr>
              <a:xfrm>
                <a:off x="44604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9" name="圆角矩形 98"/>
              <p:cNvSpPr/>
              <p:nvPr/>
            </p:nvSpPr>
            <p:spPr>
              <a:xfrm>
                <a:off x="45353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00" name="圆角矩形 99"/>
              <p:cNvSpPr/>
              <p:nvPr/>
            </p:nvSpPr>
            <p:spPr>
              <a:xfrm>
                <a:off x="46102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sp>
          <p:nvSpPr>
            <p:cNvPr id="85" name="矩形 84"/>
            <p:cNvSpPr/>
            <p:nvPr/>
          </p:nvSpPr>
          <p:spPr>
            <a:xfrm>
              <a:off x="43408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86" name="同侧圆角矩形 85"/>
            <p:cNvSpPr/>
            <p:nvPr/>
          </p:nvSpPr>
          <p:spPr>
            <a:xfrm rot="10800000">
              <a:off x="42610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87" name="椭圆 86"/>
            <p:cNvSpPr/>
            <p:nvPr/>
          </p:nvSpPr>
          <p:spPr>
            <a:xfrm>
              <a:off x="4393202" y="3277249"/>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88" name="椭圆 87"/>
            <p:cNvSpPr/>
            <p:nvPr/>
          </p:nvSpPr>
          <p:spPr>
            <a:xfrm>
              <a:off x="4325761" y="3178141"/>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89" name="椭圆 88"/>
            <p:cNvSpPr/>
            <p:nvPr/>
          </p:nvSpPr>
          <p:spPr>
            <a:xfrm>
              <a:off x="46107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0" name="椭圆 89"/>
            <p:cNvSpPr/>
            <p:nvPr/>
          </p:nvSpPr>
          <p:spPr>
            <a:xfrm>
              <a:off x="4534695" y="3711686"/>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1" name="椭圆 90"/>
            <p:cNvSpPr/>
            <p:nvPr/>
          </p:nvSpPr>
          <p:spPr>
            <a:xfrm>
              <a:off x="43417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2" name="椭圆 91"/>
            <p:cNvSpPr/>
            <p:nvPr/>
          </p:nvSpPr>
          <p:spPr>
            <a:xfrm>
              <a:off x="43571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3" name="椭圆 92"/>
            <p:cNvSpPr/>
            <p:nvPr/>
          </p:nvSpPr>
          <p:spPr>
            <a:xfrm>
              <a:off x="45395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4" name="椭圆 93"/>
            <p:cNvSpPr/>
            <p:nvPr/>
          </p:nvSpPr>
          <p:spPr>
            <a:xfrm>
              <a:off x="4454085" y="3633332"/>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101" name="组合 100"/>
          <p:cNvGrpSpPr/>
          <p:nvPr/>
        </p:nvGrpSpPr>
        <p:grpSpPr>
          <a:xfrm>
            <a:off x="4888990" y="1849959"/>
            <a:ext cx="745049" cy="1185862"/>
            <a:chOff x="4888990" y="2762250"/>
            <a:chExt cx="745049" cy="1185862"/>
          </a:xfrm>
        </p:grpSpPr>
        <p:sp>
          <p:nvSpPr>
            <p:cNvPr id="102" name="圆角矩形 101"/>
            <p:cNvSpPr/>
            <p:nvPr/>
          </p:nvSpPr>
          <p:spPr>
            <a:xfrm>
              <a:off x="4888990" y="2762250"/>
              <a:ext cx="745049" cy="1185862"/>
            </a:xfrm>
            <a:prstGeom prst="roundRect">
              <a:avLst>
                <a:gd name="adj" fmla="val 8996"/>
              </a:avLst>
            </a:prstGeom>
            <a:solidFill>
              <a:schemeClr val="bg1">
                <a:lumMod val="85000"/>
              </a:scheme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103" name="组合 102"/>
            <p:cNvGrpSpPr/>
            <p:nvPr/>
          </p:nvGrpSpPr>
          <p:grpSpPr>
            <a:xfrm>
              <a:off x="5014672" y="2873378"/>
              <a:ext cx="497203" cy="963607"/>
              <a:chOff x="5014672" y="2873378"/>
              <a:chExt cx="497203" cy="963607"/>
            </a:xfrm>
          </p:grpSpPr>
          <p:sp>
            <p:nvSpPr>
              <p:cNvPr id="105" name="椭圆 104"/>
              <p:cNvSpPr/>
              <p:nvPr/>
            </p:nvSpPr>
            <p:spPr>
              <a:xfrm>
                <a:off x="501467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06" name="椭圆 105"/>
              <p:cNvSpPr/>
              <p:nvPr/>
            </p:nvSpPr>
            <p:spPr>
              <a:xfrm>
                <a:off x="501467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07" name="椭圆 106"/>
              <p:cNvSpPr/>
              <p:nvPr/>
            </p:nvSpPr>
            <p:spPr>
              <a:xfrm>
                <a:off x="501467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08" name="椭圆 107"/>
              <p:cNvSpPr/>
              <p:nvPr/>
            </p:nvSpPr>
            <p:spPr>
              <a:xfrm>
                <a:off x="501467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09" name="椭圆 108"/>
              <p:cNvSpPr/>
              <p:nvPr/>
            </p:nvSpPr>
            <p:spPr>
              <a:xfrm>
                <a:off x="534422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0" name="椭圆 109"/>
              <p:cNvSpPr/>
              <p:nvPr/>
            </p:nvSpPr>
            <p:spPr>
              <a:xfrm>
                <a:off x="534422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1" name="椭圆 110"/>
              <p:cNvSpPr/>
              <p:nvPr/>
            </p:nvSpPr>
            <p:spPr>
              <a:xfrm>
                <a:off x="534422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2" name="椭圆 111"/>
              <p:cNvSpPr/>
              <p:nvPr/>
            </p:nvSpPr>
            <p:spPr>
              <a:xfrm>
                <a:off x="534422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cxnSp>
          <p:nvCxnSpPr>
            <p:cNvPr id="104" name="直接连接符 103"/>
            <p:cNvCxnSpPr/>
            <p:nvPr/>
          </p:nvCxnSpPr>
          <p:spPr>
            <a:xfrm>
              <a:off x="5264996" y="2984469"/>
              <a:ext cx="0" cy="741424"/>
            </a:xfrm>
            <a:prstGeom prst="line">
              <a:avLst/>
            </a:prstGeom>
            <a:noFill/>
            <a:ln w="19050" cap="rnd" cmpd="sng" algn="ctr">
              <a:solidFill>
                <a:srgbClr val="96969B">
                  <a:lumMod val="40000"/>
                  <a:lumOff val="60000"/>
                </a:srgbClr>
              </a:solidFill>
              <a:prstDash val="solid"/>
              <a:miter lim="800000"/>
            </a:ln>
            <a:effectLst/>
          </p:spPr>
        </p:cxnSp>
      </p:grpSp>
      <p:grpSp>
        <p:nvGrpSpPr>
          <p:cNvPr id="113" name="组合 112"/>
          <p:cNvGrpSpPr/>
          <p:nvPr/>
        </p:nvGrpSpPr>
        <p:grpSpPr>
          <a:xfrm>
            <a:off x="2558663" y="1633265"/>
            <a:ext cx="928190" cy="1408951"/>
            <a:chOff x="2558663" y="2545556"/>
            <a:chExt cx="928190" cy="1408951"/>
          </a:xfrm>
        </p:grpSpPr>
        <p:grpSp>
          <p:nvGrpSpPr>
            <p:cNvPr id="114" name="组合 113"/>
            <p:cNvGrpSpPr/>
            <p:nvPr/>
          </p:nvGrpSpPr>
          <p:grpSpPr>
            <a:xfrm>
              <a:off x="2558663" y="2545556"/>
              <a:ext cx="928190" cy="1408951"/>
              <a:chOff x="2558663" y="2545556"/>
              <a:chExt cx="928190" cy="1408951"/>
            </a:xfrm>
          </p:grpSpPr>
          <p:sp>
            <p:nvSpPr>
              <p:cNvPr id="119" name="Freeform 5"/>
              <p:cNvSpPr/>
              <p:nvPr/>
            </p:nvSpPr>
            <p:spPr bwMode="auto">
              <a:xfrm>
                <a:off x="2558663" y="2762250"/>
                <a:ext cx="928190" cy="1192257"/>
              </a:xfrm>
              <a:custGeom>
                <a:avLst/>
                <a:gdLst>
                  <a:gd name="T0" fmla="*/ 2348 w 2348"/>
                  <a:gd name="T1" fmla="*/ 2778 h 3016"/>
                  <a:gd name="T2" fmla="*/ 2344 w 2348"/>
                  <a:gd name="T3" fmla="*/ 2826 h 3016"/>
                  <a:gd name="T4" fmla="*/ 2330 w 2348"/>
                  <a:gd name="T5" fmla="*/ 2870 h 3016"/>
                  <a:gd name="T6" fmla="*/ 2308 w 2348"/>
                  <a:gd name="T7" fmla="*/ 2912 h 3016"/>
                  <a:gd name="T8" fmla="*/ 2278 w 2348"/>
                  <a:gd name="T9" fmla="*/ 2946 h 3016"/>
                  <a:gd name="T10" fmla="*/ 2244 w 2348"/>
                  <a:gd name="T11" fmla="*/ 2976 h 3016"/>
                  <a:gd name="T12" fmla="*/ 2202 w 2348"/>
                  <a:gd name="T13" fmla="*/ 2998 h 3016"/>
                  <a:gd name="T14" fmla="*/ 2158 w 2348"/>
                  <a:gd name="T15" fmla="*/ 3012 h 3016"/>
                  <a:gd name="T16" fmla="*/ 2110 w 2348"/>
                  <a:gd name="T17" fmla="*/ 3016 h 3016"/>
                  <a:gd name="T18" fmla="*/ 238 w 2348"/>
                  <a:gd name="T19" fmla="*/ 3016 h 3016"/>
                  <a:gd name="T20" fmla="*/ 214 w 2348"/>
                  <a:gd name="T21" fmla="*/ 3014 h 3016"/>
                  <a:gd name="T22" fmla="*/ 168 w 2348"/>
                  <a:gd name="T23" fmla="*/ 3006 h 3016"/>
                  <a:gd name="T24" fmla="*/ 124 w 2348"/>
                  <a:gd name="T25" fmla="*/ 2988 h 3016"/>
                  <a:gd name="T26" fmla="*/ 86 w 2348"/>
                  <a:gd name="T27" fmla="*/ 2962 h 3016"/>
                  <a:gd name="T28" fmla="*/ 54 w 2348"/>
                  <a:gd name="T29" fmla="*/ 2930 h 3016"/>
                  <a:gd name="T30" fmla="*/ 28 w 2348"/>
                  <a:gd name="T31" fmla="*/ 2892 h 3016"/>
                  <a:gd name="T32" fmla="*/ 10 w 2348"/>
                  <a:gd name="T33" fmla="*/ 2848 h 3016"/>
                  <a:gd name="T34" fmla="*/ 2 w 2348"/>
                  <a:gd name="T35" fmla="*/ 2802 h 3016"/>
                  <a:gd name="T36" fmla="*/ 0 w 2348"/>
                  <a:gd name="T37" fmla="*/ 980 h 3016"/>
                  <a:gd name="T38" fmla="*/ 0 w 2348"/>
                  <a:gd name="T39" fmla="*/ 952 h 3016"/>
                  <a:gd name="T40" fmla="*/ 8 w 2348"/>
                  <a:gd name="T41" fmla="*/ 894 h 3016"/>
                  <a:gd name="T42" fmla="*/ 22 w 2348"/>
                  <a:gd name="T43" fmla="*/ 836 h 3016"/>
                  <a:gd name="T44" fmla="*/ 42 w 2348"/>
                  <a:gd name="T45" fmla="*/ 782 h 3016"/>
                  <a:gd name="T46" fmla="*/ 414 w 2348"/>
                  <a:gd name="T47" fmla="*/ 74 h 3016"/>
                  <a:gd name="T48" fmla="*/ 424 w 2348"/>
                  <a:gd name="T49" fmla="*/ 58 h 3016"/>
                  <a:gd name="T50" fmla="*/ 450 w 2348"/>
                  <a:gd name="T51" fmla="*/ 30 h 3016"/>
                  <a:gd name="T52" fmla="*/ 482 w 2348"/>
                  <a:gd name="T53" fmla="*/ 12 h 3016"/>
                  <a:gd name="T54" fmla="*/ 518 w 2348"/>
                  <a:gd name="T55" fmla="*/ 2 h 3016"/>
                  <a:gd name="T56" fmla="*/ 1174 w 2348"/>
                  <a:gd name="T57" fmla="*/ 0 h 3016"/>
                  <a:gd name="T58" fmla="*/ 1810 w 2348"/>
                  <a:gd name="T59" fmla="*/ 0 h 3016"/>
                  <a:gd name="T60" fmla="*/ 1848 w 2348"/>
                  <a:gd name="T61" fmla="*/ 6 h 3016"/>
                  <a:gd name="T62" fmla="*/ 1882 w 2348"/>
                  <a:gd name="T63" fmla="*/ 20 h 3016"/>
                  <a:gd name="T64" fmla="*/ 1912 w 2348"/>
                  <a:gd name="T65" fmla="*/ 44 h 3016"/>
                  <a:gd name="T66" fmla="*/ 1934 w 2348"/>
                  <a:gd name="T67" fmla="*/ 74 h 3016"/>
                  <a:gd name="T68" fmla="*/ 2292 w 2348"/>
                  <a:gd name="T69" fmla="*/ 756 h 3016"/>
                  <a:gd name="T70" fmla="*/ 2316 w 2348"/>
                  <a:gd name="T71" fmla="*/ 810 h 3016"/>
                  <a:gd name="T72" fmla="*/ 2334 w 2348"/>
                  <a:gd name="T73" fmla="*/ 864 h 3016"/>
                  <a:gd name="T74" fmla="*/ 2344 w 2348"/>
                  <a:gd name="T75" fmla="*/ 922 h 3016"/>
                  <a:gd name="T76" fmla="*/ 2348 w 2348"/>
                  <a:gd name="T77" fmla="*/ 98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8" h="3016">
                    <a:moveTo>
                      <a:pt x="2348" y="2778"/>
                    </a:moveTo>
                    <a:lnTo>
                      <a:pt x="2348" y="2778"/>
                    </a:lnTo>
                    <a:lnTo>
                      <a:pt x="2346" y="2802"/>
                    </a:lnTo>
                    <a:lnTo>
                      <a:pt x="2344" y="2826"/>
                    </a:lnTo>
                    <a:lnTo>
                      <a:pt x="2338" y="2848"/>
                    </a:lnTo>
                    <a:lnTo>
                      <a:pt x="2330" y="2870"/>
                    </a:lnTo>
                    <a:lnTo>
                      <a:pt x="2320" y="2892"/>
                    </a:lnTo>
                    <a:lnTo>
                      <a:pt x="2308" y="2912"/>
                    </a:lnTo>
                    <a:lnTo>
                      <a:pt x="2294" y="2930"/>
                    </a:lnTo>
                    <a:lnTo>
                      <a:pt x="2278" y="2946"/>
                    </a:lnTo>
                    <a:lnTo>
                      <a:pt x="2262" y="2962"/>
                    </a:lnTo>
                    <a:lnTo>
                      <a:pt x="2244" y="2976"/>
                    </a:lnTo>
                    <a:lnTo>
                      <a:pt x="2224" y="2988"/>
                    </a:lnTo>
                    <a:lnTo>
                      <a:pt x="2202" y="2998"/>
                    </a:lnTo>
                    <a:lnTo>
                      <a:pt x="2180" y="3006"/>
                    </a:lnTo>
                    <a:lnTo>
                      <a:pt x="2158" y="3012"/>
                    </a:lnTo>
                    <a:lnTo>
                      <a:pt x="2134" y="3014"/>
                    </a:lnTo>
                    <a:lnTo>
                      <a:pt x="2110" y="3016"/>
                    </a:lnTo>
                    <a:lnTo>
                      <a:pt x="1174" y="3016"/>
                    </a:lnTo>
                    <a:lnTo>
                      <a:pt x="238" y="3016"/>
                    </a:lnTo>
                    <a:lnTo>
                      <a:pt x="238" y="3016"/>
                    </a:lnTo>
                    <a:lnTo>
                      <a:pt x="214" y="3014"/>
                    </a:lnTo>
                    <a:lnTo>
                      <a:pt x="190" y="3012"/>
                    </a:lnTo>
                    <a:lnTo>
                      <a:pt x="168" y="3006"/>
                    </a:lnTo>
                    <a:lnTo>
                      <a:pt x="146" y="2998"/>
                    </a:lnTo>
                    <a:lnTo>
                      <a:pt x="124" y="2988"/>
                    </a:lnTo>
                    <a:lnTo>
                      <a:pt x="104" y="2976"/>
                    </a:lnTo>
                    <a:lnTo>
                      <a:pt x="86" y="2962"/>
                    </a:lnTo>
                    <a:lnTo>
                      <a:pt x="70" y="2946"/>
                    </a:lnTo>
                    <a:lnTo>
                      <a:pt x="54" y="2930"/>
                    </a:lnTo>
                    <a:lnTo>
                      <a:pt x="40" y="2912"/>
                    </a:lnTo>
                    <a:lnTo>
                      <a:pt x="28" y="2892"/>
                    </a:lnTo>
                    <a:lnTo>
                      <a:pt x="18" y="2870"/>
                    </a:lnTo>
                    <a:lnTo>
                      <a:pt x="10" y="2848"/>
                    </a:lnTo>
                    <a:lnTo>
                      <a:pt x="4" y="2826"/>
                    </a:lnTo>
                    <a:lnTo>
                      <a:pt x="2" y="2802"/>
                    </a:lnTo>
                    <a:lnTo>
                      <a:pt x="0" y="2778"/>
                    </a:lnTo>
                    <a:lnTo>
                      <a:pt x="0" y="980"/>
                    </a:lnTo>
                    <a:lnTo>
                      <a:pt x="0" y="980"/>
                    </a:lnTo>
                    <a:lnTo>
                      <a:pt x="0" y="952"/>
                    </a:lnTo>
                    <a:lnTo>
                      <a:pt x="4" y="922"/>
                    </a:lnTo>
                    <a:lnTo>
                      <a:pt x="8" y="894"/>
                    </a:lnTo>
                    <a:lnTo>
                      <a:pt x="14" y="864"/>
                    </a:lnTo>
                    <a:lnTo>
                      <a:pt x="22" y="836"/>
                    </a:lnTo>
                    <a:lnTo>
                      <a:pt x="32" y="810"/>
                    </a:lnTo>
                    <a:lnTo>
                      <a:pt x="42" y="782"/>
                    </a:lnTo>
                    <a:lnTo>
                      <a:pt x="56" y="756"/>
                    </a:lnTo>
                    <a:lnTo>
                      <a:pt x="414" y="74"/>
                    </a:lnTo>
                    <a:lnTo>
                      <a:pt x="414" y="74"/>
                    </a:lnTo>
                    <a:lnTo>
                      <a:pt x="424" y="58"/>
                    </a:lnTo>
                    <a:lnTo>
                      <a:pt x="436" y="44"/>
                    </a:lnTo>
                    <a:lnTo>
                      <a:pt x="450" y="30"/>
                    </a:lnTo>
                    <a:lnTo>
                      <a:pt x="466" y="20"/>
                    </a:lnTo>
                    <a:lnTo>
                      <a:pt x="482" y="12"/>
                    </a:lnTo>
                    <a:lnTo>
                      <a:pt x="500" y="6"/>
                    </a:lnTo>
                    <a:lnTo>
                      <a:pt x="518" y="2"/>
                    </a:lnTo>
                    <a:lnTo>
                      <a:pt x="538" y="0"/>
                    </a:lnTo>
                    <a:lnTo>
                      <a:pt x="1174" y="0"/>
                    </a:lnTo>
                    <a:lnTo>
                      <a:pt x="1810" y="0"/>
                    </a:lnTo>
                    <a:lnTo>
                      <a:pt x="1810" y="0"/>
                    </a:lnTo>
                    <a:lnTo>
                      <a:pt x="1830" y="2"/>
                    </a:lnTo>
                    <a:lnTo>
                      <a:pt x="1848" y="6"/>
                    </a:lnTo>
                    <a:lnTo>
                      <a:pt x="1866" y="12"/>
                    </a:lnTo>
                    <a:lnTo>
                      <a:pt x="1882" y="20"/>
                    </a:lnTo>
                    <a:lnTo>
                      <a:pt x="1898" y="30"/>
                    </a:lnTo>
                    <a:lnTo>
                      <a:pt x="1912" y="44"/>
                    </a:lnTo>
                    <a:lnTo>
                      <a:pt x="1924" y="58"/>
                    </a:lnTo>
                    <a:lnTo>
                      <a:pt x="1934" y="74"/>
                    </a:lnTo>
                    <a:lnTo>
                      <a:pt x="2292" y="756"/>
                    </a:lnTo>
                    <a:lnTo>
                      <a:pt x="2292" y="756"/>
                    </a:lnTo>
                    <a:lnTo>
                      <a:pt x="2306" y="782"/>
                    </a:lnTo>
                    <a:lnTo>
                      <a:pt x="2316" y="810"/>
                    </a:lnTo>
                    <a:lnTo>
                      <a:pt x="2326" y="836"/>
                    </a:lnTo>
                    <a:lnTo>
                      <a:pt x="2334" y="864"/>
                    </a:lnTo>
                    <a:lnTo>
                      <a:pt x="2340" y="894"/>
                    </a:lnTo>
                    <a:lnTo>
                      <a:pt x="2344" y="922"/>
                    </a:lnTo>
                    <a:lnTo>
                      <a:pt x="2348" y="952"/>
                    </a:lnTo>
                    <a:lnTo>
                      <a:pt x="2348" y="980"/>
                    </a:lnTo>
                    <a:lnTo>
                      <a:pt x="2348" y="2778"/>
                    </a:lnTo>
                    <a:close/>
                  </a:path>
                </a:pathLst>
              </a:custGeom>
              <a:solidFill>
                <a:schemeClr val="bg1">
                  <a:lumMod val="85000"/>
                </a:scheme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a:ea typeface="小米兰亭_GB外压缩"/>
                </a:endParaRPr>
              </a:p>
            </p:txBody>
          </p:sp>
          <p:grpSp>
            <p:nvGrpSpPr>
              <p:cNvPr id="120" name="组合 119"/>
              <p:cNvGrpSpPr/>
              <p:nvPr/>
            </p:nvGrpSpPr>
            <p:grpSpPr>
              <a:xfrm>
                <a:off x="2708433" y="2545556"/>
                <a:ext cx="628650" cy="216694"/>
                <a:chOff x="2707339" y="2545556"/>
                <a:chExt cx="628650" cy="216694"/>
              </a:xfrm>
            </p:grpSpPr>
            <p:sp>
              <p:nvSpPr>
                <p:cNvPr id="121" name="圆角矩形 120"/>
                <p:cNvSpPr/>
                <p:nvPr/>
              </p:nvSpPr>
              <p:spPr>
                <a:xfrm>
                  <a:off x="2707339" y="2545556"/>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2" name="圆角矩形 121"/>
                <p:cNvSpPr/>
                <p:nvPr/>
              </p:nvSpPr>
              <p:spPr>
                <a:xfrm>
                  <a:off x="2732343"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3" name="圆角矩形 122"/>
                <p:cNvSpPr/>
                <p:nvPr/>
              </p:nvSpPr>
              <p:spPr>
                <a:xfrm>
                  <a:off x="2821412"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4" name="圆角矩形 123"/>
                <p:cNvSpPr/>
                <p:nvPr/>
              </p:nvSpPr>
              <p:spPr>
                <a:xfrm>
                  <a:off x="2910481"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5" name="圆角矩形 124"/>
                <p:cNvSpPr/>
                <p:nvPr/>
              </p:nvSpPr>
              <p:spPr>
                <a:xfrm>
                  <a:off x="2999550"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6" name="圆角矩形 125"/>
                <p:cNvSpPr/>
                <p:nvPr/>
              </p:nvSpPr>
              <p:spPr>
                <a:xfrm>
                  <a:off x="308861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7" name="圆角矩形 126"/>
                <p:cNvSpPr/>
                <p:nvPr/>
              </p:nvSpPr>
              <p:spPr>
                <a:xfrm>
                  <a:off x="3177688"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8" name="圆角矩形 127"/>
                <p:cNvSpPr/>
                <p:nvPr/>
              </p:nvSpPr>
              <p:spPr>
                <a:xfrm>
                  <a:off x="326675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sp>
          <p:nvSpPr>
            <p:cNvPr id="115" name="同侧圆角矩形 114"/>
            <p:cNvSpPr/>
            <p:nvPr/>
          </p:nvSpPr>
          <p:spPr>
            <a:xfrm rot="5400000">
              <a:off x="2590005" y="3180966"/>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6" name="圆角矩形 115"/>
            <p:cNvSpPr/>
            <p:nvPr/>
          </p:nvSpPr>
          <p:spPr>
            <a:xfrm>
              <a:off x="2614998"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7" name="圆角矩形 116"/>
            <p:cNvSpPr/>
            <p:nvPr/>
          </p:nvSpPr>
          <p:spPr>
            <a:xfrm>
              <a:off x="2614998"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8" name="圆角矩形 117"/>
            <p:cNvSpPr/>
            <p:nvPr/>
          </p:nvSpPr>
          <p:spPr>
            <a:xfrm>
              <a:off x="2614998"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129" name="组合 128"/>
          <p:cNvGrpSpPr/>
          <p:nvPr/>
        </p:nvGrpSpPr>
        <p:grpSpPr>
          <a:xfrm>
            <a:off x="1895475" y="1335004"/>
            <a:ext cx="492922" cy="790209"/>
            <a:chOff x="1895475" y="3157902"/>
            <a:chExt cx="492922" cy="790209"/>
          </a:xfrm>
        </p:grpSpPr>
        <p:sp>
          <p:nvSpPr>
            <p:cNvPr id="130" name="同侧圆角矩形 129"/>
            <p:cNvSpPr/>
            <p:nvPr/>
          </p:nvSpPr>
          <p:spPr>
            <a:xfrm rot="10800000">
              <a:off x="1928429" y="3340122"/>
              <a:ext cx="426627" cy="607989"/>
            </a:xfrm>
            <a:prstGeom prst="round2SameRect">
              <a:avLst>
                <a:gd name="adj1" fmla="val 11643"/>
                <a:gd name="adj2" fmla="val 0"/>
              </a:avLst>
            </a:prstGeom>
            <a:solidFill>
              <a:schemeClr val="bg1">
                <a:lumMod val="85000"/>
              </a:scheme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131" name="组合 130"/>
            <p:cNvGrpSpPr/>
            <p:nvPr/>
          </p:nvGrpSpPr>
          <p:grpSpPr>
            <a:xfrm>
              <a:off x="1895475" y="3157902"/>
              <a:ext cx="492922" cy="182220"/>
              <a:chOff x="1895475" y="3157902"/>
              <a:chExt cx="492922" cy="182220"/>
            </a:xfrm>
          </p:grpSpPr>
          <p:sp>
            <p:nvSpPr>
              <p:cNvPr id="132" name="圆角矩形 131"/>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33" name="圆角矩形 132"/>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34" name="圆角矩形 133"/>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35" name="圆角矩形 134"/>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36" name="圆角矩形 135"/>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37" name="圆角矩形 136"/>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38" name="圆角矩形 137"/>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sp>
        <p:nvSpPr>
          <p:cNvPr id="139" name="矩形 138"/>
          <p:cNvSpPr/>
          <p:nvPr/>
        </p:nvSpPr>
        <p:spPr>
          <a:xfrm>
            <a:off x="6415374" y="1379056"/>
            <a:ext cx="4662997" cy="1723549"/>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65000"/>
                    <a:lumOff val="35000"/>
                  </a:schemeClr>
                </a:solidFill>
                <a:latin typeface="小米兰亭_GB外压缩"/>
                <a:ea typeface="小米兰亭_GB外压缩"/>
              </a:rPr>
              <a:t>ENTER YOUR TITLE</a:t>
            </a:r>
          </a:p>
          <a:p>
            <a:pPr algn="just"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为客户服务是我们存在的唯一理由，客户需求是我们发展的原动力。我们坚持以客户为中心，快速响应客户需求，持续为客户创造长期价值进而成就客户。</a:t>
            </a:r>
            <a:endParaRPr lang="en-US" altLang="zh-CN" sz="1000" dirty="0">
              <a:solidFill>
                <a:schemeClr val="tx1">
                  <a:lumMod val="65000"/>
                  <a:lumOff val="35000"/>
                </a:schemeClr>
              </a:solidFill>
              <a:latin typeface="小米兰亭_GB外压缩"/>
              <a:ea typeface="小米兰亭_GB外压缩"/>
            </a:endParaRPr>
          </a:p>
          <a:p>
            <a:pPr algn="just"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a:ea typeface="小米兰亭_GB外压缩"/>
              </a:rPr>
              <a:t>为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客户</a:t>
            </a:r>
            <a:endParaRPr lang="en-US" altLang="zh-CN" sz="1000" dirty="0">
              <a:solidFill>
                <a:schemeClr val="tx1">
                  <a:lumMod val="65000"/>
                  <a:lumOff val="35000"/>
                </a:schemeClr>
              </a:solidFill>
              <a:latin typeface="小米兰亭_GB外压缩"/>
              <a:ea typeface="小米兰亭_GB外压缩"/>
            </a:endParaRPr>
          </a:p>
        </p:txBody>
      </p:sp>
      <p:grpSp>
        <p:nvGrpSpPr>
          <p:cNvPr id="140" name="组合 139"/>
          <p:cNvGrpSpPr/>
          <p:nvPr/>
        </p:nvGrpSpPr>
        <p:grpSpPr>
          <a:xfrm>
            <a:off x="950775" y="4607819"/>
            <a:ext cx="4655344" cy="808275"/>
            <a:chOff x="950775" y="4970539"/>
            <a:chExt cx="4655344" cy="808275"/>
          </a:xfrm>
        </p:grpSpPr>
        <p:sp>
          <p:nvSpPr>
            <p:cNvPr id="141" name="矩形 140"/>
            <p:cNvSpPr/>
            <p:nvPr/>
          </p:nvSpPr>
          <p:spPr>
            <a:xfrm>
              <a:off x="1878862"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a:ln>
                    <a:noFill/>
                  </a:ln>
                  <a:solidFill>
                    <a:schemeClr val="tx1">
                      <a:lumMod val="65000"/>
                      <a:lumOff val="35000"/>
                    </a:schemeClr>
                  </a:solidFill>
                  <a:effectLst/>
                  <a:uLnTx/>
                  <a:uFillTx/>
                  <a:latin typeface="小米兰亭_GB外压缩"/>
                  <a:ea typeface="小米兰亭_GB外压缩"/>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小米兰亭_GB外压缩"/>
                <a:ea typeface="小米兰亭_GB外压缩"/>
              </a:endParaRPr>
            </a:p>
          </p:txBody>
        </p:sp>
        <p:grpSp>
          <p:nvGrpSpPr>
            <p:cNvPr id="142" name="组合 141"/>
            <p:cNvGrpSpPr/>
            <p:nvPr/>
          </p:nvGrpSpPr>
          <p:grpSpPr>
            <a:xfrm>
              <a:off x="950775" y="4971094"/>
              <a:ext cx="807720" cy="807720"/>
              <a:chOff x="6386299" y="3825240"/>
              <a:chExt cx="807720" cy="807720"/>
            </a:xfrm>
          </p:grpSpPr>
          <p:sp>
            <p:nvSpPr>
              <p:cNvPr id="143" name="椭圆 142"/>
              <p:cNvSpPr/>
              <p:nvPr/>
            </p:nvSpPr>
            <p:spPr>
              <a:xfrm>
                <a:off x="6386299" y="3825240"/>
                <a:ext cx="807720" cy="807720"/>
              </a:xfrm>
              <a:prstGeom prst="ellipse">
                <a:avLst/>
              </a:prstGeom>
              <a:solidFill>
                <a:srgbClr val="C00000"/>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lumMod val="60000"/>
                      <a:lumOff val="40000"/>
                    </a:srgbClr>
                  </a:solidFill>
                  <a:effectLst/>
                  <a:uLnTx/>
                  <a:uFillTx/>
                  <a:latin typeface="小米兰亭_GB外压缩"/>
                  <a:ea typeface="小米兰亭_GB外压缩"/>
                </a:endParaRPr>
              </a:p>
            </p:txBody>
          </p:sp>
          <p:sp>
            <p:nvSpPr>
              <p:cNvPr id="144" name="矩形 143"/>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小米兰亭_GB外压缩"/>
                    <a:ea typeface="小米兰亭_GB外压缩"/>
                  </a:rPr>
                  <a:t>50</a:t>
                </a:r>
                <a:r>
                  <a:rPr kumimoji="0" lang="en-US" altLang="zh-CN" sz="1400" b="0" i="0" u="none" strike="noStrike" kern="0" cap="none" spc="0" normalizeH="0" baseline="0" noProof="0" dirty="0">
                    <a:ln>
                      <a:noFill/>
                    </a:ln>
                    <a:solidFill>
                      <a:prstClr val="white"/>
                    </a:solidFill>
                    <a:effectLst/>
                    <a:uLnTx/>
                    <a:uFillTx/>
                    <a:latin typeface="小米兰亭_GB外压缩"/>
                    <a:ea typeface="小米兰亭_GB外压缩"/>
                  </a:rPr>
                  <a:t>%</a:t>
                </a:r>
                <a:endParaRPr kumimoji="0" lang="zh-CN" altLang="en-US" sz="1400" b="0" i="0" u="none" strike="noStrike" kern="0" cap="none" spc="0" normalizeH="0" baseline="0" noProof="0" dirty="0">
                  <a:ln>
                    <a:noFill/>
                  </a:ln>
                  <a:solidFill>
                    <a:prstClr val="white"/>
                  </a:solidFill>
                  <a:effectLst/>
                  <a:uLnTx/>
                  <a:uFillTx/>
                  <a:latin typeface="小米兰亭_GB外压缩"/>
                  <a:ea typeface="小米兰亭_GB外压缩"/>
                </a:endParaRPr>
              </a:p>
            </p:txBody>
          </p:sp>
        </p:grpSp>
      </p:grpSp>
      <p:grpSp>
        <p:nvGrpSpPr>
          <p:cNvPr id="145" name="组合 144"/>
          <p:cNvGrpSpPr/>
          <p:nvPr/>
        </p:nvGrpSpPr>
        <p:grpSpPr>
          <a:xfrm>
            <a:off x="950775" y="3465325"/>
            <a:ext cx="4655344" cy="807720"/>
            <a:chOff x="950775" y="3828045"/>
            <a:chExt cx="4655344" cy="807720"/>
          </a:xfrm>
        </p:grpSpPr>
        <p:sp>
          <p:nvSpPr>
            <p:cNvPr id="146" name="矩形 145"/>
            <p:cNvSpPr/>
            <p:nvPr/>
          </p:nvSpPr>
          <p:spPr>
            <a:xfrm>
              <a:off x="1878862"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a:ln>
                    <a:noFill/>
                  </a:ln>
                  <a:solidFill>
                    <a:schemeClr val="tx1">
                      <a:lumMod val="65000"/>
                      <a:lumOff val="35000"/>
                    </a:schemeClr>
                  </a:solidFill>
                  <a:effectLst/>
                  <a:uLnTx/>
                  <a:uFillTx/>
                  <a:latin typeface="小米兰亭_GB外压缩"/>
                  <a:ea typeface="小米兰亭_GB外压缩"/>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小米兰亭_GB外压缩"/>
                <a:ea typeface="小米兰亭_GB外压缩"/>
              </a:endParaRPr>
            </a:p>
          </p:txBody>
        </p:sp>
        <p:grpSp>
          <p:nvGrpSpPr>
            <p:cNvPr id="147" name="组合 146"/>
            <p:cNvGrpSpPr/>
            <p:nvPr/>
          </p:nvGrpSpPr>
          <p:grpSpPr>
            <a:xfrm>
              <a:off x="950775" y="3828045"/>
              <a:ext cx="807720" cy="807720"/>
              <a:chOff x="6386299" y="3825240"/>
              <a:chExt cx="807720" cy="807720"/>
            </a:xfrm>
          </p:grpSpPr>
          <p:sp>
            <p:nvSpPr>
              <p:cNvPr id="148" name="椭圆 147"/>
              <p:cNvSpPr/>
              <p:nvPr/>
            </p:nvSpPr>
            <p:spPr>
              <a:xfrm>
                <a:off x="6386299" y="3825240"/>
                <a:ext cx="807720" cy="807720"/>
              </a:xfrm>
              <a:prstGeom prst="ellipse">
                <a:avLst/>
              </a:prstGeom>
              <a:solidFill>
                <a:srgbClr val="293036"/>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lumMod val="60000"/>
                      <a:lumOff val="40000"/>
                    </a:srgbClr>
                  </a:solidFill>
                  <a:effectLst/>
                  <a:uLnTx/>
                  <a:uFillTx/>
                  <a:latin typeface="小米兰亭_GB外压缩"/>
                  <a:ea typeface="小米兰亭_GB外压缩"/>
                </a:endParaRPr>
              </a:p>
            </p:txBody>
          </p:sp>
          <p:sp>
            <p:nvSpPr>
              <p:cNvPr id="149" name="矩形 148"/>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小米兰亭_GB外压缩"/>
                    <a:ea typeface="小米兰亭_GB外压缩"/>
                  </a:rPr>
                  <a:t>30</a:t>
                </a:r>
                <a:r>
                  <a:rPr kumimoji="0" lang="en-US" altLang="zh-CN" sz="1400" b="0" i="0" u="none" strike="noStrike" kern="0" cap="none" spc="0" normalizeH="0" baseline="0" noProof="0" dirty="0">
                    <a:ln>
                      <a:noFill/>
                    </a:ln>
                    <a:solidFill>
                      <a:prstClr val="white"/>
                    </a:solidFill>
                    <a:effectLst/>
                    <a:uLnTx/>
                    <a:uFillTx/>
                    <a:latin typeface="小米兰亭_GB外压缩"/>
                    <a:ea typeface="小米兰亭_GB外压缩"/>
                  </a:rPr>
                  <a:t>%</a:t>
                </a:r>
                <a:endParaRPr kumimoji="0" lang="zh-CN" altLang="en-US" sz="1400" b="0" i="0" u="none" strike="noStrike" kern="0" cap="none" spc="0" normalizeH="0" baseline="0" noProof="0" dirty="0">
                  <a:ln>
                    <a:noFill/>
                  </a:ln>
                  <a:solidFill>
                    <a:prstClr val="white"/>
                  </a:solidFill>
                  <a:effectLst/>
                  <a:uLnTx/>
                  <a:uFillTx/>
                  <a:latin typeface="小米兰亭_GB外压缩"/>
                  <a:ea typeface="小米兰亭_GB外压缩"/>
                </a:endParaRPr>
              </a:p>
            </p:txBody>
          </p:sp>
        </p:grpSp>
      </p:grpSp>
      <p:grpSp>
        <p:nvGrpSpPr>
          <p:cNvPr id="150" name="组合 149"/>
          <p:cNvGrpSpPr/>
          <p:nvPr/>
        </p:nvGrpSpPr>
        <p:grpSpPr>
          <a:xfrm>
            <a:off x="6423027" y="4607819"/>
            <a:ext cx="4655344" cy="808275"/>
            <a:chOff x="6423027" y="4970539"/>
            <a:chExt cx="4655344" cy="808275"/>
          </a:xfrm>
        </p:grpSpPr>
        <p:sp>
          <p:nvSpPr>
            <p:cNvPr id="151" name="矩形 150"/>
            <p:cNvSpPr/>
            <p:nvPr/>
          </p:nvSpPr>
          <p:spPr>
            <a:xfrm>
              <a:off x="7351114"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a:ln>
                    <a:noFill/>
                  </a:ln>
                  <a:solidFill>
                    <a:schemeClr val="tx1">
                      <a:lumMod val="65000"/>
                      <a:lumOff val="35000"/>
                    </a:schemeClr>
                  </a:solidFill>
                  <a:effectLst/>
                  <a:uLnTx/>
                  <a:uFillTx/>
                  <a:latin typeface="小米兰亭_GB外压缩"/>
                  <a:ea typeface="小米兰亭_GB外压缩"/>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小米兰亭_GB外压缩"/>
                <a:ea typeface="小米兰亭_GB外压缩"/>
              </a:endParaRPr>
            </a:p>
          </p:txBody>
        </p:sp>
        <p:grpSp>
          <p:nvGrpSpPr>
            <p:cNvPr id="152" name="组合 151"/>
            <p:cNvGrpSpPr/>
            <p:nvPr/>
          </p:nvGrpSpPr>
          <p:grpSpPr>
            <a:xfrm>
              <a:off x="6423027" y="4971094"/>
              <a:ext cx="807720" cy="807720"/>
              <a:chOff x="6386299" y="3825240"/>
              <a:chExt cx="807720" cy="807720"/>
            </a:xfrm>
          </p:grpSpPr>
          <p:sp>
            <p:nvSpPr>
              <p:cNvPr id="153" name="椭圆 152"/>
              <p:cNvSpPr/>
              <p:nvPr/>
            </p:nvSpPr>
            <p:spPr>
              <a:xfrm>
                <a:off x="6386299" y="3825240"/>
                <a:ext cx="807720" cy="807720"/>
              </a:xfrm>
              <a:prstGeom prst="ellipse">
                <a:avLst/>
              </a:prstGeom>
              <a:solidFill>
                <a:srgbClr val="293036"/>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lumMod val="60000"/>
                      <a:lumOff val="40000"/>
                    </a:srgbClr>
                  </a:solidFill>
                  <a:effectLst/>
                  <a:uLnTx/>
                  <a:uFillTx/>
                  <a:latin typeface="小米兰亭_GB外压缩"/>
                  <a:ea typeface="小米兰亭_GB外压缩"/>
                </a:endParaRPr>
              </a:p>
            </p:txBody>
          </p:sp>
          <p:sp>
            <p:nvSpPr>
              <p:cNvPr id="154" name="矩形 153"/>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小米兰亭_GB外压缩"/>
                    <a:ea typeface="小米兰亭_GB外压缩"/>
                  </a:rPr>
                  <a:t>60</a:t>
                </a:r>
                <a:r>
                  <a:rPr kumimoji="0" lang="en-US" altLang="zh-CN" sz="1400" b="0" i="0" u="none" strike="noStrike" kern="0" cap="none" spc="0" normalizeH="0" baseline="0" noProof="0" dirty="0">
                    <a:ln>
                      <a:noFill/>
                    </a:ln>
                    <a:solidFill>
                      <a:prstClr val="white"/>
                    </a:solidFill>
                    <a:effectLst/>
                    <a:uLnTx/>
                    <a:uFillTx/>
                    <a:latin typeface="小米兰亭_GB外压缩"/>
                    <a:ea typeface="小米兰亭_GB外压缩"/>
                  </a:rPr>
                  <a:t>%</a:t>
                </a:r>
                <a:endParaRPr kumimoji="0" lang="zh-CN" altLang="en-US" sz="1400" b="0" i="0" u="none" strike="noStrike" kern="0" cap="none" spc="0" normalizeH="0" baseline="0" noProof="0" dirty="0">
                  <a:ln>
                    <a:noFill/>
                  </a:ln>
                  <a:solidFill>
                    <a:prstClr val="white"/>
                  </a:solidFill>
                  <a:effectLst/>
                  <a:uLnTx/>
                  <a:uFillTx/>
                  <a:latin typeface="小米兰亭_GB外压缩"/>
                  <a:ea typeface="小米兰亭_GB外压缩"/>
                </a:endParaRPr>
              </a:p>
            </p:txBody>
          </p:sp>
        </p:grpSp>
      </p:grpSp>
      <p:grpSp>
        <p:nvGrpSpPr>
          <p:cNvPr id="155" name="组合 154"/>
          <p:cNvGrpSpPr/>
          <p:nvPr/>
        </p:nvGrpSpPr>
        <p:grpSpPr>
          <a:xfrm>
            <a:off x="6423027" y="3465325"/>
            <a:ext cx="4655344" cy="807720"/>
            <a:chOff x="6423027" y="3828045"/>
            <a:chExt cx="4655344" cy="807720"/>
          </a:xfrm>
        </p:grpSpPr>
        <p:sp>
          <p:nvSpPr>
            <p:cNvPr id="156" name="矩形 155"/>
            <p:cNvSpPr/>
            <p:nvPr/>
          </p:nvSpPr>
          <p:spPr>
            <a:xfrm>
              <a:off x="7351114"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a:ln>
                    <a:noFill/>
                  </a:ln>
                  <a:solidFill>
                    <a:schemeClr val="tx1">
                      <a:lumMod val="65000"/>
                      <a:lumOff val="35000"/>
                    </a:schemeClr>
                  </a:solidFill>
                  <a:effectLst/>
                  <a:uLnTx/>
                  <a:uFillTx/>
                  <a:latin typeface="小米兰亭_GB外压缩"/>
                  <a:ea typeface="小米兰亭_GB外压缩"/>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小米兰亭_GB外压缩"/>
                <a:ea typeface="小米兰亭_GB外压缩"/>
              </a:endParaRPr>
            </a:p>
          </p:txBody>
        </p:sp>
        <p:grpSp>
          <p:nvGrpSpPr>
            <p:cNvPr id="157" name="组合 156"/>
            <p:cNvGrpSpPr/>
            <p:nvPr/>
          </p:nvGrpSpPr>
          <p:grpSpPr>
            <a:xfrm>
              <a:off x="6423027" y="3828045"/>
              <a:ext cx="807720" cy="807720"/>
              <a:chOff x="6386299" y="3825240"/>
              <a:chExt cx="807720" cy="807720"/>
            </a:xfrm>
          </p:grpSpPr>
          <p:sp>
            <p:nvSpPr>
              <p:cNvPr id="158" name="椭圆 157"/>
              <p:cNvSpPr/>
              <p:nvPr/>
            </p:nvSpPr>
            <p:spPr>
              <a:xfrm>
                <a:off x="6386299" y="3825240"/>
                <a:ext cx="807720" cy="807720"/>
              </a:xfrm>
              <a:prstGeom prst="ellipse">
                <a:avLst/>
              </a:prstGeom>
              <a:solidFill>
                <a:srgbClr val="C00000"/>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lumMod val="60000"/>
                      <a:lumOff val="40000"/>
                    </a:srgbClr>
                  </a:solidFill>
                  <a:effectLst/>
                  <a:uLnTx/>
                  <a:uFillTx/>
                  <a:latin typeface="小米兰亭_GB外压缩"/>
                  <a:ea typeface="小米兰亭_GB外压缩"/>
                </a:endParaRPr>
              </a:p>
            </p:txBody>
          </p:sp>
          <p:sp>
            <p:nvSpPr>
              <p:cNvPr id="159" name="矩形 158"/>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小米兰亭_GB外压缩"/>
                    <a:ea typeface="小米兰亭_GB外压缩"/>
                  </a:rPr>
                  <a:t>40</a:t>
                </a:r>
                <a:r>
                  <a:rPr kumimoji="0" lang="en-US" altLang="zh-CN" sz="1400" b="0" i="0" u="none" strike="noStrike" kern="0" cap="none" spc="0" normalizeH="0" baseline="0" noProof="0" dirty="0">
                    <a:ln>
                      <a:noFill/>
                    </a:ln>
                    <a:solidFill>
                      <a:prstClr val="white"/>
                    </a:solidFill>
                    <a:effectLst/>
                    <a:uLnTx/>
                    <a:uFillTx/>
                    <a:latin typeface="小米兰亭_GB外压缩"/>
                    <a:ea typeface="小米兰亭_GB外压缩"/>
                  </a:rPr>
                  <a:t>%</a:t>
                </a:r>
                <a:endParaRPr kumimoji="0" lang="zh-CN" altLang="en-US" sz="1400" b="0" i="0" u="none" strike="noStrike" kern="0" cap="none" spc="0" normalizeH="0" baseline="0" noProof="0" dirty="0">
                  <a:ln>
                    <a:noFill/>
                  </a:ln>
                  <a:solidFill>
                    <a:prstClr val="white"/>
                  </a:solidFill>
                  <a:effectLst/>
                  <a:uLnTx/>
                  <a:uFillTx/>
                  <a:latin typeface="小米兰亭_GB外压缩"/>
                  <a:ea typeface="小米兰亭_GB外压缩"/>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900" decel="100000" fill="hold"/>
                                        <p:tgtEl>
                                          <p:spTgt spid="3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30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1000"/>
                                        <p:tgtEl>
                                          <p:spTgt spid="129"/>
                                        </p:tgtEl>
                                      </p:cBhvr>
                                    </p:animEffect>
                                    <p:anim calcmode="lin" valueType="num">
                                      <p:cBhvr>
                                        <p:cTn id="18" dur="1000" fill="hold"/>
                                        <p:tgtEl>
                                          <p:spTgt spid="129"/>
                                        </p:tgtEl>
                                        <p:attrNameLst>
                                          <p:attrName>ppt_x</p:attrName>
                                        </p:attrNameLst>
                                      </p:cBhvr>
                                      <p:tavLst>
                                        <p:tav tm="0">
                                          <p:val>
                                            <p:strVal val="#ppt_x"/>
                                          </p:val>
                                        </p:tav>
                                        <p:tav tm="100000">
                                          <p:val>
                                            <p:strVal val="#ppt_x"/>
                                          </p:val>
                                        </p:tav>
                                      </p:tavLst>
                                    </p:anim>
                                    <p:anim calcmode="lin" valueType="num">
                                      <p:cBhvr>
                                        <p:cTn id="19" dur="900" decel="100000" fill="hold"/>
                                        <p:tgtEl>
                                          <p:spTgt spid="12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60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1000"/>
                                        <p:tgtEl>
                                          <p:spTgt spid="53"/>
                                        </p:tgtEl>
                                      </p:cBhvr>
                                    </p:animEffect>
                                    <p:anim calcmode="lin" valueType="num">
                                      <p:cBhvr>
                                        <p:cTn id="24" dur="1000" fill="hold"/>
                                        <p:tgtEl>
                                          <p:spTgt spid="53"/>
                                        </p:tgtEl>
                                        <p:attrNameLst>
                                          <p:attrName>ppt_x</p:attrName>
                                        </p:attrNameLst>
                                      </p:cBhvr>
                                      <p:tavLst>
                                        <p:tav tm="0">
                                          <p:val>
                                            <p:strVal val="#ppt_x"/>
                                          </p:val>
                                        </p:tav>
                                        <p:tav tm="100000">
                                          <p:val>
                                            <p:strVal val="#ppt_x"/>
                                          </p:val>
                                        </p:tav>
                                      </p:tavLst>
                                    </p:anim>
                                    <p:anim calcmode="lin" valueType="num">
                                      <p:cBhvr>
                                        <p:cTn id="25" dur="900" decel="100000" fill="hold"/>
                                        <p:tgtEl>
                                          <p:spTgt spid="5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90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1000"/>
                                        <p:tgtEl>
                                          <p:spTgt spid="113"/>
                                        </p:tgtEl>
                                      </p:cBhvr>
                                    </p:animEffect>
                                    <p:anim calcmode="lin" valueType="num">
                                      <p:cBhvr>
                                        <p:cTn id="30" dur="1000" fill="hold"/>
                                        <p:tgtEl>
                                          <p:spTgt spid="113"/>
                                        </p:tgtEl>
                                        <p:attrNameLst>
                                          <p:attrName>ppt_x</p:attrName>
                                        </p:attrNameLst>
                                      </p:cBhvr>
                                      <p:tavLst>
                                        <p:tav tm="0">
                                          <p:val>
                                            <p:strVal val="#ppt_x"/>
                                          </p:val>
                                        </p:tav>
                                        <p:tav tm="100000">
                                          <p:val>
                                            <p:strVal val="#ppt_x"/>
                                          </p:val>
                                        </p:tav>
                                      </p:tavLst>
                                    </p:anim>
                                    <p:anim calcmode="lin" valueType="num">
                                      <p:cBhvr>
                                        <p:cTn id="31" dur="900" decel="100000" fill="hold"/>
                                        <p:tgtEl>
                                          <p:spTgt spid="11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20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anim calcmode="lin" valueType="num">
                                      <p:cBhvr>
                                        <p:cTn id="36" dur="1000" fill="hold"/>
                                        <p:tgtEl>
                                          <p:spTgt spid="63"/>
                                        </p:tgtEl>
                                        <p:attrNameLst>
                                          <p:attrName>ppt_x</p:attrName>
                                        </p:attrNameLst>
                                      </p:cBhvr>
                                      <p:tavLst>
                                        <p:tav tm="0">
                                          <p:val>
                                            <p:strVal val="#ppt_x"/>
                                          </p:val>
                                        </p:tav>
                                        <p:tav tm="100000">
                                          <p:val>
                                            <p:strVal val="#ppt_x"/>
                                          </p:val>
                                        </p:tav>
                                      </p:tavLst>
                                    </p:anim>
                                    <p:anim calcmode="lin" valueType="num">
                                      <p:cBhvr>
                                        <p:cTn id="37" dur="900" decel="100000" fill="hold"/>
                                        <p:tgtEl>
                                          <p:spTgt spid="6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150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1000"/>
                                        <p:tgtEl>
                                          <p:spTgt spid="82"/>
                                        </p:tgtEl>
                                      </p:cBhvr>
                                    </p:animEffect>
                                    <p:anim calcmode="lin" valueType="num">
                                      <p:cBhvr>
                                        <p:cTn id="42" dur="1000" fill="hold"/>
                                        <p:tgtEl>
                                          <p:spTgt spid="82"/>
                                        </p:tgtEl>
                                        <p:attrNameLst>
                                          <p:attrName>ppt_x</p:attrName>
                                        </p:attrNameLst>
                                      </p:cBhvr>
                                      <p:tavLst>
                                        <p:tav tm="0">
                                          <p:val>
                                            <p:strVal val="#ppt_x"/>
                                          </p:val>
                                        </p:tav>
                                        <p:tav tm="100000">
                                          <p:val>
                                            <p:strVal val="#ppt_x"/>
                                          </p:val>
                                        </p:tav>
                                      </p:tavLst>
                                    </p:anim>
                                    <p:anim calcmode="lin" valueType="num">
                                      <p:cBhvr>
                                        <p:cTn id="43" dur="900" decel="100000" fill="hold"/>
                                        <p:tgtEl>
                                          <p:spTgt spid="8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2"/>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180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1000"/>
                                        <p:tgtEl>
                                          <p:spTgt spid="101"/>
                                        </p:tgtEl>
                                      </p:cBhvr>
                                    </p:animEffect>
                                    <p:anim calcmode="lin" valueType="num">
                                      <p:cBhvr>
                                        <p:cTn id="48" dur="1000" fill="hold"/>
                                        <p:tgtEl>
                                          <p:spTgt spid="101"/>
                                        </p:tgtEl>
                                        <p:attrNameLst>
                                          <p:attrName>ppt_x</p:attrName>
                                        </p:attrNameLst>
                                      </p:cBhvr>
                                      <p:tavLst>
                                        <p:tav tm="0">
                                          <p:val>
                                            <p:strVal val="#ppt_x"/>
                                          </p:val>
                                        </p:tav>
                                        <p:tav tm="100000">
                                          <p:val>
                                            <p:strVal val="#ppt_x"/>
                                          </p:val>
                                        </p:tav>
                                      </p:tavLst>
                                    </p:anim>
                                    <p:anim calcmode="lin" valueType="num">
                                      <p:cBhvr>
                                        <p:cTn id="49" dur="900" decel="100000" fill="hold"/>
                                        <p:tgtEl>
                                          <p:spTgt spid="10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51" fill="hold">
                            <p:stCondLst>
                              <p:cond delay="1500"/>
                            </p:stCondLst>
                            <p:childTnLst>
                              <p:par>
                                <p:cTn id="52" presetID="2" presetClass="entr" presetSubtype="2" fill="hold" grpId="0" nodeType="afterEffect">
                                  <p:stCondLst>
                                    <p:cond delay="0"/>
                                  </p:stCondLst>
                                  <p:childTnLst>
                                    <p:set>
                                      <p:cBhvr>
                                        <p:cTn id="53" dur="1" fill="hold">
                                          <p:stCondLst>
                                            <p:cond delay="0"/>
                                          </p:stCondLst>
                                        </p:cTn>
                                        <p:tgtEl>
                                          <p:spTgt spid="139"/>
                                        </p:tgtEl>
                                        <p:attrNameLst>
                                          <p:attrName>style.visibility</p:attrName>
                                        </p:attrNameLst>
                                      </p:cBhvr>
                                      <p:to>
                                        <p:strVal val="visible"/>
                                      </p:to>
                                    </p:set>
                                    <p:anim calcmode="lin" valueType="num">
                                      <p:cBhvr additive="base">
                                        <p:cTn id="54" dur="500" fill="hold"/>
                                        <p:tgtEl>
                                          <p:spTgt spid="139"/>
                                        </p:tgtEl>
                                        <p:attrNameLst>
                                          <p:attrName>ppt_x</p:attrName>
                                        </p:attrNameLst>
                                      </p:cBhvr>
                                      <p:tavLst>
                                        <p:tav tm="0">
                                          <p:val>
                                            <p:strVal val="1+#ppt_w/2"/>
                                          </p:val>
                                        </p:tav>
                                        <p:tav tm="100000">
                                          <p:val>
                                            <p:strVal val="#ppt_x"/>
                                          </p:val>
                                        </p:tav>
                                      </p:tavLst>
                                    </p:anim>
                                    <p:anim calcmode="lin" valueType="num">
                                      <p:cBhvr additive="base">
                                        <p:cTn id="55" dur="500" fill="hold"/>
                                        <p:tgtEl>
                                          <p:spTgt spid="139"/>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37" presetClass="entr" presetSubtype="0" fill="hold" nodeType="afterEffect">
                                  <p:stCondLst>
                                    <p:cond delay="0"/>
                                  </p:stCondLst>
                                  <p:childTnLst>
                                    <p:set>
                                      <p:cBhvr>
                                        <p:cTn id="58" dur="1" fill="hold">
                                          <p:stCondLst>
                                            <p:cond delay="0"/>
                                          </p:stCondLst>
                                        </p:cTn>
                                        <p:tgtEl>
                                          <p:spTgt spid="145"/>
                                        </p:tgtEl>
                                        <p:attrNameLst>
                                          <p:attrName>style.visibility</p:attrName>
                                        </p:attrNameLst>
                                      </p:cBhvr>
                                      <p:to>
                                        <p:strVal val="visible"/>
                                      </p:to>
                                    </p:set>
                                    <p:animEffect transition="in" filter="fade">
                                      <p:cBhvr>
                                        <p:cTn id="59" dur="1000"/>
                                        <p:tgtEl>
                                          <p:spTgt spid="145"/>
                                        </p:tgtEl>
                                      </p:cBhvr>
                                    </p:animEffect>
                                    <p:anim calcmode="lin" valueType="num">
                                      <p:cBhvr>
                                        <p:cTn id="60" dur="1000" fill="hold"/>
                                        <p:tgtEl>
                                          <p:spTgt spid="145"/>
                                        </p:tgtEl>
                                        <p:attrNameLst>
                                          <p:attrName>ppt_x</p:attrName>
                                        </p:attrNameLst>
                                      </p:cBhvr>
                                      <p:tavLst>
                                        <p:tav tm="0">
                                          <p:val>
                                            <p:strVal val="#ppt_x"/>
                                          </p:val>
                                        </p:tav>
                                        <p:tav tm="100000">
                                          <p:val>
                                            <p:strVal val="#ppt_x"/>
                                          </p:val>
                                        </p:tav>
                                      </p:tavLst>
                                    </p:anim>
                                    <p:anim calcmode="lin" valueType="num">
                                      <p:cBhvr>
                                        <p:cTn id="61" dur="900" decel="100000" fill="hold"/>
                                        <p:tgtEl>
                                          <p:spTgt spid="14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500"/>
                                  </p:stCondLst>
                                  <p:childTnLst>
                                    <p:set>
                                      <p:cBhvr>
                                        <p:cTn id="64" dur="1" fill="hold">
                                          <p:stCondLst>
                                            <p:cond delay="0"/>
                                          </p:stCondLst>
                                        </p:cTn>
                                        <p:tgtEl>
                                          <p:spTgt spid="155"/>
                                        </p:tgtEl>
                                        <p:attrNameLst>
                                          <p:attrName>style.visibility</p:attrName>
                                        </p:attrNameLst>
                                      </p:cBhvr>
                                      <p:to>
                                        <p:strVal val="visible"/>
                                      </p:to>
                                    </p:set>
                                    <p:animEffect transition="in" filter="fade">
                                      <p:cBhvr>
                                        <p:cTn id="65" dur="1000"/>
                                        <p:tgtEl>
                                          <p:spTgt spid="155"/>
                                        </p:tgtEl>
                                      </p:cBhvr>
                                    </p:animEffect>
                                    <p:anim calcmode="lin" valueType="num">
                                      <p:cBhvr>
                                        <p:cTn id="66" dur="1000" fill="hold"/>
                                        <p:tgtEl>
                                          <p:spTgt spid="155"/>
                                        </p:tgtEl>
                                        <p:attrNameLst>
                                          <p:attrName>ppt_x</p:attrName>
                                        </p:attrNameLst>
                                      </p:cBhvr>
                                      <p:tavLst>
                                        <p:tav tm="0">
                                          <p:val>
                                            <p:strVal val="#ppt_x"/>
                                          </p:val>
                                        </p:tav>
                                        <p:tav tm="100000">
                                          <p:val>
                                            <p:strVal val="#ppt_x"/>
                                          </p:val>
                                        </p:tav>
                                      </p:tavLst>
                                    </p:anim>
                                    <p:anim calcmode="lin" valueType="num">
                                      <p:cBhvr>
                                        <p:cTn id="67" dur="900" decel="100000" fill="hold"/>
                                        <p:tgtEl>
                                          <p:spTgt spid="15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55"/>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1000"/>
                                  </p:stCondLst>
                                  <p:childTnLst>
                                    <p:set>
                                      <p:cBhvr>
                                        <p:cTn id="70" dur="1" fill="hold">
                                          <p:stCondLst>
                                            <p:cond delay="0"/>
                                          </p:stCondLst>
                                        </p:cTn>
                                        <p:tgtEl>
                                          <p:spTgt spid="140"/>
                                        </p:tgtEl>
                                        <p:attrNameLst>
                                          <p:attrName>style.visibility</p:attrName>
                                        </p:attrNameLst>
                                      </p:cBhvr>
                                      <p:to>
                                        <p:strVal val="visible"/>
                                      </p:to>
                                    </p:set>
                                    <p:animEffect transition="in" filter="fade">
                                      <p:cBhvr>
                                        <p:cTn id="71" dur="1000"/>
                                        <p:tgtEl>
                                          <p:spTgt spid="140"/>
                                        </p:tgtEl>
                                      </p:cBhvr>
                                    </p:animEffect>
                                    <p:anim calcmode="lin" valueType="num">
                                      <p:cBhvr>
                                        <p:cTn id="72" dur="1000" fill="hold"/>
                                        <p:tgtEl>
                                          <p:spTgt spid="140"/>
                                        </p:tgtEl>
                                        <p:attrNameLst>
                                          <p:attrName>ppt_x</p:attrName>
                                        </p:attrNameLst>
                                      </p:cBhvr>
                                      <p:tavLst>
                                        <p:tav tm="0">
                                          <p:val>
                                            <p:strVal val="#ppt_x"/>
                                          </p:val>
                                        </p:tav>
                                        <p:tav tm="100000">
                                          <p:val>
                                            <p:strVal val="#ppt_x"/>
                                          </p:val>
                                        </p:tav>
                                      </p:tavLst>
                                    </p:anim>
                                    <p:anim calcmode="lin" valueType="num">
                                      <p:cBhvr>
                                        <p:cTn id="73" dur="900" decel="100000" fill="hold"/>
                                        <p:tgtEl>
                                          <p:spTgt spid="14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1500"/>
                                  </p:stCondLst>
                                  <p:childTnLst>
                                    <p:set>
                                      <p:cBhvr>
                                        <p:cTn id="76" dur="1" fill="hold">
                                          <p:stCondLst>
                                            <p:cond delay="0"/>
                                          </p:stCondLst>
                                        </p:cTn>
                                        <p:tgtEl>
                                          <p:spTgt spid="150"/>
                                        </p:tgtEl>
                                        <p:attrNameLst>
                                          <p:attrName>style.visibility</p:attrName>
                                        </p:attrNameLst>
                                      </p:cBhvr>
                                      <p:to>
                                        <p:strVal val="visible"/>
                                      </p:to>
                                    </p:set>
                                    <p:animEffect transition="in" filter="fade">
                                      <p:cBhvr>
                                        <p:cTn id="77" dur="1000"/>
                                        <p:tgtEl>
                                          <p:spTgt spid="150"/>
                                        </p:tgtEl>
                                      </p:cBhvr>
                                    </p:animEffect>
                                    <p:anim calcmode="lin" valueType="num">
                                      <p:cBhvr>
                                        <p:cTn id="78" dur="1000" fill="hold"/>
                                        <p:tgtEl>
                                          <p:spTgt spid="150"/>
                                        </p:tgtEl>
                                        <p:attrNameLst>
                                          <p:attrName>ppt_x</p:attrName>
                                        </p:attrNameLst>
                                      </p:cBhvr>
                                      <p:tavLst>
                                        <p:tav tm="0">
                                          <p:val>
                                            <p:strVal val="#ppt_x"/>
                                          </p:val>
                                        </p:tav>
                                        <p:tav tm="100000">
                                          <p:val>
                                            <p:strVal val="#ppt_x"/>
                                          </p:val>
                                        </p:tav>
                                      </p:tavLst>
                                    </p:anim>
                                    <p:anim calcmode="lin" valueType="num">
                                      <p:cBhvr>
                                        <p:cTn id="79" dur="900" decel="100000" fill="hold"/>
                                        <p:tgtEl>
                                          <p:spTgt spid="15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
        <p:nvSpPr>
          <p:cNvPr id="29" name="矩形 28"/>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a:ea typeface="小米兰亭_GB外压缩"/>
              </a:rPr>
              <a:t>ENTER YOUR TITLE</a:t>
            </a: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a:ea typeface="小米兰亭_GB外压缩"/>
            </a:endParaRPr>
          </a:p>
        </p:txBody>
      </p:sp>
      <p:sp>
        <p:nvSpPr>
          <p:cNvPr id="34" name="矩形 33"/>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a:ea typeface="小米兰亭_GB外压缩"/>
              </a:rPr>
              <a:t>ENTER YOUR TITLE</a:t>
            </a: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a:ea typeface="小米兰亭_GB外压缩"/>
            </a:endParaRPr>
          </a:p>
        </p:txBody>
      </p:sp>
      <p:sp>
        <p:nvSpPr>
          <p:cNvPr id="37" name="矩形 36"/>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a:ea typeface="小米兰亭_GB外压缩"/>
              </a:rPr>
              <a:t>ENTER YOUR TITLE</a:t>
            </a: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a:ea typeface="小米兰亭_GB外压缩"/>
            </a:endParaRPr>
          </a:p>
        </p:txBody>
      </p:sp>
      <p:sp>
        <p:nvSpPr>
          <p:cNvPr id="38" name="矩形 37"/>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a:ea typeface="小米兰亭_GB外压缩"/>
              </a:rPr>
              <a:t>ENTER YOUR TITLE</a:t>
            </a: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a:ea typeface="小米兰亭_GB外压缩"/>
            </a:endParaRPr>
          </a:p>
        </p:txBody>
      </p:sp>
      <p:sp>
        <p:nvSpPr>
          <p:cNvPr id="39" name="矩形 38"/>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a:ea typeface="小米兰亭_GB外压缩"/>
              </a:rPr>
              <a:t>ENTER YOUR TITLE</a:t>
            </a: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a:ea typeface="小米兰亭_GB外压缩"/>
            </a:endParaRPr>
          </a:p>
        </p:txBody>
      </p:sp>
      <p:sp>
        <p:nvSpPr>
          <p:cNvPr id="40" name="矩形 39"/>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a:ea typeface="小米兰亭_GB外压缩"/>
              </a:rPr>
              <a:t>ENTER YOUR TITLE</a:t>
            </a: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a:ea typeface="小米兰亭_GB外压缩"/>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a:ea typeface="小米兰亭_GB外压缩"/>
            </a:endParaRPr>
          </a:p>
        </p:txBody>
      </p:sp>
      <p:sp>
        <p:nvSpPr>
          <p:cNvPr id="41" name="KSO_Shape"/>
          <p:cNvSpPr/>
          <p:nvPr/>
        </p:nvSpPr>
        <p:spPr bwMode="auto">
          <a:xfrm>
            <a:off x="4451498" y="1902498"/>
            <a:ext cx="3289004" cy="2691500"/>
          </a:xfrm>
          <a:custGeom>
            <a:avLst/>
            <a:gdLst>
              <a:gd name="T0" fmla="*/ 1683883 w 2349500"/>
              <a:gd name="T1" fmla="*/ 1753553 h 1922463"/>
              <a:gd name="T2" fmla="*/ 1772441 w 2349500"/>
              <a:gd name="T3" fmla="*/ 1700213 h 1922463"/>
              <a:gd name="T4" fmla="*/ 510719 w 2349500"/>
              <a:gd name="T5" fmla="*/ 1680846 h 1922463"/>
              <a:gd name="T6" fmla="*/ 572615 w 2349500"/>
              <a:gd name="T7" fmla="*/ 1763713 h 1922463"/>
              <a:gd name="T8" fmla="*/ 578011 w 2349500"/>
              <a:gd name="T9" fmla="*/ 1660843 h 1922463"/>
              <a:gd name="T10" fmla="*/ 1888297 w 2349500"/>
              <a:gd name="T11" fmla="*/ 1584643 h 1922463"/>
              <a:gd name="T12" fmla="*/ 1894328 w 2349500"/>
              <a:gd name="T13" fmla="*/ 1829118 h 1922463"/>
              <a:gd name="T14" fmla="*/ 1666107 w 2349500"/>
              <a:gd name="T15" fmla="*/ 1916113 h 1922463"/>
              <a:gd name="T16" fmla="*/ 1508670 w 2349500"/>
              <a:gd name="T17" fmla="*/ 1732916 h 1922463"/>
              <a:gd name="T18" fmla="*/ 1627065 w 2349500"/>
              <a:gd name="T19" fmla="*/ 1520826 h 1922463"/>
              <a:gd name="T20" fmla="*/ 698629 w 2349500"/>
              <a:gd name="T21" fmla="*/ 1555116 h 1922463"/>
              <a:gd name="T22" fmla="*/ 751319 w 2349500"/>
              <a:gd name="T23" fmla="*/ 1793558 h 1922463"/>
              <a:gd name="T24" fmla="*/ 545317 w 2349500"/>
              <a:gd name="T25" fmla="*/ 1922463 h 1922463"/>
              <a:gd name="T26" fmla="*/ 354552 w 2349500"/>
              <a:gd name="T27" fmla="*/ 1774191 h 1922463"/>
              <a:gd name="T28" fmla="*/ 429779 w 2349500"/>
              <a:gd name="T29" fmla="*/ 1541781 h 1922463"/>
              <a:gd name="T30" fmla="*/ 1175068 w 2349500"/>
              <a:gd name="T31" fmla="*/ 912523 h 1922463"/>
              <a:gd name="T32" fmla="*/ 1339851 w 2349500"/>
              <a:gd name="T33" fmla="*/ 1122215 h 1922463"/>
              <a:gd name="T34" fmla="*/ 1156018 w 2349500"/>
              <a:gd name="T35" fmla="*/ 1323646 h 1922463"/>
              <a:gd name="T36" fmla="*/ 949643 w 2349500"/>
              <a:gd name="T37" fmla="*/ 1184805 h 1922463"/>
              <a:gd name="T38" fmla="*/ 900113 w 2349500"/>
              <a:gd name="T39" fmla="*/ 1045963 h 1922463"/>
              <a:gd name="T40" fmla="*/ 1106488 w 2349500"/>
              <a:gd name="T41" fmla="*/ 871538 h 1922463"/>
              <a:gd name="T42" fmla="*/ 2075889 w 2349500"/>
              <a:gd name="T43" fmla="*/ 794703 h 1922463"/>
              <a:gd name="T44" fmla="*/ 414543 w 2349500"/>
              <a:gd name="T45" fmla="*/ 720408 h 1922463"/>
              <a:gd name="T46" fmla="*/ 159342 w 2349500"/>
              <a:gd name="T47" fmla="*/ 978853 h 1922463"/>
              <a:gd name="T48" fmla="*/ 288529 w 2349500"/>
              <a:gd name="T49" fmla="*/ 1398271 h 1922463"/>
              <a:gd name="T50" fmla="*/ 702120 w 2349500"/>
              <a:gd name="T51" fmla="*/ 1317943 h 1922463"/>
              <a:gd name="T52" fmla="*/ 1316634 w 2349500"/>
              <a:gd name="T53" fmla="*/ 1620838 h 1922463"/>
              <a:gd name="T54" fmla="*/ 1594372 w 2349500"/>
              <a:gd name="T55" fmla="*/ 1312228 h 1922463"/>
              <a:gd name="T56" fmla="*/ 2003836 w 2349500"/>
              <a:gd name="T57" fmla="*/ 1410018 h 1922463"/>
              <a:gd name="T58" fmla="*/ 1524541 w 2349500"/>
              <a:gd name="T59" fmla="*/ 1177926 h 1922463"/>
              <a:gd name="T60" fmla="*/ 1572896 w 2349500"/>
              <a:gd name="T61" fmla="*/ 371534 h 1922463"/>
              <a:gd name="T62" fmla="*/ 1986696 w 2349500"/>
              <a:gd name="T63" fmla="*/ 573723 h 1922463"/>
              <a:gd name="T64" fmla="*/ 2246023 w 2349500"/>
              <a:gd name="T65" fmla="*/ 744538 h 1922463"/>
              <a:gd name="T66" fmla="*/ 2347913 w 2349500"/>
              <a:gd name="T67" fmla="*/ 1019176 h 1922463"/>
              <a:gd name="T68" fmla="*/ 2308871 w 2349500"/>
              <a:gd name="T69" fmla="*/ 1741171 h 1922463"/>
              <a:gd name="T70" fmla="*/ 1994949 w 2349500"/>
              <a:gd name="T71" fmla="*/ 1755141 h 1922463"/>
              <a:gd name="T72" fmla="*/ 1887028 w 2349500"/>
              <a:gd name="T73" fmla="*/ 1514476 h 1922463"/>
              <a:gd name="T74" fmla="*/ 1598181 w 2349500"/>
              <a:gd name="T75" fmla="*/ 1479868 h 1922463"/>
              <a:gd name="T76" fmla="*/ 1460740 w 2349500"/>
              <a:gd name="T77" fmla="*/ 1723391 h 1922463"/>
              <a:gd name="T78" fmla="*/ 825594 w 2349500"/>
              <a:gd name="T79" fmla="*/ 1737043 h 1922463"/>
              <a:gd name="T80" fmla="*/ 702438 w 2349500"/>
              <a:gd name="T81" fmla="*/ 1492251 h 1922463"/>
              <a:gd name="T82" fmla="*/ 411686 w 2349500"/>
              <a:gd name="T83" fmla="*/ 1499553 h 1922463"/>
              <a:gd name="T84" fmla="*/ 294560 w 2349500"/>
              <a:gd name="T85" fmla="*/ 1743393 h 1922463"/>
              <a:gd name="T86" fmla="*/ 48247 w 2349500"/>
              <a:gd name="T87" fmla="*/ 1749108 h 1922463"/>
              <a:gd name="T88" fmla="*/ 1587 w 2349500"/>
              <a:gd name="T89" fmla="*/ 982663 h 1922463"/>
              <a:gd name="T90" fmla="*/ 125696 w 2349500"/>
              <a:gd name="T91" fmla="*/ 717551 h 1922463"/>
              <a:gd name="T92" fmla="*/ 399307 w 2349500"/>
              <a:gd name="T93" fmla="*/ 562928 h 1922463"/>
              <a:gd name="T94" fmla="*/ 1383348 w 2349500"/>
              <a:gd name="T95" fmla="*/ 360092 h 1922463"/>
              <a:gd name="T96" fmla="*/ 1934846 w 2349500"/>
              <a:gd name="T97" fmla="*/ 454168 h 1922463"/>
              <a:gd name="T98" fmla="*/ 1671638 w 2349500"/>
              <a:gd name="T99" fmla="*/ 468152 h 1922463"/>
              <a:gd name="T100" fmla="*/ 1211898 w 2349500"/>
              <a:gd name="T101" fmla="*/ 354054 h 1922463"/>
              <a:gd name="T102" fmla="*/ 1233488 w 2349500"/>
              <a:gd name="T103" fmla="*/ 499299 h 1922463"/>
              <a:gd name="T104" fmla="*/ 1002348 w 2349500"/>
              <a:gd name="T105" fmla="*/ 407130 h 1922463"/>
              <a:gd name="T106" fmla="*/ 1819593 w 2349500"/>
              <a:gd name="T107" fmla="*/ 146198 h 1922463"/>
              <a:gd name="T108" fmla="*/ 1644016 w 2349500"/>
              <a:gd name="T109" fmla="*/ 342612 h 1922463"/>
              <a:gd name="T110" fmla="*/ 1714183 w 2349500"/>
              <a:gd name="T111" fmla="*/ 113145 h 1922463"/>
              <a:gd name="T112" fmla="*/ 1347471 w 2349500"/>
              <a:gd name="T113" fmla="*/ 271738 h 1922463"/>
              <a:gd name="T114" fmla="*/ 1120776 w 2349500"/>
              <a:gd name="T115" fmla="*/ 215483 h 1922463"/>
              <a:gd name="T116" fmla="*/ 1483996 w 2349500"/>
              <a:gd name="T117" fmla="*/ 1589 h 1922463"/>
              <a:gd name="T118" fmla="*/ 1512253 w 2349500"/>
              <a:gd name="T119" fmla="*/ 262521 h 1922463"/>
              <a:gd name="T120" fmla="*/ 1391603 w 2349500"/>
              <a:gd name="T121" fmla="*/ 62929 h 192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9500" h="1922463">
                <a:moveTo>
                  <a:pt x="1713402" y="1656716"/>
                </a:moveTo>
                <a:lnTo>
                  <a:pt x="1707689" y="1657351"/>
                </a:lnTo>
                <a:lnTo>
                  <a:pt x="1702610" y="1658938"/>
                </a:lnTo>
                <a:lnTo>
                  <a:pt x="1697531" y="1660526"/>
                </a:lnTo>
                <a:lnTo>
                  <a:pt x="1692770" y="1663066"/>
                </a:lnTo>
                <a:lnTo>
                  <a:pt x="1688326" y="1665606"/>
                </a:lnTo>
                <a:lnTo>
                  <a:pt x="1683883" y="1668781"/>
                </a:lnTo>
                <a:lnTo>
                  <a:pt x="1680391" y="1672591"/>
                </a:lnTo>
                <a:lnTo>
                  <a:pt x="1676900" y="1676401"/>
                </a:lnTo>
                <a:lnTo>
                  <a:pt x="1673725" y="1680528"/>
                </a:lnTo>
                <a:lnTo>
                  <a:pt x="1670869" y="1685291"/>
                </a:lnTo>
                <a:lnTo>
                  <a:pt x="1668329" y="1690053"/>
                </a:lnTo>
                <a:lnTo>
                  <a:pt x="1666425" y="1695133"/>
                </a:lnTo>
                <a:lnTo>
                  <a:pt x="1665155" y="1700213"/>
                </a:lnTo>
                <a:lnTo>
                  <a:pt x="1664520" y="1705293"/>
                </a:lnTo>
                <a:lnTo>
                  <a:pt x="1664203" y="1711326"/>
                </a:lnTo>
                <a:lnTo>
                  <a:pt x="1664520" y="1717041"/>
                </a:lnTo>
                <a:lnTo>
                  <a:pt x="1665155" y="1722121"/>
                </a:lnTo>
                <a:lnTo>
                  <a:pt x="1666425" y="1727518"/>
                </a:lnTo>
                <a:lnTo>
                  <a:pt x="1668329" y="1732281"/>
                </a:lnTo>
                <a:lnTo>
                  <a:pt x="1670869" y="1737043"/>
                </a:lnTo>
                <a:lnTo>
                  <a:pt x="1673725" y="1741806"/>
                </a:lnTo>
                <a:lnTo>
                  <a:pt x="1676900" y="1745933"/>
                </a:lnTo>
                <a:lnTo>
                  <a:pt x="1680391" y="1749743"/>
                </a:lnTo>
                <a:lnTo>
                  <a:pt x="1683883" y="1753553"/>
                </a:lnTo>
                <a:lnTo>
                  <a:pt x="1688326" y="1756728"/>
                </a:lnTo>
                <a:lnTo>
                  <a:pt x="1692770" y="1759268"/>
                </a:lnTo>
                <a:lnTo>
                  <a:pt x="1697531" y="1761808"/>
                </a:lnTo>
                <a:lnTo>
                  <a:pt x="1702610" y="1763713"/>
                </a:lnTo>
                <a:lnTo>
                  <a:pt x="1707689" y="1764983"/>
                </a:lnTo>
                <a:lnTo>
                  <a:pt x="1713402" y="1765618"/>
                </a:lnTo>
                <a:lnTo>
                  <a:pt x="1718798" y="1766253"/>
                </a:lnTo>
                <a:lnTo>
                  <a:pt x="1724512" y="1765618"/>
                </a:lnTo>
                <a:lnTo>
                  <a:pt x="1729908" y="1764983"/>
                </a:lnTo>
                <a:lnTo>
                  <a:pt x="1734986" y="1763713"/>
                </a:lnTo>
                <a:lnTo>
                  <a:pt x="1740382" y="1761808"/>
                </a:lnTo>
                <a:lnTo>
                  <a:pt x="1745144" y="1759268"/>
                </a:lnTo>
                <a:lnTo>
                  <a:pt x="1749270" y="1756728"/>
                </a:lnTo>
                <a:lnTo>
                  <a:pt x="1753714" y="1753553"/>
                </a:lnTo>
                <a:lnTo>
                  <a:pt x="1757840" y="1749743"/>
                </a:lnTo>
                <a:lnTo>
                  <a:pt x="1761332" y="1745933"/>
                </a:lnTo>
                <a:lnTo>
                  <a:pt x="1764506" y="1741806"/>
                </a:lnTo>
                <a:lnTo>
                  <a:pt x="1767363" y="1737043"/>
                </a:lnTo>
                <a:lnTo>
                  <a:pt x="1769267" y="1732281"/>
                </a:lnTo>
                <a:lnTo>
                  <a:pt x="1771172" y="1727518"/>
                </a:lnTo>
                <a:lnTo>
                  <a:pt x="1772441" y="1722121"/>
                </a:lnTo>
                <a:lnTo>
                  <a:pt x="1773711" y="1717041"/>
                </a:lnTo>
                <a:lnTo>
                  <a:pt x="1773711" y="1711326"/>
                </a:lnTo>
                <a:lnTo>
                  <a:pt x="1773711" y="1705293"/>
                </a:lnTo>
                <a:lnTo>
                  <a:pt x="1772441" y="1700213"/>
                </a:lnTo>
                <a:lnTo>
                  <a:pt x="1771172" y="1695133"/>
                </a:lnTo>
                <a:lnTo>
                  <a:pt x="1769267" y="1690053"/>
                </a:lnTo>
                <a:lnTo>
                  <a:pt x="1767363" y="1685291"/>
                </a:lnTo>
                <a:lnTo>
                  <a:pt x="1764506" y="1680528"/>
                </a:lnTo>
                <a:lnTo>
                  <a:pt x="1761332" y="1676401"/>
                </a:lnTo>
                <a:lnTo>
                  <a:pt x="1757840" y="1672591"/>
                </a:lnTo>
                <a:lnTo>
                  <a:pt x="1753714" y="1668781"/>
                </a:lnTo>
                <a:lnTo>
                  <a:pt x="1749270" y="1665606"/>
                </a:lnTo>
                <a:lnTo>
                  <a:pt x="1745144" y="1663066"/>
                </a:lnTo>
                <a:lnTo>
                  <a:pt x="1740382" y="1660526"/>
                </a:lnTo>
                <a:lnTo>
                  <a:pt x="1734986" y="1658938"/>
                </a:lnTo>
                <a:lnTo>
                  <a:pt x="1729908" y="1657351"/>
                </a:lnTo>
                <a:lnTo>
                  <a:pt x="1724512" y="1656716"/>
                </a:lnTo>
                <a:lnTo>
                  <a:pt x="1718798" y="1656716"/>
                </a:lnTo>
                <a:lnTo>
                  <a:pt x="1713402" y="1656716"/>
                </a:lnTo>
                <a:close/>
                <a:moveTo>
                  <a:pt x="551031" y="1656716"/>
                </a:moveTo>
                <a:lnTo>
                  <a:pt x="545317" y="1657351"/>
                </a:lnTo>
                <a:lnTo>
                  <a:pt x="540239" y="1658938"/>
                </a:lnTo>
                <a:lnTo>
                  <a:pt x="535160" y="1660843"/>
                </a:lnTo>
                <a:lnTo>
                  <a:pt x="530399" y="1663066"/>
                </a:lnTo>
                <a:lnTo>
                  <a:pt x="525955" y="1665606"/>
                </a:lnTo>
                <a:lnTo>
                  <a:pt x="521511" y="1668781"/>
                </a:lnTo>
                <a:lnTo>
                  <a:pt x="517702" y="1672591"/>
                </a:lnTo>
                <a:lnTo>
                  <a:pt x="513893" y="1676401"/>
                </a:lnTo>
                <a:lnTo>
                  <a:pt x="510719" y="1680846"/>
                </a:lnTo>
                <a:lnTo>
                  <a:pt x="508180" y="1685291"/>
                </a:lnTo>
                <a:lnTo>
                  <a:pt x="505958" y="1690053"/>
                </a:lnTo>
                <a:lnTo>
                  <a:pt x="504054" y="1695133"/>
                </a:lnTo>
                <a:lnTo>
                  <a:pt x="502784" y="1700213"/>
                </a:lnTo>
                <a:lnTo>
                  <a:pt x="501832" y="1705293"/>
                </a:lnTo>
                <a:lnTo>
                  <a:pt x="501832" y="1711326"/>
                </a:lnTo>
                <a:lnTo>
                  <a:pt x="501832" y="1717041"/>
                </a:lnTo>
                <a:lnTo>
                  <a:pt x="502784" y="1722121"/>
                </a:lnTo>
                <a:lnTo>
                  <a:pt x="504054" y="1727518"/>
                </a:lnTo>
                <a:lnTo>
                  <a:pt x="505958" y="1732281"/>
                </a:lnTo>
                <a:lnTo>
                  <a:pt x="508180" y="1737043"/>
                </a:lnTo>
                <a:lnTo>
                  <a:pt x="510719" y="1741806"/>
                </a:lnTo>
                <a:lnTo>
                  <a:pt x="513893" y="1745933"/>
                </a:lnTo>
                <a:lnTo>
                  <a:pt x="517702" y="1749743"/>
                </a:lnTo>
                <a:lnTo>
                  <a:pt x="521511" y="1753553"/>
                </a:lnTo>
                <a:lnTo>
                  <a:pt x="525955" y="1756728"/>
                </a:lnTo>
                <a:lnTo>
                  <a:pt x="530399" y="1759268"/>
                </a:lnTo>
                <a:lnTo>
                  <a:pt x="535160" y="1761808"/>
                </a:lnTo>
                <a:lnTo>
                  <a:pt x="540239" y="1763713"/>
                </a:lnTo>
                <a:lnTo>
                  <a:pt x="545317" y="1764983"/>
                </a:lnTo>
                <a:lnTo>
                  <a:pt x="551031" y="1765618"/>
                </a:lnTo>
                <a:lnTo>
                  <a:pt x="556427" y="1766253"/>
                </a:lnTo>
                <a:lnTo>
                  <a:pt x="562140" y="1765618"/>
                </a:lnTo>
                <a:lnTo>
                  <a:pt x="567536" y="1764983"/>
                </a:lnTo>
                <a:lnTo>
                  <a:pt x="572615" y="1763713"/>
                </a:lnTo>
                <a:lnTo>
                  <a:pt x="578011" y="1761808"/>
                </a:lnTo>
                <a:lnTo>
                  <a:pt x="582772" y="1759268"/>
                </a:lnTo>
                <a:lnTo>
                  <a:pt x="586899" y="1756728"/>
                </a:lnTo>
                <a:lnTo>
                  <a:pt x="591343" y="1753553"/>
                </a:lnTo>
                <a:lnTo>
                  <a:pt x="594834" y="1749743"/>
                </a:lnTo>
                <a:lnTo>
                  <a:pt x="598643" y="1745933"/>
                </a:lnTo>
                <a:lnTo>
                  <a:pt x="601817" y="1741806"/>
                </a:lnTo>
                <a:lnTo>
                  <a:pt x="604357" y="1737043"/>
                </a:lnTo>
                <a:lnTo>
                  <a:pt x="606896" y="1732281"/>
                </a:lnTo>
                <a:lnTo>
                  <a:pt x="608800" y="1727518"/>
                </a:lnTo>
                <a:lnTo>
                  <a:pt x="610070" y="1722121"/>
                </a:lnTo>
                <a:lnTo>
                  <a:pt x="610705" y="1717041"/>
                </a:lnTo>
                <a:lnTo>
                  <a:pt x="611340" y="1711326"/>
                </a:lnTo>
                <a:lnTo>
                  <a:pt x="610705" y="1705293"/>
                </a:lnTo>
                <a:lnTo>
                  <a:pt x="610070" y="1700213"/>
                </a:lnTo>
                <a:lnTo>
                  <a:pt x="608800" y="1695133"/>
                </a:lnTo>
                <a:lnTo>
                  <a:pt x="606896" y="1690053"/>
                </a:lnTo>
                <a:lnTo>
                  <a:pt x="604357" y="1685291"/>
                </a:lnTo>
                <a:lnTo>
                  <a:pt x="601817" y="1680846"/>
                </a:lnTo>
                <a:lnTo>
                  <a:pt x="598643" y="1676401"/>
                </a:lnTo>
                <a:lnTo>
                  <a:pt x="594834" y="1672591"/>
                </a:lnTo>
                <a:lnTo>
                  <a:pt x="591343" y="1668781"/>
                </a:lnTo>
                <a:lnTo>
                  <a:pt x="586899" y="1665606"/>
                </a:lnTo>
                <a:lnTo>
                  <a:pt x="582772" y="1663066"/>
                </a:lnTo>
                <a:lnTo>
                  <a:pt x="578011" y="1660843"/>
                </a:lnTo>
                <a:lnTo>
                  <a:pt x="572615" y="1658938"/>
                </a:lnTo>
                <a:lnTo>
                  <a:pt x="567536" y="1657351"/>
                </a:lnTo>
                <a:lnTo>
                  <a:pt x="562140" y="1656716"/>
                </a:lnTo>
                <a:lnTo>
                  <a:pt x="556427" y="1656716"/>
                </a:lnTo>
                <a:lnTo>
                  <a:pt x="551031" y="1656716"/>
                </a:lnTo>
                <a:close/>
                <a:moveTo>
                  <a:pt x="1718798" y="1499871"/>
                </a:moveTo>
                <a:lnTo>
                  <a:pt x="1729908" y="1500188"/>
                </a:lnTo>
                <a:lnTo>
                  <a:pt x="1740700" y="1501141"/>
                </a:lnTo>
                <a:lnTo>
                  <a:pt x="1750857" y="1502093"/>
                </a:lnTo>
                <a:lnTo>
                  <a:pt x="1761332" y="1504316"/>
                </a:lnTo>
                <a:lnTo>
                  <a:pt x="1771489" y="1506538"/>
                </a:lnTo>
                <a:lnTo>
                  <a:pt x="1781646" y="1509396"/>
                </a:lnTo>
                <a:lnTo>
                  <a:pt x="1791486" y="1512571"/>
                </a:lnTo>
                <a:lnTo>
                  <a:pt x="1801008" y="1516381"/>
                </a:lnTo>
                <a:lnTo>
                  <a:pt x="1810531" y="1520826"/>
                </a:lnTo>
                <a:lnTo>
                  <a:pt x="1819736" y="1525271"/>
                </a:lnTo>
                <a:lnTo>
                  <a:pt x="1828306" y="1530351"/>
                </a:lnTo>
                <a:lnTo>
                  <a:pt x="1837194" y="1536066"/>
                </a:lnTo>
                <a:lnTo>
                  <a:pt x="1845446" y="1541781"/>
                </a:lnTo>
                <a:lnTo>
                  <a:pt x="1853382" y="1548131"/>
                </a:lnTo>
                <a:lnTo>
                  <a:pt x="1861000" y="1554481"/>
                </a:lnTo>
                <a:lnTo>
                  <a:pt x="1868300" y="1561783"/>
                </a:lnTo>
                <a:lnTo>
                  <a:pt x="1875283" y="1569403"/>
                </a:lnTo>
                <a:lnTo>
                  <a:pt x="1881949" y="1576706"/>
                </a:lnTo>
                <a:lnTo>
                  <a:pt x="1888297" y="1584643"/>
                </a:lnTo>
                <a:lnTo>
                  <a:pt x="1894328" y="1593216"/>
                </a:lnTo>
                <a:lnTo>
                  <a:pt x="1899724" y="1601788"/>
                </a:lnTo>
                <a:lnTo>
                  <a:pt x="1904803" y="1610678"/>
                </a:lnTo>
                <a:lnTo>
                  <a:pt x="1909247" y="1619568"/>
                </a:lnTo>
                <a:lnTo>
                  <a:pt x="1913691" y="1628776"/>
                </a:lnTo>
                <a:lnTo>
                  <a:pt x="1917500" y="1638618"/>
                </a:lnTo>
                <a:lnTo>
                  <a:pt x="1920674" y="1648143"/>
                </a:lnTo>
                <a:lnTo>
                  <a:pt x="1923530" y="1658621"/>
                </a:lnTo>
                <a:lnTo>
                  <a:pt x="1926070" y="1668463"/>
                </a:lnTo>
                <a:lnTo>
                  <a:pt x="1927974" y="1679258"/>
                </a:lnTo>
                <a:lnTo>
                  <a:pt x="1929244" y="1689418"/>
                </a:lnTo>
                <a:lnTo>
                  <a:pt x="1929879" y="1700213"/>
                </a:lnTo>
                <a:lnTo>
                  <a:pt x="1930196" y="1711326"/>
                </a:lnTo>
                <a:lnTo>
                  <a:pt x="1929879" y="1722121"/>
                </a:lnTo>
                <a:lnTo>
                  <a:pt x="1929244" y="1732916"/>
                </a:lnTo>
                <a:lnTo>
                  <a:pt x="1927974" y="1743393"/>
                </a:lnTo>
                <a:lnTo>
                  <a:pt x="1926070" y="1753871"/>
                </a:lnTo>
                <a:lnTo>
                  <a:pt x="1923530" y="1764031"/>
                </a:lnTo>
                <a:lnTo>
                  <a:pt x="1920674" y="1774191"/>
                </a:lnTo>
                <a:lnTo>
                  <a:pt x="1917500" y="1784033"/>
                </a:lnTo>
                <a:lnTo>
                  <a:pt x="1913691" y="1793558"/>
                </a:lnTo>
                <a:lnTo>
                  <a:pt x="1909247" y="1802766"/>
                </a:lnTo>
                <a:lnTo>
                  <a:pt x="1904803" y="1811656"/>
                </a:lnTo>
                <a:lnTo>
                  <a:pt x="1899724" y="1820863"/>
                </a:lnTo>
                <a:lnTo>
                  <a:pt x="1894328" y="1829118"/>
                </a:lnTo>
                <a:lnTo>
                  <a:pt x="1888297" y="1837691"/>
                </a:lnTo>
                <a:lnTo>
                  <a:pt x="1881949" y="1845628"/>
                </a:lnTo>
                <a:lnTo>
                  <a:pt x="1875283" y="1853566"/>
                </a:lnTo>
                <a:lnTo>
                  <a:pt x="1868300" y="1860551"/>
                </a:lnTo>
                <a:lnTo>
                  <a:pt x="1861000" y="1867853"/>
                </a:lnTo>
                <a:lnTo>
                  <a:pt x="1853382" y="1874521"/>
                </a:lnTo>
                <a:lnTo>
                  <a:pt x="1845446" y="1880553"/>
                </a:lnTo>
                <a:lnTo>
                  <a:pt x="1837194" y="1886268"/>
                </a:lnTo>
                <a:lnTo>
                  <a:pt x="1828306" y="1891983"/>
                </a:lnTo>
                <a:lnTo>
                  <a:pt x="1819736" y="1897063"/>
                </a:lnTo>
                <a:lnTo>
                  <a:pt x="1810531" y="1901826"/>
                </a:lnTo>
                <a:lnTo>
                  <a:pt x="1801008" y="1905953"/>
                </a:lnTo>
                <a:lnTo>
                  <a:pt x="1791486" y="1909763"/>
                </a:lnTo>
                <a:lnTo>
                  <a:pt x="1781646" y="1912938"/>
                </a:lnTo>
                <a:lnTo>
                  <a:pt x="1771489" y="1916113"/>
                </a:lnTo>
                <a:lnTo>
                  <a:pt x="1761332" y="1918653"/>
                </a:lnTo>
                <a:lnTo>
                  <a:pt x="1750857" y="1920241"/>
                </a:lnTo>
                <a:lnTo>
                  <a:pt x="1740700" y="1921828"/>
                </a:lnTo>
                <a:lnTo>
                  <a:pt x="1729908" y="1922463"/>
                </a:lnTo>
                <a:lnTo>
                  <a:pt x="1718798" y="1922463"/>
                </a:lnTo>
                <a:lnTo>
                  <a:pt x="1708006" y="1922463"/>
                </a:lnTo>
                <a:lnTo>
                  <a:pt x="1697531" y="1921828"/>
                </a:lnTo>
                <a:lnTo>
                  <a:pt x="1686739" y="1920241"/>
                </a:lnTo>
                <a:lnTo>
                  <a:pt x="1676265" y="1918653"/>
                </a:lnTo>
                <a:lnTo>
                  <a:pt x="1666107" y="1916113"/>
                </a:lnTo>
                <a:lnTo>
                  <a:pt x="1656268" y="1912938"/>
                </a:lnTo>
                <a:lnTo>
                  <a:pt x="1646110" y="1909763"/>
                </a:lnTo>
                <a:lnTo>
                  <a:pt x="1636588" y="1905953"/>
                </a:lnTo>
                <a:lnTo>
                  <a:pt x="1627065" y="1901826"/>
                </a:lnTo>
                <a:lnTo>
                  <a:pt x="1618178" y="1897063"/>
                </a:lnTo>
                <a:lnTo>
                  <a:pt x="1609290" y="1891983"/>
                </a:lnTo>
                <a:lnTo>
                  <a:pt x="1601038" y="1886268"/>
                </a:lnTo>
                <a:lnTo>
                  <a:pt x="1592785" y="1880553"/>
                </a:lnTo>
                <a:lnTo>
                  <a:pt x="1584532" y="1874521"/>
                </a:lnTo>
                <a:lnTo>
                  <a:pt x="1576914" y="1867853"/>
                </a:lnTo>
                <a:lnTo>
                  <a:pt x="1569614" y="1860551"/>
                </a:lnTo>
                <a:lnTo>
                  <a:pt x="1562630" y="1853566"/>
                </a:lnTo>
                <a:lnTo>
                  <a:pt x="1555965" y="1845628"/>
                </a:lnTo>
                <a:lnTo>
                  <a:pt x="1549616" y="1837691"/>
                </a:lnTo>
                <a:lnTo>
                  <a:pt x="1543903" y="1829118"/>
                </a:lnTo>
                <a:lnTo>
                  <a:pt x="1538507" y="1820863"/>
                </a:lnTo>
                <a:lnTo>
                  <a:pt x="1533111" y="1811656"/>
                </a:lnTo>
                <a:lnTo>
                  <a:pt x="1528350" y="1802766"/>
                </a:lnTo>
                <a:lnTo>
                  <a:pt x="1524223" y="1793558"/>
                </a:lnTo>
                <a:lnTo>
                  <a:pt x="1520414" y="1784033"/>
                </a:lnTo>
                <a:lnTo>
                  <a:pt x="1516923" y="1774191"/>
                </a:lnTo>
                <a:lnTo>
                  <a:pt x="1514066" y="1764031"/>
                </a:lnTo>
                <a:lnTo>
                  <a:pt x="1511844" y="1753871"/>
                </a:lnTo>
                <a:lnTo>
                  <a:pt x="1510257" y="1743393"/>
                </a:lnTo>
                <a:lnTo>
                  <a:pt x="1508670" y="1732916"/>
                </a:lnTo>
                <a:lnTo>
                  <a:pt x="1507718" y="1722121"/>
                </a:lnTo>
                <a:lnTo>
                  <a:pt x="1507400" y="1711326"/>
                </a:lnTo>
                <a:lnTo>
                  <a:pt x="1507718" y="1700213"/>
                </a:lnTo>
                <a:lnTo>
                  <a:pt x="1508670" y="1689418"/>
                </a:lnTo>
                <a:lnTo>
                  <a:pt x="1510257" y="1679258"/>
                </a:lnTo>
                <a:lnTo>
                  <a:pt x="1511844" y="1668463"/>
                </a:lnTo>
                <a:lnTo>
                  <a:pt x="1514066" y="1658621"/>
                </a:lnTo>
                <a:lnTo>
                  <a:pt x="1516923" y="1648143"/>
                </a:lnTo>
                <a:lnTo>
                  <a:pt x="1520414" y="1638618"/>
                </a:lnTo>
                <a:lnTo>
                  <a:pt x="1524223" y="1628776"/>
                </a:lnTo>
                <a:lnTo>
                  <a:pt x="1528350" y="1619568"/>
                </a:lnTo>
                <a:lnTo>
                  <a:pt x="1533111" y="1610678"/>
                </a:lnTo>
                <a:lnTo>
                  <a:pt x="1538507" y="1601788"/>
                </a:lnTo>
                <a:lnTo>
                  <a:pt x="1543903" y="1593216"/>
                </a:lnTo>
                <a:lnTo>
                  <a:pt x="1549616" y="1584643"/>
                </a:lnTo>
                <a:lnTo>
                  <a:pt x="1555965" y="1576706"/>
                </a:lnTo>
                <a:lnTo>
                  <a:pt x="1562630" y="1569403"/>
                </a:lnTo>
                <a:lnTo>
                  <a:pt x="1569614" y="1561783"/>
                </a:lnTo>
                <a:lnTo>
                  <a:pt x="1576914" y="1554481"/>
                </a:lnTo>
                <a:lnTo>
                  <a:pt x="1584532" y="1548131"/>
                </a:lnTo>
                <a:lnTo>
                  <a:pt x="1592785" y="1541781"/>
                </a:lnTo>
                <a:lnTo>
                  <a:pt x="1601038" y="1536066"/>
                </a:lnTo>
                <a:lnTo>
                  <a:pt x="1609290" y="1530351"/>
                </a:lnTo>
                <a:lnTo>
                  <a:pt x="1618178" y="1525271"/>
                </a:lnTo>
                <a:lnTo>
                  <a:pt x="1627065" y="1520826"/>
                </a:lnTo>
                <a:lnTo>
                  <a:pt x="1636588" y="1516381"/>
                </a:lnTo>
                <a:lnTo>
                  <a:pt x="1646110" y="1512571"/>
                </a:lnTo>
                <a:lnTo>
                  <a:pt x="1656268" y="1509396"/>
                </a:lnTo>
                <a:lnTo>
                  <a:pt x="1666107" y="1506538"/>
                </a:lnTo>
                <a:lnTo>
                  <a:pt x="1676265" y="1504316"/>
                </a:lnTo>
                <a:lnTo>
                  <a:pt x="1686739" y="1502093"/>
                </a:lnTo>
                <a:lnTo>
                  <a:pt x="1697531" y="1501141"/>
                </a:lnTo>
                <a:lnTo>
                  <a:pt x="1708006" y="1500188"/>
                </a:lnTo>
                <a:lnTo>
                  <a:pt x="1718798" y="1499871"/>
                </a:lnTo>
                <a:close/>
                <a:moveTo>
                  <a:pt x="556427" y="1499871"/>
                </a:moveTo>
                <a:lnTo>
                  <a:pt x="567219" y="1500188"/>
                </a:lnTo>
                <a:lnTo>
                  <a:pt x="578011" y="1501141"/>
                </a:lnTo>
                <a:lnTo>
                  <a:pt x="588486" y="1502093"/>
                </a:lnTo>
                <a:lnTo>
                  <a:pt x="598960" y="1504316"/>
                </a:lnTo>
                <a:lnTo>
                  <a:pt x="609118" y="1506538"/>
                </a:lnTo>
                <a:lnTo>
                  <a:pt x="619275" y="1509396"/>
                </a:lnTo>
                <a:lnTo>
                  <a:pt x="629115" y="1512571"/>
                </a:lnTo>
                <a:lnTo>
                  <a:pt x="638637" y="1516381"/>
                </a:lnTo>
                <a:lnTo>
                  <a:pt x="648160" y="1520826"/>
                </a:lnTo>
                <a:lnTo>
                  <a:pt x="657365" y="1525271"/>
                </a:lnTo>
                <a:lnTo>
                  <a:pt x="665935" y="1530351"/>
                </a:lnTo>
                <a:lnTo>
                  <a:pt x="674188" y="1536066"/>
                </a:lnTo>
                <a:lnTo>
                  <a:pt x="682758" y="1541781"/>
                </a:lnTo>
                <a:lnTo>
                  <a:pt x="691011" y="1548131"/>
                </a:lnTo>
                <a:lnTo>
                  <a:pt x="698629" y="1555116"/>
                </a:lnTo>
                <a:lnTo>
                  <a:pt x="705612" y="1561783"/>
                </a:lnTo>
                <a:lnTo>
                  <a:pt x="712912" y="1569403"/>
                </a:lnTo>
                <a:lnTo>
                  <a:pt x="719578" y="1576706"/>
                </a:lnTo>
                <a:lnTo>
                  <a:pt x="725926" y="1584643"/>
                </a:lnTo>
                <a:lnTo>
                  <a:pt x="731322" y="1593216"/>
                </a:lnTo>
                <a:lnTo>
                  <a:pt x="737036" y="1601788"/>
                </a:lnTo>
                <a:lnTo>
                  <a:pt x="742114" y="1610678"/>
                </a:lnTo>
                <a:lnTo>
                  <a:pt x="746876" y="1619568"/>
                </a:lnTo>
                <a:lnTo>
                  <a:pt x="751319" y="1628776"/>
                </a:lnTo>
                <a:lnTo>
                  <a:pt x="754811" y="1638618"/>
                </a:lnTo>
                <a:lnTo>
                  <a:pt x="758302" y="1648143"/>
                </a:lnTo>
                <a:lnTo>
                  <a:pt x="761159" y="1658621"/>
                </a:lnTo>
                <a:lnTo>
                  <a:pt x="763698" y="1668463"/>
                </a:lnTo>
                <a:lnTo>
                  <a:pt x="765286" y="1679258"/>
                </a:lnTo>
                <a:lnTo>
                  <a:pt x="766873" y="1689418"/>
                </a:lnTo>
                <a:lnTo>
                  <a:pt x="767507" y="1700213"/>
                </a:lnTo>
                <a:lnTo>
                  <a:pt x="767825" y="1711326"/>
                </a:lnTo>
                <a:lnTo>
                  <a:pt x="767507" y="1722121"/>
                </a:lnTo>
                <a:lnTo>
                  <a:pt x="766873" y="1732916"/>
                </a:lnTo>
                <a:lnTo>
                  <a:pt x="765286" y="1743393"/>
                </a:lnTo>
                <a:lnTo>
                  <a:pt x="763698" y="1753871"/>
                </a:lnTo>
                <a:lnTo>
                  <a:pt x="761159" y="1764031"/>
                </a:lnTo>
                <a:lnTo>
                  <a:pt x="758302" y="1774191"/>
                </a:lnTo>
                <a:lnTo>
                  <a:pt x="754811" y="1784033"/>
                </a:lnTo>
                <a:lnTo>
                  <a:pt x="751319" y="1793558"/>
                </a:lnTo>
                <a:lnTo>
                  <a:pt x="746876" y="1802766"/>
                </a:lnTo>
                <a:lnTo>
                  <a:pt x="742114" y="1811656"/>
                </a:lnTo>
                <a:lnTo>
                  <a:pt x="737036" y="1820863"/>
                </a:lnTo>
                <a:lnTo>
                  <a:pt x="731322" y="1829118"/>
                </a:lnTo>
                <a:lnTo>
                  <a:pt x="725926" y="1837691"/>
                </a:lnTo>
                <a:lnTo>
                  <a:pt x="719578" y="1845628"/>
                </a:lnTo>
                <a:lnTo>
                  <a:pt x="712912" y="1853566"/>
                </a:lnTo>
                <a:lnTo>
                  <a:pt x="705612" y="1860551"/>
                </a:lnTo>
                <a:lnTo>
                  <a:pt x="698629" y="1867853"/>
                </a:lnTo>
                <a:lnTo>
                  <a:pt x="691011" y="1874521"/>
                </a:lnTo>
                <a:lnTo>
                  <a:pt x="682758" y="1880553"/>
                </a:lnTo>
                <a:lnTo>
                  <a:pt x="674188" y="1886268"/>
                </a:lnTo>
                <a:lnTo>
                  <a:pt x="665935" y="1891983"/>
                </a:lnTo>
                <a:lnTo>
                  <a:pt x="657365" y="1897063"/>
                </a:lnTo>
                <a:lnTo>
                  <a:pt x="648160" y="1901826"/>
                </a:lnTo>
                <a:lnTo>
                  <a:pt x="638637" y="1905953"/>
                </a:lnTo>
                <a:lnTo>
                  <a:pt x="629115" y="1909763"/>
                </a:lnTo>
                <a:lnTo>
                  <a:pt x="619275" y="1912938"/>
                </a:lnTo>
                <a:lnTo>
                  <a:pt x="609118" y="1916113"/>
                </a:lnTo>
                <a:lnTo>
                  <a:pt x="598960" y="1918653"/>
                </a:lnTo>
                <a:lnTo>
                  <a:pt x="588486" y="1920241"/>
                </a:lnTo>
                <a:lnTo>
                  <a:pt x="578011" y="1921828"/>
                </a:lnTo>
                <a:lnTo>
                  <a:pt x="567219" y="1922463"/>
                </a:lnTo>
                <a:lnTo>
                  <a:pt x="556427" y="1922463"/>
                </a:lnTo>
                <a:lnTo>
                  <a:pt x="545317" y="1922463"/>
                </a:lnTo>
                <a:lnTo>
                  <a:pt x="534525" y="1921828"/>
                </a:lnTo>
                <a:lnTo>
                  <a:pt x="524368" y="1920241"/>
                </a:lnTo>
                <a:lnTo>
                  <a:pt x="513893" y="1918653"/>
                </a:lnTo>
                <a:lnTo>
                  <a:pt x="503736" y="1916113"/>
                </a:lnTo>
                <a:lnTo>
                  <a:pt x="493896" y="1912938"/>
                </a:lnTo>
                <a:lnTo>
                  <a:pt x="483739" y="1909763"/>
                </a:lnTo>
                <a:lnTo>
                  <a:pt x="474217" y="1905953"/>
                </a:lnTo>
                <a:lnTo>
                  <a:pt x="464694" y="1901826"/>
                </a:lnTo>
                <a:lnTo>
                  <a:pt x="455807" y="1897063"/>
                </a:lnTo>
                <a:lnTo>
                  <a:pt x="446919" y="1891983"/>
                </a:lnTo>
                <a:lnTo>
                  <a:pt x="438349" y="1886268"/>
                </a:lnTo>
                <a:lnTo>
                  <a:pt x="429779" y="1880553"/>
                </a:lnTo>
                <a:lnTo>
                  <a:pt x="421843" y="1874521"/>
                </a:lnTo>
                <a:lnTo>
                  <a:pt x="414543" y="1867853"/>
                </a:lnTo>
                <a:lnTo>
                  <a:pt x="406925" y="1860551"/>
                </a:lnTo>
                <a:lnTo>
                  <a:pt x="400259" y="1853566"/>
                </a:lnTo>
                <a:lnTo>
                  <a:pt x="393276" y="1845628"/>
                </a:lnTo>
                <a:lnTo>
                  <a:pt x="386928" y="1837691"/>
                </a:lnTo>
                <a:lnTo>
                  <a:pt x="381214" y="1829118"/>
                </a:lnTo>
                <a:lnTo>
                  <a:pt x="375501" y="1820863"/>
                </a:lnTo>
                <a:lnTo>
                  <a:pt x="370422" y="1811656"/>
                </a:lnTo>
                <a:lnTo>
                  <a:pt x="365978" y="1802766"/>
                </a:lnTo>
                <a:lnTo>
                  <a:pt x="361535" y="1793558"/>
                </a:lnTo>
                <a:lnTo>
                  <a:pt x="357726" y="1784033"/>
                </a:lnTo>
                <a:lnTo>
                  <a:pt x="354552" y="1774191"/>
                </a:lnTo>
                <a:lnTo>
                  <a:pt x="351695" y="1764031"/>
                </a:lnTo>
                <a:lnTo>
                  <a:pt x="349473" y="1753871"/>
                </a:lnTo>
                <a:lnTo>
                  <a:pt x="347251" y="1743393"/>
                </a:lnTo>
                <a:lnTo>
                  <a:pt x="346299" y="1732916"/>
                </a:lnTo>
                <a:lnTo>
                  <a:pt x="345347" y="1722121"/>
                </a:lnTo>
                <a:lnTo>
                  <a:pt x="345029" y="1711326"/>
                </a:lnTo>
                <a:lnTo>
                  <a:pt x="345347" y="1700213"/>
                </a:lnTo>
                <a:lnTo>
                  <a:pt x="346299" y="1689418"/>
                </a:lnTo>
                <a:lnTo>
                  <a:pt x="347251" y="1679258"/>
                </a:lnTo>
                <a:lnTo>
                  <a:pt x="349473" y="1668463"/>
                </a:lnTo>
                <a:lnTo>
                  <a:pt x="351695" y="1658621"/>
                </a:lnTo>
                <a:lnTo>
                  <a:pt x="354552" y="1648143"/>
                </a:lnTo>
                <a:lnTo>
                  <a:pt x="357726" y="1638618"/>
                </a:lnTo>
                <a:lnTo>
                  <a:pt x="361535" y="1628776"/>
                </a:lnTo>
                <a:lnTo>
                  <a:pt x="365978" y="1619568"/>
                </a:lnTo>
                <a:lnTo>
                  <a:pt x="370422" y="1610678"/>
                </a:lnTo>
                <a:lnTo>
                  <a:pt x="375501" y="1601788"/>
                </a:lnTo>
                <a:lnTo>
                  <a:pt x="381214" y="1593216"/>
                </a:lnTo>
                <a:lnTo>
                  <a:pt x="386928" y="1584643"/>
                </a:lnTo>
                <a:lnTo>
                  <a:pt x="393276" y="1576706"/>
                </a:lnTo>
                <a:lnTo>
                  <a:pt x="400259" y="1569403"/>
                </a:lnTo>
                <a:lnTo>
                  <a:pt x="406925" y="1561783"/>
                </a:lnTo>
                <a:lnTo>
                  <a:pt x="414543" y="1555116"/>
                </a:lnTo>
                <a:lnTo>
                  <a:pt x="421843" y="1548131"/>
                </a:lnTo>
                <a:lnTo>
                  <a:pt x="429779" y="1541781"/>
                </a:lnTo>
                <a:lnTo>
                  <a:pt x="438349" y="1536066"/>
                </a:lnTo>
                <a:lnTo>
                  <a:pt x="446919" y="1530351"/>
                </a:lnTo>
                <a:lnTo>
                  <a:pt x="455807" y="1525271"/>
                </a:lnTo>
                <a:lnTo>
                  <a:pt x="464694" y="1520826"/>
                </a:lnTo>
                <a:lnTo>
                  <a:pt x="474217" y="1516381"/>
                </a:lnTo>
                <a:lnTo>
                  <a:pt x="483739" y="1512571"/>
                </a:lnTo>
                <a:lnTo>
                  <a:pt x="493896" y="1509396"/>
                </a:lnTo>
                <a:lnTo>
                  <a:pt x="503736" y="1506538"/>
                </a:lnTo>
                <a:lnTo>
                  <a:pt x="513893" y="1504316"/>
                </a:lnTo>
                <a:lnTo>
                  <a:pt x="524368" y="1502093"/>
                </a:lnTo>
                <a:lnTo>
                  <a:pt x="534525" y="1501141"/>
                </a:lnTo>
                <a:lnTo>
                  <a:pt x="545317" y="1500188"/>
                </a:lnTo>
                <a:lnTo>
                  <a:pt x="556427" y="1499871"/>
                </a:lnTo>
                <a:close/>
                <a:moveTo>
                  <a:pt x="1106488" y="871538"/>
                </a:moveTo>
                <a:lnTo>
                  <a:pt x="1114426" y="871856"/>
                </a:lnTo>
                <a:lnTo>
                  <a:pt x="1122363" y="873127"/>
                </a:lnTo>
                <a:lnTo>
                  <a:pt x="1129983" y="874715"/>
                </a:lnTo>
                <a:lnTo>
                  <a:pt x="1136968" y="877575"/>
                </a:lnTo>
                <a:lnTo>
                  <a:pt x="1143636" y="880752"/>
                </a:lnTo>
                <a:lnTo>
                  <a:pt x="1149986" y="884564"/>
                </a:lnTo>
                <a:lnTo>
                  <a:pt x="1156018" y="889330"/>
                </a:lnTo>
                <a:lnTo>
                  <a:pt x="1161733" y="894096"/>
                </a:lnTo>
                <a:lnTo>
                  <a:pt x="1166813" y="899815"/>
                </a:lnTo>
                <a:lnTo>
                  <a:pt x="1171576" y="906169"/>
                </a:lnTo>
                <a:lnTo>
                  <a:pt x="1175068" y="912523"/>
                </a:lnTo>
                <a:lnTo>
                  <a:pt x="1178561" y="919195"/>
                </a:lnTo>
                <a:lnTo>
                  <a:pt x="1181101" y="926503"/>
                </a:lnTo>
                <a:lnTo>
                  <a:pt x="1183006" y="933810"/>
                </a:lnTo>
                <a:lnTo>
                  <a:pt x="1184276" y="941753"/>
                </a:lnTo>
                <a:lnTo>
                  <a:pt x="1184593" y="949696"/>
                </a:lnTo>
                <a:lnTo>
                  <a:pt x="1184593" y="1028171"/>
                </a:lnTo>
                <a:lnTo>
                  <a:pt x="1263333" y="1028171"/>
                </a:lnTo>
                <a:lnTo>
                  <a:pt x="1271271" y="1028489"/>
                </a:lnTo>
                <a:lnTo>
                  <a:pt x="1278573" y="1029760"/>
                </a:lnTo>
                <a:lnTo>
                  <a:pt x="1286193" y="1031666"/>
                </a:lnTo>
                <a:lnTo>
                  <a:pt x="1293496" y="1034526"/>
                </a:lnTo>
                <a:lnTo>
                  <a:pt x="1300481" y="1037703"/>
                </a:lnTo>
                <a:lnTo>
                  <a:pt x="1306831" y="1041515"/>
                </a:lnTo>
                <a:lnTo>
                  <a:pt x="1312863" y="1045963"/>
                </a:lnTo>
                <a:lnTo>
                  <a:pt x="1318261" y="1051047"/>
                </a:lnTo>
                <a:lnTo>
                  <a:pt x="1323658" y="1056766"/>
                </a:lnTo>
                <a:lnTo>
                  <a:pt x="1327786" y="1062485"/>
                </a:lnTo>
                <a:lnTo>
                  <a:pt x="1331913" y="1068839"/>
                </a:lnTo>
                <a:lnTo>
                  <a:pt x="1335088" y="1076146"/>
                </a:lnTo>
                <a:lnTo>
                  <a:pt x="1337946" y="1083136"/>
                </a:lnTo>
                <a:lnTo>
                  <a:pt x="1339851" y="1090761"/>
                </a:lnTo>
                <a:lnTo>
                  <a:pt x="1341121" y="1098386"/>
                </a:lnTo>
                <a:lnTo>
                  <a:pt x="1341438" y="1106647"/>
                </a:lnTo>
                <a:lnTo>
                  <a:pt x="1341121" y="1114590"/>
                </a:lnTo>
                <a:lnTo>
                  <a:pt x="1339851" y="1122215"/>
                </a:lnTo>
                <a:lnTo>
                  <a:pt x="1337946" y="1129840"/>
                </a:lnTo>
                <a:lnTo>
                  <a:pt x="1335088" y="1136830"/>
                </a:lnTo>
                <a:lnTo>
                  <a:pt x="1331913" y="1144137"/>
                </a:lnTo>
                <a:lnTo>
                  <a:pt x="1327786" y="1150492"/>
                </a:lnTo>
                <a:lnTo>
                  <a:pt x="1323658" y="1156210"/>
                </a:lnTo>
                <a:lnTo>
                  <a:pt x="1318261" y="1161929"/>
                </a:lnTo>
                <a:lnTo>
                  <a:pt x="1312863" y="1167013"/>
                </a:lnTo>
                <a:lnTo>
                  <a:pt x="1306831" y="1171461"/>
                </a:lnTo>
                <a:lnTo>
                  <a:pt x="1300481" y="1175273"/>
                </a:lnTo>
                <a:lnTo>
                  <a:pt x="1293496" y="1178450"/>
                </a:lnTo>
                <a:lnTo>
                  <a:pt x="1286193" y="1181310"/>
                </a:lnTo>
                <a:lnTo>
                  <a:pt x="1278573" y="1183216"/>
                </a:lnTo>
                <a:lnTo>
                  <a:pt x="1271271" y="1184487"/>
                </a:lnTo>
                <a:lnTo>
                  <a:pt x="1263333" y="1184805"/>
                </a:lnTo>
                <a:lnTo>
                  <a:pt x="1184593" y="1184805"/>
                </a:lnTo>
                <a:lnTo>
                  <a:pt x="1184593" y="1263280"/>
                </a:lnTo>
                <a:lnTo>
                  <a:pt x="1184276" y="1271223"/>
                </a:lnTo>
                <a:lnTo>
                  <a:pt x="1183006" y="1279166"/>
                </a:lnTo>
                <a:lnTo>
                  <a:pt x="1181101" y="1286473"/>
                </a:lnTo>
                <a:lnTo>
                  <a:pt x="1178561" y="1293781"/>
                </a:lnTo>
                <a:lnTo>
                  <a:pt x="1175068" y="1300453"/>
                </a:lnTo>
                <a:lnTo>
                  <a:pt x="1171576" y="1306807"/>
                </a:lnTo>
                <a:lnTo>
                  <a:pt x="1166813" y="1313161"/>
                </a:lnTo>
                <a:lnTo>
                  <a:pt x="1161733" y="1318880"/>
                </a:lnTo>
                <a:lnTo>
                  <a:pt x="1156018" y="1323646"/>
                </a:lnTo>
                <a:lnTo>
                  <a:pt x="1149986" y="1328412"/>
                </a:lnTo>
                <a:lnTo>
                  <a:pt x="1143636" y="1332224"/>
                </a:lnTo>
                <a:lnTo>
                  <a:pt x="1136968" y="1335401"/>
                </a:lnTo>
                <a:lnTo>
                  <a:pt x="1129983" y="1338261"/>
                </a:lnTo>
                <a:lnTo>
                  <a:pt x="1122363" y="1339849"/>
                </a:lnTo>
                <a:lnTo>
                  <a:pt x="1114426" y="1341120"/>
                </a:lnTo>
                <a:lnTo>
                  <a:pt x="1106488" y="1341438"/>
                </a:lnTo>
                <a:lnTo>
                  <a:pt x="1098551" y="1341120"/>
                </a:lnTo>
                <a:lnTo>
                  <a:pt x="1090613" y="1339849"/>
                </a:lnTo>
                <a:lnTo>
                  <a:pt x="1082993" y="1338261"/>
                </a:lnTo>
                <a:lnTo>
                  <a:pt x="1076008" y="1335401"/>
                </a:lnTo>
                <a:lnTo>
                  <a:pt x="1069023" y="1332224"/>
                </a:lnTo>
                <a:lnTo>
                  <a:pt x="1062673" y="1328412"/>
                </a:lnTo>
                <a:lnTo>
                  <a:pt x="1056323" y="1323646"/>
                </a:lnTo>
                <a:lnTo>
                  <a:pt x="1050926" y="1318880"/>
                </a:lnTo>
                <a:lnTo>
                  <a:pt x="1046163" y="1313161"/>
                </a:lnTo>
                <a:lnTo>
                  <a:pt x="1041401" y="1306807"/>
                </a:lnTo>
                <a:lnTo>
                  <a:pt x="1037273" y="1300453"/>
                </a:lnTo>
                <a:lnTo>
                  <a:pt x="1034098" y="1293781"/>
                </a:lnTo>
                <a:lnTo>
                  <a:pt x="1031876" y="1286473"/>
                </a:lnTo>
                <a:lnTo>
                  <a:pt x="1029971" y="1279166"/>
                </a:lnTo>
                <a:lnTo>
                  <a:pt x="1028701" y="1271223"/>
                </a:lnTo>
                <a:lnTo>
                  <a:pt x="1028383" y="1263280"/>
                </a:lnTo>
                <a:lnTo>
                  <a:pt x="1028383" y="1184805"/>
                </a:lnTo>
                <a:lnTo>
                  <a:pt x="949643" y="1184805"/>
                </a:lnTo>
                <a:lnTo>
                  <a:pt x="941706" y="1184487"/>
                </a:lnTo>
                <a:lnTo>
                  <a:pt x="934086" y="1183216"/>
                </a:lnTo>
                <a:lnTo>
                  <a:pt x="926783" y="1181310"/>
                </a:lnTo>
                <a:lnTo>
                  <a:pt x="919481" y="1178450"/>
                </a:lnTo>
                <a:lnTo>
                  <a:pt x="912496" y="1175273"/>
                </a:lnTo>
                <a:lnTo>
                  <a:pt x="906146" y="1171461"/>
                </a:lnTo>
                <a:lnTo>
                  <a:pt x="900113" y="1167013"/>
                </a:lnTo>
                <a:lnTo>
                  <a:pt x="894398" y="1161929"/>
                </a:lnTo>
                <a:lnTo>
                  <a:pt x="889318" y="1156210"/>
                </a:lnTo>
                <a:lnTo>
                  <a:pt x="885191" y="1150492"/>
                </a:lnTo>
                <a:lnTo>
                  <a:pt x="881063" y="1144137"/>
                </a:lnTo>
                <a:lnTo>
                  <a:pt x="877888" y="1136830"/>
                </a:lnTo>
                <a:lnTo>
                  <a:pt x="875031" y="1129840"/>
                </a:lnTo>
                <a:lnTo>
                  <a:pt x="873126" y="1122215"/>
                </a:lnTo>
                <a:lnTo>
                  <a:pt x="871856" y="1114590"/>
                </a:lnTo>
                <a:lnTo>
                  <a:pt x="871538" y="1106647"/>
                </a:lnTo>
                <a:lnTo>
                  <a:pt x="871856" y="1098386"/>
                </a:lnTo>
                <a:lnTo>
                  <a:pt x="873126" y="1090761"/>
                </a:lnTo>
                <a:lnTo>
                  <a:pt x="875031" y="1083136"/>
                </a:lnTo>
                <a:lnTo>
                  <a:pt x="877888" y="1076146"/>
                </a:lnTo>
                <a:lnTo>
                  <a:pt x="881063" y="1068839"/>
                </a:lnTo>
                <a:lnTo>
                  <a:pt x="885191" y="1062485"/>
                </a:lnTo>
                <a:lnTo>
                  <a:pt x="889318" y="1056766"/>
                </a:lnTo>
                <a:lnTo>
                  <a:pt x="894398" y="1051047"/>
                </a:lnTo>
                <a:lnTo>
                  <a:pt x="900113" y="1045963"/>
                </a:lnTo>
                <a:lnTo>
                  <a:pt x="906146" y="1041515"/>
                </a:lnTo>
                <a:lnTo>
                  <a:pt x="912496" y="1037703"/>
                </a:lnTo>
                <a:lnTo>
                  <a:pt x="919481" y="1034526"/>
                </a:lnTo>
                <a:lnTo>
                  <a:pt x="926783" y="1031666"/>
                </a:lnTo>
                <a:lnTo>
                  <a:pt x="934086" y="1029760"/>
                </a:lnTo>
                <a:lnTo>
                  <a:pt x="941706" y="1028489"/>
                </a:lnTo>
                <a:lnTo>
                  <a:pt x="949643" y="1028171"/>
                </a:lnTo>
                <a:lnTo>
                  <a:pt x="1028383" y="1028171"/>
                </a:lnTo>
                <a:lnTo>
                  <a:pt x="1028383" y="949696"/>
                </a:lnTo>
                <a:lnTo>
                  <a:pt x="1028701" y="941753"/>
                </a:lnTo>
                <a:lnTo>
                  <a:pt x="1029971" y="933810"/>
                </a:lnTo>
                <a:lnTo>
                  <a:pt x="1031876" y="926503"/>
                </a:lnTo>
                <a:lnTo>
                  <a:pt x="1034098" y="919195"/>
                </a:lnTo>
                <a:lnTo>
                  <a:pt x="1037273" y="912523"/>
                </a:lnTo>
                <a:lnTo>
                  <a:pt x="1041401" y="906169"/>
                </a:lnTo>
                <a:lnTo>
                  <a:pt x="1046163" y="899815"/>
                </a:lnTo>
                <a:lnTo>
                  <a:pt x="1050926" y="894096"/>
                </a:lnTo>
                <a:lnTo>
                  <a:pt x="1056323" y="889330"/>
                </a:lnTo>
                <a:lnTo>
                  <a:pt x="1062673" y="884564"/>
                </a:lnTo>
                <a:lnTo>
                  <a:pt x="1069023" y="880752"/>
                </a:lnTo>
                <a:lnTo>
                  <a:pt x="1076008" y="877575"/>
                </a:lnTo>
                <a:lnTo>
                  <a:pt x="1082993" y="874715"/>
                </a:lnTo>
                <a:lnTo>
                  <a:pt x="1090613" y="873127"/>
                </a:lnTo>
                <a:lnTo>
                  <a:pt x="1098551" y="871856"/>
                </a:lnTo>
                <a:lnTo>
                  <a:pt x="1106488" y="871538"/>
                </a:lnTo>
                <a:close/>
                <a:moveTo>
                  <a:pt x="1631509" y="701358"/>
                </a:moveTo>
                <a:lnTo>
                  <a:pt x="1631509" y="1027748"/>
                </a:lnTo>
                <a:lnTo>
                  <a:pt x="2191428" y="1027748"/>
                </a:lnTo>
                <a:lnTo>
                  <a:pt x="2191428" y="1019176"/>
                </a:lnTo>
                <a:lnTo>
                  <a:pt x="2191428" y="1010921"/>
                </a:lnTo>
                <a:lnTo>
                  <a:pt x="2191110" y="1002983"/>
                </a:lnTo>
                <a:lnTo>
                  <a:pt x="2190158" y="994728"/>
                </a:lnTo>
                <a:lnTo>
                  <a:pt x="2189523" y="986791"/>
                </a:lnTo>
                <a:lnTo>
                  <a:pt x="2188254" y="978853"/>
                </a:lnTo>
                <a:lnTo>
                  <a:pt x="2186667" y="970916"/>
                </a:lnTo>
                <a:lnTo>
                  <a:pt x="2185080" y="962978"/>
                </a:lnTo>
                <a:lnTo>
                  <a:pt x="2183492" y="955041"/>
                </a:lnTo>
                <a:lnTo>
                  <a:pt x="2180953" y="947421"/>
                </a:lnTo>
                <a:lnTo>
                  <a:pt x="2179049" y="939801"/>
                </a:lnTo>
                <a:lnTo>
                  <a:pt x="2173653" y="924878"/>
                </a:lnTo>
                <a:lnTo>
                  <a:pt x="2167622" y="910273"/>
                </a:lnTo>
                <a:lnTo>
                  <a:pt x="2160321" y="895351"/>
                </a:lnTo>
                <a:lnTo>
                  <a:pt x="2152386" y="881698"/>
                </a:lnTo>
                <a:lnTo>
                  <a:pt x="2143816" y="867728"/>
                </a:lnTo>
                <a:lnTo>
                  <a:pt x="2134293" y="854711"/>
                </a:lnTo>
                <a:lnTo>
                  <a:pt x="2123819" y="841376"/>
                </a:lnTo>
                <a:lnTo>
                  <a:pt x="2113344" y="829311"/>
                </a:lnTo>
                <a:lnTo>
                  <a:pt x="2101282" y="817246"/>
                </a:lnTo>
                <a:lnTo>
                  <a:pt x="2088903" y="805498"/>
                </a:lnTo>
                <a:lnTo>
                  <a:pt x="2075889" y="794703"/>
                </a:lnTo>
                <a:lnTo>
                  <a:pt x="2062558" y="783908"/>
                </a:lnTo>
                <a:lnTo>
                  <a:pt x="2048274" y="774066"/>
                </a:lnTo>
                <a:lnTo>
                  <a:pt x="2033038" y="764541"/>
                </a:lnTo>
                <a:lnTo>
                  <a:pt x="2017485" y="755651"/>
                </a:lnTo>
                <a:lnTo>
                  <a:pt x="2001614" y="747396"/>
                </a:lnTo>
                <a:lnTo>
                  <a:pt x="1985109" y="739776"/>
                </a:lnTo>
                <a:lnTo>
                  <a:pt x="1968286" y="732791"/>
                </a:lnTo>
                <a:lnTo>
                  <a:pt x="1950828" y="726441"/>
                </a:lnTo>
                <a:lnTo>
                  <a:pt x="1933053" y="720408"/>
                </a:lnTo>
                <a:lnTo>
                  <a:pt x="1914960" y="715646"/>
                </a:lnTo>
                <a:lnTo>
                  <a:pt x="1896233" y="711201"/>
                </a:lnTo>
                <a:lnTo>
                  <a:pt x="1877188" y="707708"/>
                </a:lnTo>
                <a:lnTo>
                  <a:pt x="1857826" y="704851"/>
                </a:lnTo>
                <a:lnTo>
                  <a:pt x="1837828" y="702946"/>
                </a:lnTo>
                <a:lnTo>
                  <a:pt x="1818149" y="701676"/>
                </a:lnTo>
                <a:lnTo>
                  <a:pt x="1797834" y="701358"/>
                </a:lnTo>
                <a:lnTo>
                  <a:pt x="1631509" y="701358"/>
                </a:lnTo>
                <a:close/>
                <a:moveTo>
                  <a:pt x="549761" y="701358"/>
                </a:moveTo>
                <a:lnTo>
                  <a:pt x="529447" y="701676"/>
                </a:lnTo>
                <a:lnTo>
                  <a:pt x="509767" y="702946"/>
                </a:lnTo>
                <a:lnTo>
                  <a:pt x="489770" y="704851"/>
                </a:lnTo>
                <a:lnTo>
                  <a:pt x="470408" y="707708"/>
                </a:lnTo>
                <a:lnTo>
                  <a:pt x="451363" y="711201"/>
                </a:lnTo>
                <a:lnTo>
                  <a:pt x="432635" y="715646"/>
                </a:lnTo>
                <a:lnTo>
                  <a:pt x="414543" y="720408"/>
                </a:lnTo>
                <a:lnTo>
                  <a:pt x="396450" y="726441"/>
                </a:lnTo>
                <a:lnTo>
                  <a:pt x="378992" y="732791"/>
                </a:lnTo>
                <a:lnTo>
                  <a:pt x="362487" y="739776"/>
                </a:lnTo>
                <a:lnTo>
                  <a:pt x="345664" y="747396"/>
                </a:lnTo>
                <a:lnTo>
                  <a:pt x="329793" y="755651"/>
                </a:lnTo>
                <a:lnTo>
                  <a:pt x="314557" y="764541"/>
                </a:lnTo>
                <a:lnTo>
                  <a:pt x="299321" y="774066"/>
                </a:lnTo>
                <a:lnTo>
                  <a:pt x="285038" y="783908"/>
                </a:lnTo>
                <a:lnTo>
                  <a:pt x="271706" y="794703"/>
                </a:lnTo>
                <a:lnTo>
                  <a:pt x="258375" y="805498"/>
                </a:lnTo>
                <a:lnTo>
                  <a:pt x="246313" y="817246"/>
                </a:lnTo>
                <a:lnTo>
                  <a:pt x="234569" y="829311"/>
                </a:lnTo>
                <a:lnTo>
                  <a:pt x="223459" y="841376"/>
                </a:lnTo>
                <a:lnTo>
                  <a:pt x="213302" y="854711"/>
                </a:lnTo>
                <a:lnTo>
                  <a:pt x="203780" y="867728"/>
                </a:lnTo>
                <a:lnTo>
                  <a:pt x="195210" y="881698"/>
                </a:lnTo>
                <a:lnTo>
                  <a:pt x="187274" y="895351"/>
                </a:lnTo>
                <a:lnTo>
                  <a:pt x="180291" y="910273"/>
                </a:lnTo>
                <a:lnTo>
                  <a:pt x="173943" y="924878"/>
                </a:lnTo>
                <a:lnTo>
                  <a:pt x="168864" y="939801"/>
                </a:lnTo>
                <a:lnTo>
                  <a:pt x="166642" y="947421"/>
                </a:lnTo>
                <a:lnTo>
                  <a:pt x="164103" y="955041"/>
                </a:lnTo>
                <a:lnTo>
                  <a:pt x="162516" y="962978"/>
                </a:lnTo>
                <a:lnTo>
                  <a:pt x="160929" y="970916"/>
                </a:lnTo>
                <a:lnTo>
                  <a:pt x="159342" y="978853"/>
                </a:lnTo>
                <a:lnTo>
                  <a:pt x="158072" y="986791"/>
                </a:lnTo>
                <a:lnTo>
                  <a:pt x="157437" y="994728"/>
                </a:lnTo>
                <a:lnTo>
                  <a:pt x="157120" y="1002983"/>
                </a:lnTo>
                <a:lnTo>
                  <a:pt x="156485" y="1010921"/>
                </a:lnTo>
                <a:lnTo>
                  <a:pt x="156168" y="1019176"/>
                </a:lnTo>
                <a:lnTo>
                  <a:pt x="156168" y="1475741"/>
                </a:lnTo>
                <a:lnTo>
                  <a:pt x="156161" y="1475902"/>
                </a:lnTo>
                <a:lnTo>
                  <a:pt x="156168" y="1476058"/>
                </a:lnTo>
                <a:lnTo>
                  <a:pt x="156168" y="1620838"/>
                </a:lnTo>
                <a:lnTo>
                  <a:pt x="160611" y="1620838"/>
                </a:lnTo>
                <a:lnTo>
                  <a:pt x="164420" y="1603376"/>
                </a:lnTo>
                <a:lnTo>
                  <a:pt x="169182" y="1586231"/>
                </a:lnTo>
                <a:lnTo>
                  <a:pt x="174895" y="1569721"/>
                </a:lnTo>
                <a:lnTo>
                  <a:pt x="180926" y="1552893"/>
                </a:lnTo>
                <a:lnTo>
                  <a:pt x="187592" y="1537018"/>
                </a:lnTo>
                <a:lnTo>
                  <a:pt x="195210" y="1521143"/>
                </a:lnTo>
                <a:lnTo>
                  <a:pt x="202828" y="1505903"/>
                </a:lnTo>
                <a:lnTo>
                  <a:pt x="211715" y="1490981"/>
                </a:lnTo>
                <a:lnTo>
                  <a:pt x="221238" y="1476376"/>
                </a:lnTo>
                <a:lnTo>
                  <a:pt x="231077" y="1462088"/>
                </a:lnTo>
                <a:lnTo>
                  <a:pt x="241552" y="1448118"/>
                </a:lnTo>
                <a:lnTo>
                  <a:pt x="252662" y="1435101"/>
                </a:lnTo>
                <a:lnTo>
                  <a:pt x="264088" y="1422401"/>
                </a:lnTo>
                <a:lnTo>
                  <a:pt x="276468" y="1410018"/>
                </a:lnTo>
                <a:lnTo>
                  <a:pt x="288529" y="1398271"/>
                </a:lnTo>
                <a:lnTo>
                  <a:pt x="301861" y="1386841"/>
                </a:lnTo>
                <a:lnTo>
                  <a:pt x="315192" y="1376046"/>
                </a:lnTo>
                <a:lnTo>
                  <a:pt x="329476" y="1366203"/>
                </a:lnTo>
                <a:lnTo>
                  <a:pt x="343759" y="1356678"/>
                </a:lnTo>
                <a:lnTo>
                  <a:pt x="358361" y="1347471"/>
                </a:lnTo>
                <a:lnTo>
                  <a:pt x="373914" y="1339216"/>
                </a:lnTo>
                <a:lnTo>
                  <a:pt x="389467" y="1331596"/>
                </a:lnTo>
                <a:lnTo>
                  <a:pt x="405338" y="1324293"/>
                </a:lnTo>
                <a:lnTo>
                  <a:pt x="421526" y="1317943"/>
                </a:lnTo>
                <a:lnTo>
                  <a:pt x="438349" y="1312228"/>
                </a:lnTo>
                <a:lnTo>
                  <a:pt x="454854" y="1307466"/>
                </a:lnTo>
                <a:lnTo>
                  <a:pt x="472312" y="1303021"/>
                </a:lnTo>
                <a:lnTo>
                  <a:pt x="489770" y="1299528"/>
                </a:lnTo>
                <a:lnTo>
                  <a:pt x="507228" y="1296671"/>
                </a:lnTo>
                <a:lnTo>
                  <a:pt x="525638" y="1294766"/>
                </a:lnTo>
                <a:lnTo>
                  <a:pt x="543413" y="1293496"/>
                </a:lnTo>
                <a:lnTo>
                  <a:pt x="562140" y="1293178"/>
                </a:lnTo>
                <a:lnTo>
                  <a:pt x="580233" y="1293496"/>
                </a:lnTo>
                <a:lnTo>
                  <a:pt x="598643" y="1294766"/>
                </a:lnTo>
                <a:lnTo>
                  <a:pt x="616418" y="1296671"/>
                </a:lnTo>
                <a:lnTo>
                  <a:pt x="634193" y="1299528"/>
                </a:lnTo>
                <a:lnTo>
                  <a:pt x="651651" y="1303021"/>
                </a:lnTo>
                <a:lnTo>
                  <a:pt x="668792" y="1307466"/>
                </a:lnTo>
                <a:lnTo>
                  <a:pt x="685932" y="1312228"/>
                </a:lnTo>
                <a:lnTo>
                  <a:pt x="702120" y="1317943"/>
                </a:lnTo>
                <a:lnTo>
                  <a:pt x="718308" y="1324293"/>
                </a:lnTo>
                <a:lnTo>
                  <a:pt x="734496" y="1331596"/>
                </a:lnTo>
                <a:lnTo>
                  <a:pt x="750050" y="1339216"/>
                </a:lnTo>
                <a:lnTo>
                  <a:pt x="765286" y="1347471"/>
                </a:lnTo>
                <a:lnTo>
                  <a:pt x="780204" y="1356678"/>
                </a:lnTo>
                <a:lnTo>
                  <a:pt x="794488" y="1366203"/>
                </a:lnTo>
                <a:lnTo>
                  <a:pt x="808454" y="1376046"/>
                </a:lnTo>
                <a:lnTo>
                  <a:pt x="821785" y="1386841"/>
                </a:lnTo>
                <a:lnTo>
                  <a:pt x="835117" y="1398271"/>
                </a:lnTo>
                <a:lnTo>
                  <a:pt x="847813" y="1410018"/>
                </a:lnTo>
                <a:lnTo>
                  <a:pt x="859558" y="1422401"/>
                </a:lnTo>
                <a:lnTo>
                  <a:pt x="870984" y="1435101"/>
                </a:lnTo>
                <a:lnTo>
                  <a:pt x="882094" y="1448118"/>
                </a:lnTo>
                <a:lnTo>
                  <a:pt x="892886" y="1462088"/>
                </a:lnTo>
                <a:lnTo>
                  <a:pt x="902726" y="1476376"/>
                </a:lnTo>
                <a:lnTo>
                  <a:pt x="911931" y="1490981"/>
                </a:lnTo>
                <a:lnTo>
                  <a:pt x="920501" y="1505903"/>
                </a:lnTo>
                <a:lnTo>
                  <a:pt x="929072" y="1521143"/>
                </a:lnTo>
                <a:lnTo>
                  <a:pt x="936055" y="1537018"/>
                </a:lnTo>
                <a:lnTo>
                  <a:pt x="943355" y="1552893"/>
                </a:lnTo>
                <a:lnTo>
                  <a:pt x="949069" y="1569721"/>
                </a:lnTo>
                <a:lnTo>
                  <a:pt x="954782" y="1586231"/>
                </a:lnTo>
                <a:lnTo>
                  <a:pt x="959543" y="1603376"/>
                </a:lnTo>
                <a:lnTo>
                  <a:pt x="963352" y="1620838"/>
                </a:lnTo>
                <a:lnTo>
                  <a:pt x="1316634" y="1620838"/>
                </a:lnTo>
                <a:lnTo>
                  <a:pt x="1320443" y="1603376"/>
                </a:lnTo>
                <a:lnTo>
                  <a:pt x="1325205" y="1586231"/>
                </a:lnTo>
                <a:lnTo>
                  <a:pt x="1330918" y="1569721"/>
                </a:lnTo>
                <a:lnTo>
                  <a:pt x="1336949" y="1552893"/>
                </a:lnTo>
                <a:lnTo>
                  <a:pt x="1343615" y="1537018"/>
                </a:lnTo>
                <a:lnTo>
                  <a:pt x="1351233" y="1521143"/>
                </a:lnTo>
                <a:lnTo>
                  <a:pt x="1359168" y="1505903"/>
                </a:lnTo>
                <a:lnTo>
                  <a:pt x="1367738" y="1490981"/>
                </a:lnTo>
                <a:lnTo>
                  <a:pt x="1377260" y="1476376"/>
                </a:lnTo>
                <a:lnTo>
                  <a:pt x="1387100" y="1462088"/>
                </a:lnTo>
                <a:lnTo>
                  <a:pt x="1397575" y="1448118"/>
                </a:lnTo>
                <a:lnTo>
                  <a:pt x="1408685" y="1435101"/>
                </a:lnTo>
                <a:lnTo>
                  <a:pt x="1420111" y="1422401"/>
                </a:lnTo>
                <a:lnTo>
                  <a:pt x="1432491" y="1410018"/>
                </a:lnTo>
                <a:lnTo>
                  <a:pt x="1444870" y="1398271"/>
                </a:lnTo>
                <a:lnTo>
                  <a:pt x="1457884" y="1386841"/>
                </a:lnTo>
                <a:lnTo>
                  <a:pt x="1471215" y="1376046"/>
                </a:lnTo>
                <a:lnTo>
                  <a:pt x="1485499" y="1366203"/>
                </a:lnTo>
                <a:lnTo>
                  <a:pt x="1499782" y="1356678"/>
                </a:lnTo>
                <a:lnTo>
                  <a:pt x="1514701" y="1347471"/>
                </a:lnTo>
                <a:lnTo>
                  <a:pt x="1529937" y="1339216"/>
                </a:lnTo>
                <a:lnTo>
                  <a:pt x="1545490" y="1331596"/>
                </a:lnTo>
                <a:lnTo>
                  <a:pt x="1561361" y="1324293"/>
                </a:lnTo>
                <a:lnTo>
                  <a:pt x="1577549" y="1317943"/>
                </a:lnTo>
                <a:lnTo>
                  <a:pt x="1594372" y="1312228"/>
                </a:lnTo>
                <a:lnTo>
                  <a:pt x="1610877" y="1307466"/>
                </a:lnTo>
                <a:lnTo>
                  <a:pt x="1628335" y="1303021"/>
                </a:lnTo>
                <a:lnTo>
                  <a:pt x="1645793" y="1299528"/>
                </a:lnTo>
                <a:lnTo>
                  <a:pt x="1663251" y="1296671"/>
                </a:lnTo>
                <a:lnTo>
                  <a:pt x="1681661" y="1294766"/>
                </a:lnTo>
                <a:lnTo>
                  <a:pt x="1699436" y="1293496"/>
                </a:lnTo>
                <a:lnTo>
                  <a:pt x="1718163" y="1293178"/>
                </a:lnTo>
                <a:lnTo>
                  <a:pt x="1736256" y="1293496"/>
                </a:lnTo>
                <a:lnTo>
                  <a:pt x="1754666" y="1294766"/>
                </a:lnTo>
                <a:lnTo>
                  <a:pt x="1772441" y="1296671"/>
                </a:lnTo>
                <a:lnTo>
                  <a:pt x="1790216" y="1299528"/>
                </a:lnTo>
                <a:lnTo>
                  <a:pt x="1807674" y="1303021"/>
                </a:lnTo>
                <a:lnTo>
                  <a:pt x="1824815" y="1307466"/>
                </a:lnTo>
                <a:lnTo>
                  <a:pt x="1841955" y="1312228"/>
                </a:lnTo>
                <a:lnTo>
                  <a:pt x="1858143" y="1317943"/>
                </a:lnTo>
                <a:lnTo>
                  <a:pt x="1874331" y="1324293"/>
                </a:lnTo>
                <a:lnTo>
                  <a:pt x="1890519" y="1331596"/>
                </a:lnTo>
                <a:lnTo>
                  <a:pt x="1906073" y="1339216"/>
                </a:lnTo>
                <a:lnTo>
                  <a:pt x="1921308" y="1347471"/>
                </a:lnTo>
                <a:lnTo>
                  <a:pt x="1936227" y="1356678"/>
                </a:lnTo>
                <a:lnTo>
                  <a:pt x="1950511" y="1366203"/>
                </a:lnTo>
                <a:lnTo>
                  <a:pt x="1964477" y="1376046"/>
                </a:lnTo>
                <a:lnTo>
                  <a:pt x="1977808" y="1386841"/>
                </a:lnTo>
                <a:lnTo>
                  <a:pt x="1991140" y="1398271"/>
                </a:lnTo>
                <a:lnTo>
                  <a:pt x="2003836" y="1410018"/>
                </a:lnTo>
                <a:lnTo>
                  <a:pt x="2015580" y="1422401"/>
                </a:lnTo>
                <a:lnTo>
                  <a:pt x="2027007" y="1435101"/>
                </a:lnTo>
                <a:lnTo>
                  <a:pt x="2038117" y="1448118"/>
                </a:lnTo>
                <a:lnTo>
                  <a:pt x="2048909" y="1462088"/>
                </a:lnTo>
                <a:lnTo>
                  <a:pt x="2058749" y="1476376"/>
                </a:lnTo>
                <a:lnTo>
                  <a:pt x="2067954" y="1490981"/>
                </a:lnTo>
                <a:lnTo>
                  <a:pt x="2076841" y="1505903"/>
                </a:lnTo>
                <a:lnTo>
                  <a:pt x="2084777" y="1521143"/>
                </a:lnTo>
                <a:lnTo>
                  <a:pt x="2092077" y="1537018"/>
                </a:lnTo>
                <a:lnTo>
                  <a:pt x="2099060" y="1552893"/>
                </a:lnTo>
                <a:lnTo>
                  <a:pt x="2105409" y="1569721"/>
                </a:lnTo>
                <a:lnTo>
                  <a:pt x="2110487" y="1586231"/>
                </a:lnTo>
                <a:lnTo>
                  <a:pt x="2115249" y="1603376"/>
                </a:lnTo>
                <a:lnTo>
                  <a:pt x="2119057" y="1620838"/>
                </a:lnTo>
                <a:lnTo>
                  <a:pt x="2191428" y="1620838"/>
                </a:lnTo>
                <a:lnTo>
                  <a:pt x="2191428" y="1289368"/>
                </a:lnTo>
                <a:lnTo>
                  <a:pt x="2191435" y="1289209"/>
                </a:lnTo>
                <a:lnTo>
                  <a:pt x="2191428" y="1289051"/>
                </a:lnTo>
                <a:lnTo>
                  <a:pt x="2191428" y="1183958"/>
                </a:lnTo>
                <a:lnTo>
                  <a:pt x="1555330" y="1183958"/>
                </a:lnTo>
                <a:lnTo>
                  <a:pt x="1550569" y="1183958"/>
                </a:lnTo>
                <a:lnTo>
                  <a:pt x="1546442" y="1183641"/>
                </a:lnTo>
                <a:lnTo>
                  <a:pt x="1537555" y="1182053"/>
                </a:lnTo>
                <a:lnTo>
                  <a:pt x="1530889" y="1180148"/>
                </a:lnTo>
                <a:lnTo>
                  <a:pt x="1524541" y="1177926"/>
                </a:lnTo>
                <a:lnTo>
                  <a:pt x="1518510" y="1175386"/>
                </a:lnTo>
                <a:lnTo>
                  <a:pt x="1512479" y="1172211"/>
                </a:lnTo>
                <a:lnTo>
                  <a:pt x="1507083" y="1168401"/>
                </a:lnTo>
                <a:lnTo>
                  <a:pt x="1502004" y="1164591"/>
                </a:lnTo>
                <a:lnTo>
                  <a:pt x="1497243" y="1159828"/>
                </a:lnTo>
                <a:lnTo>
                  <a:pt x="1492799" y="1155066"/>
                </a:lnTo>
                <a:lnTo>
                  <a:pt x="1488673" y="1149986"/>
                </a:lnTo>
                <a:lnTo>
                  <a:pt x="1485181" y="1144271"/>
                </a:lnTo>
                <a:lnTo>
                  <a:pt x="1482325" y="1138238"/>
                </a:lnTo>
                <a:lnTo>
                  <a:pt x="1479785" y="1131888"/>
                </a:lnTo>
                <a:lnTo>
                  <a:pt x="1477563" y="1125538"/>
                </a:lnTo>
                <a:lnTo>
                  <a:pt x="1475976" y="1118871"/>
                </a:lnTo>
                <a:lnTo>
                  <a:pt x="1475341" y="1112203"/>
                </a:lnTo>
                <a:lnTo>
                  <a:pt x="1475024" y="1104901"/>
                </a:lnTo>
                <a:lnTo>
                  <a:pt x="1475024" y="701358"/>
                </a:lnTo>
                <a:lnTo>
                  <a:pt x="549761" y="701358"/>
                </a:lnTo>
                <a:close/>
                <a:moveTo>
                  <a:pt x="1413828" y="353736"/>
                </a:moveTo>
                <a:lnTo>
                  <a:pt x="1523366" y="353736"/>
                </a:lnTo>
                <a:lnTo>
                  <a:pt x="1531303" y="354054"/>
                </a:lnTo>
                <a:lnTo>
                  <a:pt x="1539241" y="355325"/>
                </a:lnTo>
                <a:lnTo>
                  <a:pt x="1546226" y="357232"/>
                </a:lnTo>
                <a:lnTo>
                  <a:pt x="1553846" y="360092"/>
                </a:lnTo>
                <a:lnTo>
                  <a:pt x="1560513" y="363271"/>
                </a:lnTo>
                <a:lnTo>
                  <a:pt x="1566863" y="367085"/>
                </a:lnTo>
                <a:lnTo>
                  <a:pt x="1572896" y="371534"/>
                </a:lnTo>
                <a:lnTo>
                  <a:pt x="1578611" y="376619"/>
                </a:lnTo>
                <a:lnTo>
                  <a:pt x="1583691" y="382340"/>
                </a:lnTo>
                <a:lnTo>
                  <a:pt x="1588136" y="388061"/>
                </a:lnTo>
                <a:lnTo>
                  <a:pt x="1591946" y="395053"/>
                </a:lnTo>
                <a:lnTo>
                  <a:pt x="1595438" y="401727"/>
                </a:lnTo>
                <a:lnTo>
                  <a:pt x="1597978" y="408719"/>
                </a:lnTo>
                <a:lnTo>
                  <a:pt x="1599883" y="416347"/>
                </a:lnTo>
                <a:lnTo>
                  <a:pt x="1601153" y="424293"/>
                </a:lnTo>
                <a:lnTo>
                  <a:pt x="1601471" y="432238"/>
                </a:lnTo>
                <a:lnTo>
                  <a:pt x="1601471" y="544513"/>
                </a:lnTo>
                <a:lnTo>
                  <a:pt x="1797834" y="544513"/>
                </a:lnTo>
                <a:lnTo>
                  <a:pt x="1812118" y="545148"/>
                </a:lnTo>
                <a:lnTo>
                  <a:pt x="1826084" y="545466"/>
                </a:lnTo>
                <a:lnTo>
                  <a:pt x="1840368" y="546101"/>
                </a:lnTo>
                <a:lnTo>
                  <a:pt x="1854017" y="547053"/>
                </a:lnTo>
                <a:lnTo>
                  <a:pt x="1867665" y="548641"/>
                </a:lnTo>
                <a:lnTo>
                  <a:pt x="1881632" y="550228"/>
                </a:lnTo>
                <a:lnTo>
                  <a:pt x="1894963" y="552133"/>
                </a:lnTo>
                <a:lnTo>
                  <a:pt x="1908612" y="554038"/>
                </a:lnTo>
                <a:lnTo>
                  <a:pt x="1921943" y="556896"/>
                </a:lnTo>
                <a:lnTo>
                  <a:pt x="1934957" y="559753"/>
                </a:lnTo>
                <a:lnTo>
                  <a:pt x="1948289" y="562928"/>
                </a:lnTo>
                <a:lnTo>
                  <a:pt x="1961303" y="566103"/>
                </a:lnTo>
                <a:lnTo>
                  <a:pt x="1973999" y="569596"/>
                </a:lnTo>
                <a:lnTo>
                  <a:pt x="1986696" y="573723"/>
                </a:lnTo>
                <a:lnTo>
                  <a:pt x="1999392" y="577533"/>
                </a:lnTo>
                <a:lnTo>
                  <a:pt x="2011771" y="581978"/>
                </a:lnTo>
                <a:lnTo>
                  <a:pt x="2023833" y="586741"/>
                </a:lnTo>
                <a:lnTo>
                  <a:pt x="2036212" y="591503"/>
                </a:lnTo>
                <a:lnTo>
                  <a:pt x="2048274" y="596583"/>
                </a:lnTo>
                <a:lnTo>
                  <a:pt x="2059701" y="602298"/>
                </a:lnTo>
                <a:lnTo>
                  <a:pt x="2071445" y="607696"/>
                </a:lnTo>
                <a:lnTo>
                  <a:pt x="2082555" y="613411"/>
                </a:lnTo>
                <a:lnTo>
                  <a:pt x="2094299" y="619761"/>
                </a:lnTo>
                <a:lnTo>
                  <a:pt x="2105409" y="626111"/>
                </a:lnTo>
                <a:lnTo>
                  <a:pt x="2115883" y="632461"/>
                </a:lnTo>
                <a:lnTo>
                  <a:pt x="2126675" y="639128"/>
                </a:lnTo>
                <a:lnTo>
                  <a:pt x="2137467" y="645796"/>
                </a:lnTo>
                <a:lnTo>
                  <a:pt x="2147307" y="653098"/>
                </a:lnTo>
                <a:lnTo>
                  <a:pt x="2157782" y="660401"/>
                </a:lnTo>
                <a:lnTo>
                  <a:pt x="2167622" y="668021"/>
                </a:lnTo>
                <a:lnTo>
                  <a:pt x="2177144" y="675958"/>
                </a:lnTo>
                <a:lnTo>
                  <a:pt x="2186667" y="683896"/>
                </a:lnTo>
                <a:lnTo>
                  <a:pt x="2195872" y="691833"/>
                </a:lnTo>
                <a:lnTo>
                  <a:pt x="2204759" y="700088"/>
                </a:lnTo>
                <a:lnTo>
                  <a:pt x="2213647" y="708978"/>
                </a:lnTo>
                <a:lnTo>
                  <a:pt x="2222217" y="717551"/>
                </a:lnTo>
                <a:lnTo>
                  <a:pt x="2230152" y="726441"/>
                </a:lnTo>
                <a:lnTo>
                  <a:pt x="2238723" y="735648"/>
                </a:lnTo>
                <a:lnTo>
                  <a:pt x="2246023" y="744538"/>
                </a:lnTo>
                <a:lnTo>
                  <a:pt x="2253641" y="754063"/>
                </a:lnTo>
                <a:lnTo>
                  <a:pt x="2261259" y="763588"/>
                </a:lnTo>
                <a:lnTo>
                  <a:pt x="2268242" y="773113"/>
                </a:lnTo>
                <a:lnTo>
                  <a:pt x="2275225" y="783273"/>
                </a:lnTo>
                <a:lnTo>
                  <a:pt x="2281573" y="793116"/>
                </a:lnTo>
                <a:lnTo>
                  <a:pt x="2287922" y="803276"/>
                </a:lnTo>
                <a:lnTo>
                  <a:pt x="2293635" y="813753"/>
                </a:lnTo>
                <a:lnTo>
                  <a:pt x="2299349" y="823913"/>
                </a:lnTo>
                <a:lnTo>
                  <a:pt x="2304427" y="834708"/>
                </a:lnTo>
                <a:lnTo>
                  <a:pt x="2309506" y="845503"/>
                </a:lnTo>
                <a:lnTo>
                  <a:pt x="2314267" y="856298"/>
                </a:lnTo>
                <a:lnTo>
                  <a:pt x="2319028" y="867411"/>
                </a:lnTo>
                <a:lnTo>
                  <a:pt x="2323155" y="878523"/>
                </a:lnTo>
                <a:lnTo>
                  <a:pt x="2326964" y="889636"/>
                </a:lnTo>
                <a:lnTo>
                  <a:pt x="2330455" y="900748"/>
                </a:lnTo>
                <a:lnTo>
                  <a:pt x="2333629" y="912178"/>
                </a:lnTo>
                <a:lnTo>
                  <a:pt x="2336486" y="923608"/>
                </a:lnTo>
                <a:lnTo>
                  <a:pt x="2339343" y="935038"/>
                </a:lnTo>
                <a:lnTo>
                  <a:pt x="2341565" y="947103"/>
                </a:lnTo>
                <a:lnTo>
                  <a:pt x="2343152" y="958851"/>
                </a:lnTo>
                <a:lnTo>
                  <a:pt x="2344739" y="970916"/>
                </a:lnTo>
                <a:lnTo>
                  <a:pt x="2346009" y="982663"/>
                </a:lnTo>
                <a:lnTo>
                  <a:pt x="2347278" y="994728"/>
                </a:lnTo>
                <a:lnTo>
                  <a:pt x="2347596" y="1007111"/>
                </a:lnTo>
                <a:lnTo>
                  <a:pt x="2347913" y="1019176"/>
                </a:lnTo>
                <a:lnTo>
                  <a:pt x="2347913" y="1089978"/>
                </a:lnTo>
                <a:lnTo>
                  <a:pt x="2349183" y="1097916"/>
                </a:lnTo>
                <a:lnTo>
                  <a:pt x="2349500" y="1105853"/>
                </a:lnTo>
                <a:lnTo>
                  <a:pt x="2349183" y="1113791"/>
                </a:lnTo>
                <a:lnTo>
                  <a:pt x="2347913" y="1121728"/>
                </a:lnTo>
                <a:lnTo>
                  <a:pt x="2347913" y="1289051"/>
                </a:lnTo>
                <a:lnTo>
                  <a:pt x="2347907" y="1289209"/>
                </a:lnTo>
                <a:lnTo>
                  <a:pt x="2347913" y="1289368"/>
                </a:lnTo>
                <a:lnTo>
                  <a:pt x="2347913" y="1652906"/>
                </a:lnTo>
                <a:lnTo>
                  <a:pt x="2347596" y="1659256"/>
                </a:lnTo>
                <a:lnTo>
                  <a:pt x="2347278" y="1665606"/>
                </a:lnTo>
                <a:lnTo>
                  <a:pt x="2346326" y="1671956"/>
                </a:lnTo>
                <a:lnTo>
                  <a:pt x="2345374" y="1677988"/>
                </a:lnTo>
                <a:lnTo>
                  <a:pt x="2343787" y="1684021"/>
                </a:lnTo>
                <a:lnTo>
                  <a:pt x="2341565" y="1690053"/>
                </a:lnTo>
                <a:lnTo>
                  <a:pt x="2339660" y="1695768"/>
                </a:lnTo>
                <a:lnTo>
                  <a:pt x="2337438" y="1701483"/>
                </a:lnTo>
                <a:lnTo>
                  <a:pt x="2334582" y="1706881"/>
                </a:lnTo>
                <a:lnTo>
                  <a:pt x="2331725" y="1712278"/>
                </a:lnTo>
                <a:lnTo>
                  <a:pt x="2328551" y="1717358"/>
                </a:lnTo>
                <a:lnTo>
                  <a:pt x="2325059" y="1722438"/>
                </a:lnTo>
                <a:lnTo>
                  <a:pt x="2321568" y="1727518"/>
                </a:lnTo>
                <a:lnTo>
                  <a:pt x="2317441" y="1731963"/>
                </a:lnTo>
                <a:lnTo>
                  <a:pt x="2312998" y="1736726"/>
                </a:lnTo>
                <a:lnTo>
                  <a:pt x="2308871" y="1741171"/>
                </a:lnTo>
                <a:lnTo>
                  <a:pt x="2304110" y="1744981"/>
                </a:lnTo>
                <a:lnTo>
                  <a:pt x="2299349" y="1749108"/>
                </a:lnTo>
                <a:lnTo>
                  <a:pt x="2293953" y="1752601"/>
                </a:lnTo>
                <a:lnTo>
                  <a:pt x="2288874" y="1756093"/>
                </a:lnTo>
                <a:lnTo>
                  <a:pt x="2283795" y="1759268"/>
                </a:lnTo>
                <a:lnTo>
                  <a:pt x="2278399" y="1762443"/>
                </a:lnTo>
                <a:lnTo>
                  <a:pt x="2272369" y="1765301"/>
                </a:lnTo>
                <a:lnTo>
                  <a:pt x="2266338" y="1767841"/>
                </a:lnTo>
                <a:lnTo>
                  <a:pt x="2260307" y="1770063"/>
                </a:lnTo>
                <a:lnTo>
                  <a:pt x="2253959" y="1771651"/>
                </a:lnTo>
                <a:lnTo>
                  <a:pt x="2247610" y="1773556"/>
                </a:lnTo>
                <a:lnTo>
                  <a:pt x="2241262" y="1774826"/>
                </a:lnTo>
                <a:lnTo>
                  <a:pt x="2234914" y="1776096"/>
                </a:lnTo>
                <a:lnTo>
                  <a:pt x="2228248" y="1776731"/>
                </a:lnTo>
                <a:lnTo>
                  <a:pt x="2221582" y="1777366"/>
                </a:lnTo>
                <a:lnTo>
                  <a:pt x="2214917" y="1777683"/>
                </a:lnTo>
                <a:lnTo>
                  <a:pt x="2049861" y="1777683"/>
                </a:lnTo>
                <a:lnTo>
                  <a:pt x="2041926" y="1777366"/>
                </a:lnTo>
                <a:lnTo>
                  <a:pt x="2034308" y="1776096"/>
                </a:lnTo>
                <a:lnTo>
                  <a:pt x="2026690" y="1774191"/>
                </a:lnTo>
                <a:lnTo>
                  <a:pt x="2019707" y="1771333"/>
                </a:lnTo>
                <a:lnTo>
                  <a:pt x="2012724" y="1768158"/>
                </a:lnTo>
                <a:lnTo>
                  <a:pt x="2006375" y="1764031"/>
                </a:lnTo>
                <a:lnTo>
                  <a:pt x="2000662" y="1759903"/>
                </a:lnTo>
                <a:lnTo>
                  <a:pt x="1994949" y="1755141"/>
                </a:lnTo>
                <a:lnTo>
                  <a:pt x="1989870" y="1749426"/>
                </a:lnTo>
                <a:lnTo>
                  <a:pt x="1985426" y="1743393"/>
                </a:lnTo>
                <a:lnTo>
                  <a:pt x="1981617" y="1737043"/>
                </a:lnTo>
                <a:lnTo>
                  <a:pt x="1977808" y="1730376"/>
                </a:lnTo>
                <a:lnTo>
                  <a:pt x="1975586" y="1723391"/>
                </a:lnTo>
                <a:lnTo>
                  <a:pt x="1973682" y="1715771"/>
                </a:lnTo>
                <a:lnTo>
                  <a:pt x="1972095" y="1708151"/>
                </a:lnTo>
                <a:lnTo>
                  <a:pt x="1971460" y="1700213"/>
                </a:lnTo>
                <a:lnTo>
                  <a:pt x="1971143" y="1687196"/>
                </a:lnTo>
                <a:lnTo>
                  <a:pt x="1969873" y="1674496"/>
                </a:lnTo>
                <a:lnTo>
                  <a:pt x="1968286" y="1662113"/>
                </a:lnTo>
                <a:lnTo>
                  <a:pt x="1966064" y="1649731"/>
                </a:lnTo>
                <a:lnTo>
                  <a:pt x="1962890" y="1637666"/>
                </a:lnTo>
                <a:lnTo>
                  <a:pt x="1959398" y="1625601"/>
                </a:lnTo>
                <a:lnTo>
                  <a:pt x="1955272" y="1614171"/>
                </a:lnTo>
                <a:lnTo>
                  <a:pt x="1950511" y="1602741"/>
                </a:lnTo>
                <a:lnTo>
                  <a:pt x="1945432" y="1591628"/>
                </a:lnTo>
                <a:lnTo>
                  <a:pt x="1939718" y="1580833"/>
                </a:lnTo>
                <a:lnTo>
                  <a:pt x="1933370" y="1570356"/>
                </a:lnTo>
                <a:lnTo>
                  <a:pt x="1927022" y="1560196"/>
                </a:lnTo>
                <a:lnTo>
                  <a:pt x="1920039" y="1550353"/>
                </a:lnTo>
                <a:lnTo>
                  <a:pt x="1912421" y="1540828"/>
                </a:lnTo>
                <a:lnTo>
                  <a:pt x="1904168" y="1531621"/>
                </a:lnTo>
                <a:lnTo>
                  <a:pt x="1895915" y="1522731"/>
                </a:lnTo>
                <a:lnTo>
                  <a:pt x="1887028" y="1514476"/>
                </a:lnTo>
                <a:lnTo>
                  <a:pt x="1877823" y="1506856"/>
                </a:lnTo>
                <a:lnTo>
                  <a:pt x="1868300" y="1499553"/>
                </a:lnTo>
                <a:lnTo>
                  <a:pt x="1858460" y="1492251"/>
                </a:lnTo>
                <a:lnTo>
                  <a:pt x="1848303" y="1485901"/>
                </a:lnTo>
                <a:lnTo>
                  <a:pt x="1837511" y="1479868"/>
                </a:lnTo>
                <a:lnTo>
                  <a:pt x="1826719" y="1474471"/>
                </a:lnTo>
                <a:lnTo>
                  <a:pt x="1815610" y="1469391"/>
                </a:lnTo>
                <a:lnTo>
                  <a:pt x="1804183" y="1464946"/>
                </a:lnTo>
                <a:lnTo>
                  <a:pt x="1792756" y="1460818"/>
                </a:lnTo>
                <a:lnTo>
                  <a:pt x="1780694" y="1457326"/>
                </a:lnTo>
                <a:lnTo>
                  <a:pt x="1768315" y="1454468"/>
                </a:lnTo>
                <a:lnTo>
                  <a:pt x="1756253" y="1452246"/>
                </a:lnTo>
                <a:lnTo>
                  <a:pt x="1743557" y="1450658"/>
                </a:lnTo>
                <a:lnTo>
                  <a:pt x="1730860" y="1449706"/>
                </a:lnTo>
                <a:lnTo>
                  <a:pt x="1718163" y="1449388"/>
                </a:lnTo>
                <a:lnTo>
                  <a:pt x="1704832" y="1449706"/>
                </a:lnTo>
                <a:lnTo>
                  <a:pt x="1692135" y="1450658"/>
                </a:lnTo>
                <a:lnTo>
                  <a:pt x="1680074" y="1452246"/>
                </a:lnTo>
                <a:lnTo>
                  <a:pt x="1667695" y="1454468"/>
                </a:lnTo>
                <a:lnTo>
                  <a:pt x="1655315" y="1457326"/>
                </a:lnTo>
                <a:lnTo>
                  <a:pt x="1643571" y="1460818"/>
                </a:lnTo>
                <a:lnTo>
                  <a:pt x="1631509" y="1464946"/>
                </a:lnTo>
                <a:lnTo>
                  <a:pt x="1620400" y="1469391"/>
                </a:lnTo>
                <a:lnTo>
                  <a:pt x="1609290" y="1474471"/>
                </a:lnTo>
                <a:lnTo>
                  <a:pt x="1598181" y="1479868"/>
                </a:lnTo>
                <a:lnTo>
                  <a:pt x="1587706" y="1485901"/>
                </a:lnTo>
                <a:lnTo>
                  <a:pt x="1577549" y="1492251"/>
                </a:lnTo>
                <a:lnTo>
                  <a:pt x="1567709" y="1499553"/>
                </a:lnTo>
                <a:lnTo>
                  <a:pt x="1558187" y="1506856"/>
                </a:lnTo>
                <a:lnTo>
                  <a:pt x="1548664" y="1514476"/>
                </a:lnTo>
                <a:lnTo>
                  <a:pt x="1540094" y="1522731"/>
                </a:lnTo>
                <a:lnTo>
                  <a:pt x="1531524" y="1531621"/>
                </a:lnTo>
                <a:lnTo>
                  <a:pt x="1523588" y="1540828"/>
                </a:lnTo>
                <a:lnTo>
                  <a:pt x="1516288" y="1550353"/>
                </a:lnTo>
                <a:lnTo>
                  <a:pt x="1508987" y="1560196"/>
                </a:lnTo>
                <a:lnTo>
                  <a:pt x="1502322" y="1570356"/>
                </a:lnTo>
                <a:lnTo>
                  <a:pt x="1495973" y="1580833"/>
                </a:lnTo>
                <a:lnTo>
                  <a:pt x="1490260" y="1591628"/>
                </a:lnTo>
                <a:lnTo>
                  <a:pt x="1485181" y="1602741"/>
                </a:lnTo>
                <a:lnTo>
                  <a:pt x="1480420" y="1614171"/>
                </a:lnTo>
                <a:lnTo>
                  <a:pt x="1476611" y="1625601"/>
                </a:lnTo>
                <a:lnTo>
                  <a:pt x="1472802" y="1637666"/>
                </a:lnTo>
                <a:lnTo>
                  <a:pt x="1470263" y="1649731"/>
                </a:lnTo>
                <a:lnTo>
                  <a:pt x="1467724" y="1662113"/>
                </a:lnTo>
                <a:lnTo>
                  <a:pt x="1465819" y="1674496"/>
                </a:lnTo>
                <a:lnTo>
                  <a:pt x="1464549" y="1687196"/>
                </a:lnTo>
                <a:lnTo>
                  <a:pt x="1464232" y="1700213"/>
                </a:lnTo>
                <a:lnTo>
                  <a:pt x="1463915" y="1708151"/>
                </a:lnTo>
                <a:lnTo>
                  <a:pt x="1462645" y="1715771"/>
                </a:lnTo>
                <a:lnTo>
                  <a:pt x="1460740" y="1723391"/>
                </a:lnTo>
                <a:lnTo>
                  <a:pt x="1457884" y="1730376"/>
                </a:lnTo>
                <a:lnTo>
                  <a:pt x="1454710" y="1737043"/>
                </a:lnTo>
                <a:lnTo>
                  <a:pt x="1450583" y="1743393"/>
                </a:lnTo>
                <a:lnTo>
                  <a:pt x="1445822" y="1749426"/>
                </a:lnTo>
                <a:lnTo>
                  <a:pt x="1440743" y="1755141"/>
                </a:lnTo>
                <a:lnTo>
                  <a:pt x="1435347" y="1759903"/>
                </a:lnTo>
                <a:lnTo>
                  <a:pt x="1429316" y="1764031"/>
                </a:lnTo>
                <a:lnTo>
                  <a:pt x="1422968" y="1768158"/>
                </a:lnTo>
                <a:lnTo>
                  <a:pt x="1416302" y="1771333"/>
                </a:lnTo>
                <a:lnTo>
                  <a:pt x="1409002" y="1774191"/>
                </a:lnTo>
                <a:lnTo>
                  <a:pt x="1401384" y="1776096"/>
                </a:lnTo>
                <a:lnTo>
                  <a:pt x="1394083" y="1777366"/>
                </a:lnTo>
                <a:lnTo>
                  <a:pt x="1386148" y="1777683"/>
                </a:lnTo>
                <a:lnTo>
                  <a:pt x="894156" y="1777683"/>
                </a:lnTo>
                <a:lnTo>
                  <a:pt x="886221" y="1777366"/>
                </a:lnTo>
                <a:lnTo>
                  <a:pt x="878285" y="1776096"/>
                </a:lnTo>
                <a:lnTo>
                  <a:pt x="870667" y="1774191"/>
                </a:lnTo>
                <a:lnTo>
                  <a:pt x="863684" y="1771333"/>
                </a:lnTo>
                <a:lnTo>
                  <a:pt x="856701" y="1768158"/>
                </a:lnTo>
                <a:lnTo>
                  <a:pt x="850353" y="1764031"/>
                </a:lnTo>
                <a:lnTo>
                  <a:pt x="844639" y="1759903"/>
                </a:lnTo>
                <a:lnTo>
                  <a:pt x="838926" y="1755141"/>
                </a:lnTo>
                <a:lnTo>
                  <a:pt x="833847" y="1749426"/>
                </a:lnTo>
                <a:lnTo>
                  <a:pt x="829403" y="1743393"/>
                </a:lnTo>
                <a:lnTo>
                  <a:pt x="825594" y="1737043"/>
                </a:lnTo>
                <a:lnTo>
                  <a:pt x="822420" y="1730376"/>
                </a:lnTo>
                <a:lnTo>
                  <a:pt x="819563" y="1723391"/>
                </a:lnTo>
                <a:lnTo>
                  <a:pt x="817659" y="1715771"/>
                </a:lnTo>
                <a:lnTo>
                  <a:pt x="816389" y="1708151"/>
                </a:lnTo>
                <a:lnTo>
                  <a:pt x="815437" y="1700213"/>
                </a:lnTo>
                <a:lnTo>
                  <a:pt x="815120" y="1687196"/>
                </a:lnTo>
                <a:lnTo>
                  <a:pt x="813850" y="1674496"/>
                </a:lnTo>
                <a:lnTo>
                  <a:pt x="812263" y="1662113"/>
                </a:lnTo>
                <a:lnTo>
                  <a:pt x="810041" y="1649731"/>
                </a:lnTo>
                <a:lnTo>
                  <a:pt x="806867" y="1637666"/>
                </a:lnTo>
                <a:lnTo>
                  <a:pt x="803375" y="1625601"/>
                </a:lnTo>
                <a:lnTo>
                  <a:pt x="799249" y="1614171"/>
                </a:lnTo>
                <a:lnTo>
                  <a:pt x="794488" y="1602741"/>
                </a:lnTo>
                <a:lnTo>
                  <a:pt x="789409" y="1591628"/>
                </a:lnTo>
                <a:lnTo>
                  <a:pt x="783696" y="1580833"/>
                </a:lnTo>
                <a:lnTo>
                  <a:pt x="777982" y="1570356"/>
                </a:lnTo>
                <a:lnTo>
                  <a:pt x="770999" y="1560196"/>
                </a:lnTo>
                <a:lnTo>
                  <a:pt x="764016" y="1550353"/>
                </a:lnTo>
                <a:lnTo>
                  <a:pt x="756398" y="1540828"/>
                </a:lnTo>
                <a:lnTo>
                  <a:pt x="748463" y="1531621"/>
                </a:lnTo>
                <a:lnTo>
                  <a:pt x="739892" y="1522731"/>
                </a:lnTo>
                <a:lnTo>
                  <a:pt x="731005" y="1514476"/>
                </a:lnTo>
                <a:lnTo>
                  <a:pt x="721800" y="1506856"/>
                </a:lnTo>
                <a:lnTo>
                  <a:pt x="712277" y="1499553"/>
                </a:lnTo>
                <a:lnTo>
                  <a:pt x="702438" y="1492251"/>
                </a:lnTo>
                <a:lnTo>
                  <a:pt x="692280" y="1485901"/>
                </a:lnTo>
                <a:lnTo>
                  <a:pt x="681488" y="1479868"/>
                </a:lnTo>
                <a:lnTo>
                  <a:pt x="670696" y="1474471"/>
                </a:lnTo>
                <a:lnTo>
                  <a:pt x="659587" y="1469391"/>
                </a:lnTo>
                <a:lnTo>
                  <a:pt x="648160" y="1464946"/>
                </a:lnTo>
                <a:lnTo>
                  <a:pt x="636733" y="1460818"/>
                </a:lnTo>
                <a:lnTo>
                  <a:pt x="624671" y="1457326"/>
                </a:lnTo>
                <a:lnTo>
                  <a:pt x="612292" y="1454468"/>
                </a:lnTo>
                <a:lnTo>
                  <a:pt x="600230" y="1452246"/>
                </a:lnTo>
                <a:lnTo>
                  <a:pt x="587534" y="1450658"/>
                </a:lnTo>
                <a:lnTo>
                  <a:pt x="574837" y="1449706"/>
                </a:lnTo>
                <a:lnTo>
                  <a:pt x="562140" y="1449388"/>
                </a:lnTo>
                <a:lnTo>
                  <a:pt x="548809" y="1449706"/>
                </a:lnTo>
                <a:lnTo>
                  <a:pt x="536112" y="1450658"/>
                </a:lnTo>
                <a:lnTo>
                  <a:pt x="524051" y="1452246"/>
                </a:lnTo>
                <a:lnTo>
                  <a:pt x="511354" y="1454468"/>
                </a:lnTo>
                <a:lnTo>
                  <a:pt x="499292" y="1457326"/>
                </a:lnTo>
                <a:lnTo>
                  <a:pt x="487548" y="1460818"/>
                </a:lnTo>
                <a:lnTo>
                  <a:pt x="475486" y="1464946"/>
                </a:lnTo>
                <a:lnTo>
                  <a:pt x="464377" y="1469391"/>
                </a:lnTo>
                <a:lnTo>
                  <a:pt x="452950" y="1474471"/>
                </a:lnTo>
                <a:lnTo>
                  <a:pt x="442158" y="1479868"/>
                </a:lnTo>
                <a:lnTo>
                  <a:pt x="431366" y="1485901"/>
                </a:lnTo>
                <a:lnTo>
                  <a:pt x="421526" y="1492251"/>
                </a:lnTo>
                <a:lnTo>
                  <a:pt x="411686" y="1499553"/>
                </a:lnTo>
                <a:lnTo>
                  <a:pt x="402164" y="1506856"/>
                </a:lnTo>
                <a:lnTo>
                  <a:pt x="392641" y="1514476"/>
                </a:lnTo>
                <a:lnTo>
                  <a:pt x="383754" y="1522731"/>
                </a:lnTo>
                <a:lnTo>
                  <a:pt x="375501" y="1531621"/>
                </a:lnTo>
                <a:lnTo>
                  <a:pt x="367566" y="1540828"/>
                </a:lnTo>
                <a:lnTo>
                  <a:pt x="359948" y="1550353"/>
                </a:lnTo>
                <a:lnTo>
                  <a:pt x="352964" y="1560196"/>
                </a:lnTo>
                <a:lnTo>
                  <a:pt x="346299" y="1570356"/>
                </a:lnTo>
                <a:lnTo>
                  <a:pt x="340268" y="1580833"/>
                </a:lnTo>
                <a:lnTo>
                  <a:pt x="334237" y="1591628"/>
                </a:lnTo>
                <a:lnTo>
                  <a:pt x="329158" y="1602741"/>
                </a:lnTo>
                <a:lnTo>
                  <a:pt x="324715" y="1614171"/>
                </a:lnTo>
                <a:lnTo>
                  <a:pt x="320271" y="1625601"/>
                </a:lnTo>
                <a:lnTo>
                  <a:pt x="316779" y="1637666"/>
                </a:lnTo>
                <a:lnTo>
                  <a:pt x="313923" y="1649731"/>
                </a:lnTo>
                <a:lnTo>
                  <a:pt x="311701" y="1662113"/>
                </a:lnTo>
                <a:lnTo>
                  <a:pt x="309796" y="1674496"/>
                </a:lnTo>
                <a:lnTo>
                  <a:pt x="308844" y="1687196"/>
                </a:lnTo>
                <a:lnTo>
                  <a:pt x="308209" y="1700213"/>
                </a:lnTo>
                <a:lnTo>
                  <a:pt x="307574" y="1708151"/>
                </a:lnTo>
                <a:lnTo>
                  <a:pt x="306622" y="1715771"/>
                </a:lnTo>
                <a:lnTo>
                  <a:pt x="304400" y="1723391"/>
                </a:lnTo>
                <a:lnTo>
                  <a:pt x="301861" y="1730376"/>
                </a:lnTo>
                <a:lnTo>
                  <a:pt x="298687" y="1737043"/>
                </a:lnTo>
                <a:lnTo>
                  <a:pt x="294560" y="1743393"/>
                </a:lnTo>
                <a:lnTo>
                  <a:pt x="289799" y="1749426"/>
                </a:lnTo>
                <a:lnTo>
                  <a:pt x="285038" y="1755141"/>
                </a:lnTo>
                <a:lnTo>
                  <a:pt x="279642" y="1759903"/>
                </a:lnTo>
                <a:lnTo>
                  <a:pt x="273611" y="1764031"/>
                </a:lnTo>
                <a:lnTo>
                  <a:pt x="266945" y="1768158"/>
                </a:lnTo>
                <a:lnTo>
                  <a:pt x="259962" y="1771333"/>
                </a:lnTo>
                <a:lnTo>
                  <a:pt x="252979" y="1774191"/>
                </a:lnTo>
                <a:lnTo>
                  <a:pt x="245678" y="1776096"/>
                </a:lnTo>
                <a:lnTo>
                  <a:pt x="237743" y="1777366"/>
                </a:lnTo>
                <a:lnTo>
                  <a:pt x="229808" y="1777683"/>
                </a:lnTo>
                <a:lnTo>
                  <a:pt x="132679" y="1777683"/>
                </a:lnTo>
                <a:lnTo>
                  <a:pt x="126013" y="1777366"/>
                </a:lnTo>
                <a:lnTo>
                  <a:pt x="119348" y="1776731"/>
                </a:lnTo>
                <a:lnTo>
                  <a:pt x="112682" y="1776096"/>
                </a:lnTo>
                <a:lnTo>
                  <a:pt x="106334" y="1774826"/>
                </a:lnTo>
                <a:lnTo>
                  <a:pt x="99985" y="1773556"/>
                </a:lnTo>
                <a:lnTo>
                  <a:pt x="93637" y="1771651"/>
                </a:lnTo>
                <a:lnTo>
                  <a:pt x="87289" y="1770063"/>
                </a:lnTo>
                <a:lnTo>
                  <a:pt x="81258" y="1767841"/>
                </a:lnTo>
                <a:lnTo>
                  <a:pt x="75227" y="1765301"/>
                </a:lnTo>
                <a:lnTo>
                  <a:pt x="69196" y="1762443"/>
                </a:lnTo>
                <a:lnTo>
                  <a:pt x="63800" y="1759268"/>
                </a:lnTo>
                <a:lnTo>
                  <a:pt x="58722" y="1756093"/>
                </a:lnTo>
                <a:lnTo>
                  <a:pt x="53325" y="1752601"/>
                </a:lnTo>
                <a:lnTo>
                  <a:pt x="48247" y="1749108"/>
                </a:lnTo>
                <a:lnTo>
                  <a:pt x="43486" y="1744981"/>
                </a:lnTo>
                <a:lnTo>
                  <a:pt x="38724" y="1741171"/>
                </a:lnTo>
                <a:lnTo>
                  <a:pt x="34281" y="1736726"/>
                </a:lnTo>
                <a:lnTo>
                  <a:pt x="30154" y="1731963"/>
                </a:lnTo>
                <a:lnTo>
                  <a:pt x="26028" y="1727518"/>
                </a:lnTo>
                <a:lnTo>
                  <a:pt x="22536" y="1722438"/>
                </a:lnTo>
                <a:lnTo>
                  <a:pt x="19045" y="1717358"/>
                </a:lnTo>
                <a:lnTo>
                  <a:pt x="15871" y="1712278"/>
                </a:lnTo>
                <a:lnTo>
                  <a:pt x="13014" y="1706881"/>
                </a:lnTo>
                <a:lnTo>
                  <a:pt x="10157" y="1701483"/>
                </a:lnTo>
                <a:lnTo>
                  <a:pt x="7935" y="1695768"/>
                </a:lnTo>
                <a:lnTo>
                  <a:pt x="5713" y="1690053"/>
                </a:lnTo>
                <a:lnTo>
                  <a:pt x="3809" y="1684021"/>
                </a:lnTo>
                <a:lnTo>
                  <a:pt x="2222" y="1677988"/>
                </a:lnTo>
                <a:lnTo>
                  <a:pt x="1587" y="1671956"/>
                </a:lnTo>
                <a:lnTo>
                  <a:pt x="317" y="1665606"/>
                </a:lnTo>
                <a:lnTo>
                  <a:pt x="0" y="1659256"/>
                </a:lnTo>
                <a:lnTo>
                  <a:pt x="0" y="1652906"/>
                </a:lnTo>
                <a:lnTo>
                  <a:pt x="0" y="1476058"/>
                </a:lnTo>
                <a:lnTo>
                  <a:pt x="6" y="1475902"/>
                </a:lnTo>
                <a:lnTo>
                  <a:pt x="0" y="1475741"/>
                </a:lnTo>
                <a:lnTo>
                  <a:pt x="0" y="1019176"/>
                </a:lnTo>
                <a:lnTo>
                  <a:pt x="0" y="1007111"/>
                </a:lnTo>
                <a:lnTo>
                  <a:pt x="317" y="994728"/>
                </a:lnTo>
                <a:lnTo>
                  <a:pt x="1587" y="982663"/>
                </a:lnTo>
                <a:lnTo>
                  <a:pt x="2539" y="970916"/>
                </a:lnTo>
                <a:lnTo>
                  <a:pt x="4126" y="958851"/>
                </a:lnTo>
                <a:lnTo>
                  <a:pt x="6348" y="947103"/>
                </a:lnTo>
                <a:lnTo>
                  <a:pt x="8253" y="935038"/>
                </a:lnTo>
                <a:lnTo>
                  <a:pt x="11109" y="923608"/>
                </a:lnTo>
                <a:lnTo>
                  <a:pt x="13649" y="912178"/>
                </a:lnTo>
                <a:lnTo>
                  <a:pt x="16823" y="900748"/>
                </a:lnTo>
                <a:lnTo>
                  <a:pt x="20632" y="889636"/>
                </a:lnTo>
                <a:lnTo>
                  <a:pt x="24441" y="878523"/>
                </a:lnTo>
                <a:lnTo>
                  <a:pt x="28885" y="867411"/>
                </a:lnTo>
                <a:lnTo>
                  <a:pt x="33328" y="856298"/>
                </a:lnTo>
                <a:lnTo>
                  <a:pt x="38090" y="845503"/>
                </a:lnTo>
                <a:lnTo>
                  <a:pt x="43168" y="834708"/>
                </a:lnTo>
                <a:lnTo>
                  <a:pt x="48247" y="823913"/>
                </a:lnTo>
                <a:lnTo>
                  <a:pt x="54278" y="813753"/>
                </a:lnTo>
                <a:lnTo>
                  <a:pt x="60309" y="803276"/>
                </a:lnTo>
                <a:lnTo>
                  <a:pt x="66022" y="793116"/>
                </a:lnTo>
                <a:lnTo>
                  <a:pt x="73005" y="783273"/>
                </a:lnTo>
                <a:lnTo>
                  <a:pt x="79671" y="773113"/>
                </a:lnTo>
                <a:lnTo>
                  <a:pt x="86337" y="763588"/>
                </a:lnTo>
                <a:lnTo>
                  <a:pt x="93954" y="754063"/>
                </a:lnTo>
                <a:lnTo>
                  <a:pt x="101572" y="744538"/>
                </a:lnTo>
                <a:lnTo>
                  <a:pt x="108873" y="735648"/>
                </a:lnTo>
                <a:lnTo>
                  <a:pt x="117443" y="726441"/>
                </a:lnTo>
                <a:lnTo>
                  <a:pt x="125696" y="717551"/>
                </a:lnTo>
                <a:lnTo>
                  <a:pt x="133949" y="708978"/>
                </a:lnTo>
                <a:lnTo>
                  <a:pt x="142836" y="700088"/>
                </a:lnTo>
                <a:lnTo>
                  <a:pt x="151724" y="691833"/>
                </a:lnTo>
                <a:lnTo>
                  <a:pt x="160929" y="683896"/>
                </a:lnTo>
                <a:lnTo>
                  <a:pt x="170451" y="675958"/>
                </a:lnTo>
                <a:lnTo>
                  <a:pt x="179974" y="668021"/>
                </a:lnTo>
                <a:lnTo>
                  <a:pt x="189814" y="660401"/>
                </a:lnTo>
                <a:lnTo>
                  <a:pt x="200288" y="653098"/>
                </a:lnTo>
                <a:lnTo>
                  <a:pt x="210445" y="645796"/>
                </a:lnTo>
                <a:lnTo>
                  <a:pt x="220920" y="639128"/>
                </a:lnTo>
                <a:lnTo>
                  <a:pt x="231395" y="632461"/>
                </a:lnTo>
                <a:lnTo>
                  <a:pt x="242187" y="626111"/>
                </a:lnTo>
                <a:lnTo>
                  <a:pt x="253296" y="619761"/>
                </a:lnTo>
                <a:lnTo>
                  <a:pt x="264723" y="613411"/>
                </a:lnTo>
                <a:lnTo>
                  <a:pt x="275833" y="607696"/>
                </a:lnTo>
                <a:lnTo>
                  <a:pt x="287895" y="602298"/>
                </a:lnTo>
                <a:lnTo>
                  <a:pt x="299321" y="596583"/>
                </a:lnTo>
                <a:lnTo>
                  <a:pt x="311383" y="591503"/>
                </a:lnTo>
                <a:lnTo>
                  <a:pt x="323445" y="586741"/>
                </a:lnTo>
                <a:lnTo>
                  <a:pt x="335824" y="581978"/>
                </a:lnTo>
                <a:lnTo>
                  <a:pt x="348203" y="577533"/>
                </a:lnTo>
                <a:lnTo>
                  <a:pt x="360900" y="573723"/>
                </a:lnTo>
                <a:lnTo>
                  <a:pt x="373596" y="569596"/>
                </a:lnTo>
                <a:lnTo>
                  <a:pt x="386293" y="566103"/>
                </a:lnTo>
                <a:lnTo>
                  <a:pt x="399307" y="562928"/>
                </a:lnTo>
                <a:lnTo>
                  <a:pt x="412321" y="559753"/>
                </a:lnTo>
                <a:lnTo>
                  <a:pt x="425652" y="556896"/>
                </a:lnTo>
                <a:lnTo>
                  <a:pt x="438984" y="554038"/>
                </a:lnTo>
                <a:lnTo>
                  <a:pt x="452633" y="552133"/>
                </a:lnTo>
                <a:lnTo>
                  <a:pt x="465964" y="550228"/>
                </a:lnTo>
                <a:lnTo>
                  <a:pt x="479930" y="548641"/>
                </a:lnTo>
                <a:lnTo>
                  <a:pt x="493262" y="547053"/>
                </a:lnTo>
                <a:lnTo>
                  <a:pt x="507228" y="546101"/>
                </a:lnTo>
                <a:lnTo>
                  <a:pt x="521511" y="545466"/>
                </a:lnTo>
                <a:lnTo>
                  <a:pt x="535478" y="545148"/>
                </a:lnTo>
                <a:lnTo>
                  <a:pt x="549761" y="544513"/>
                </a:lnTo>
                <a:lnTo>
                  <a:pt x="1335088" y="544513"/>
                </a:lnTo>
                <a:lnTo>
                  <a:pt x="1335088" y="432238"/>
                </a:lnTo>
                <a:lnTo>
                  <a:pt x="1335723" y="424293"/>
                </a:lnTo>
                <a:lnTo>
                  <a:pt x="1336676" y="416347"/>
                </a:lnTo>
                <a:lnTo>
                  <a:pt x="1338898" y="408719"/>
                </a:lnTo>
                <a:lnTo>
                  <a:pt x="1341438" y="401727"/>
                </a:lnTo>
                <a:lnTo>
                  <a:pt x="1344613" y="395053"/>
                </a:lnTo>
                <a:lnTo>
                  <a:pt x="1348741" y="388061"/>
                </a:lnTo>
                <a:lnTo>
                  <a:pt x="1353186" y="382340"/>
                </a:lnTo>
                <a:lnTo>
                  <a:pt x="1358266" y="376619"/>
                </a:lnTo>
                <a:lnTo>
                  <a:pt x="1363663" y="371534"/>
                </a:lnTo>
                <a:lnTo>
                  <a:pt x="1369696" y="367085"/>
                </a:lnTo>
                <a:lnTo>
                  <a:pt x="1376363" y="363271"/>
                </a:lnTo>
                <a:lnTo>
                  <a:pt x="1383348" y="360092"/>
                </a:lnTo>
                <a:lnTo>
                  <a:pt x="1390333" y="357232"/>
                </a:lnTo>
                <a:lnTo>
                  <a:pt x="1397953" y="355325"/>
                </a:lnTo>
                <a:lnTo>
                  <a:pt x="1405573" y="354054"/>
                </a:lnTo>
                <a:lnTo>
                  <a:pt x="1413828" y="353736"/>
                </a:lnTo>
                <a:close/>
                <a:moveTo>
                  <a:pt x="1740853" y="352465"/>
                </a:moveTo>
                <a:lnTo>
                  <a:pt x="1859916" y="352465"/>
                </a:lnTo>
                <a:lnTo>
                  <a:pt x="1867853" y="352783"/>
                </a:lnTo>
                <a:lnTo>
                  <a:pt x="1875791" y="354054"/>
                </a:lnTo>
                <a:lnTo>
                  <a:pt x="1883093" y="355643"/>
                </a:lnTo>
                <a:lnTo>
                  <a:pt x="1890396" y="358503"/>
                </a:lnTo>
                <a:lnTo>
                  <a:pt x="1897063" y="361682"/>
                </a:lnTo>
                <a:lnTo>
                  <a:pt x="1903731" y="365495"/>
                </a:lnTo>
                <a:lnTo>
                  <a:pt x="1909763" y="370263"/>
                </a:lnTo>
                <a:lnTo>
                  <a:pt x="1915478" y="375030"/>
                </a:lnTo>
                <a:lnTo>
                  <a:pt x="1920241" y="380751"/>
                </a:lnTo>
                <a:lnTo>
                  <a:pt x="1925003" y="387107"/>
                </a:lnTo>
                <a:lnTo>
                  <a:pt x="1928813" y="393464"/>
                </a:lnTo>
                <a:lnTo>
                  <a:pt x="1931988" y="400138"/>
                </a:lnTo>
                <a:lnTo>
                  <a:pt x="1934846" y="407130"/>
                </a:lnTo>
                <a:lnTo>
                  <a:pt x="1936751" y="414758"/>
                </a:lnTo>
                <a:lnTo>
                  <a:pt x="1938021" y="422703"/>
                </a:lnTo>
                <a:lnTo>
                  <a:pt x="1938338" y="430649"/>
                </a:lnTo>
                <a:lnTo>
                  <a:pt x="1938021" y="438595"/>
                </a:lnTo>
                <a:lnTo>
                  <a:pt x="1936751" y="446540"/>
                </a:lnTo>
                <a:lnTo>
                  <a:pt x="1934846" y="454168"/>
                </a:lnTo>
                <a:lnTo>
                  <a:pt x="1931988" y="461160"/>
                </a:lnTo>
                <a:lnTo>
                  <a:pt x="1928813" y="468152"/>
                </a:lnTo>
                <a:lnTo>
                  <a:pt x="1925003" y="474508"/>
                </a:lnTo>
                <a:lnTo>
                  <a:pt x="1920241" y="480229"/>
                </a:lnTo>
                <a:lnTo>
                  <a:pt x="1915478" y="485950"/>
                </a:lnTo>
                <a:lnTo>
                  <a:pt x="1909763" y="491035"/>
                </a:lnTo>
                <a:lnTo>
                  <a:pt x="1903731" y="495802"/>
                </a:lnTo>
                <a:lnTo>
                  <a:pt x="1897063" y="499299"/>
                </a:lnTo>
                <a:lnTo>
                  <a:pt x="1890396" y="503112"/>
                </a:lnTo>
                <a:lnTo>
                  <a:pt x="1883093" y="505337"/>
                </a:lnTo>
                <a:lnTo>
                  <a:pt x="1875791" y="507244"/>
                </a:lnTo>
                <a:lnTo>
                  <a:pt x="1867853" y="508515"/>
                </a:lnTo>
                <a:lnTo>
                  <a:pt x="1859916" y="508833"/>
                </a:lnTo>
                <a:lnTo>
                  <a:pt x="1740853" y="508833"/>
                </a:lnTo>
                <a:lnTo>
                  <a:pt x="1732916" y="508515"/>
                </a:lnTo>
                <a:lnTo>
                  <a:pt x="1724978" y="507244"/>
                </a:lnTo>
                <a:lnTo>
                  <a:pt x="1717358" y="505337"/>
                </a:lnTo>
                <a:lnTo>
                  <a:pt x="1710056" y="503112"/>
                </a:lnTo>
                <a:lnTo>
                  <a:pt x="1703388" y="499299"/>
                </a:lnTo>
                <a:lnTo>
                  <a:pt x="1696721" y="495802"/>
                </a:lnTo>
                <a:lnTo>
                  <a:pt x="1690688" y="491035"/>
                </a:lnTo>
                <a:lnTo>
                  <a:pt x="1685291" y="485950"/>
                </a:lnTo>
                <a:lnTo>
                  <a:pt x="1680528" y="480229"/>
                </a:lnTo>
                <a:lnTo>
                  <a:pt x="1675766" y="474508"/>
                </a:lnTo>
                <a:lnTo>
                  <a:pt x="1671638" y="468152"/>
                </a:lnTo>
                <a:lnTo>
                  <a:pt x="1668463" y="461160"/>
                </a:lnTo>
                <a:lnTo>
                  <a:pt x="1665606" y="454168"/>
                </a:lnTo>
                <a:lnTo>
                  <a:pt x="1663701" y="446540"/>
                </a:lnTo>
                <a:lnTo>
                  <a:pt x="1663066" y="438595"/>
                </a:lnTo>
                <a:lnTo>
                  <a:pt x="1662113" y="430649"/>
                </a:lnTo>
                <a:lnTo>
                  <a:pt x="1663066" y="422703"/>
                </a:lnTo>
                <a:lnTo>
                  <a:pt x="1663701" y="414758"/>
                </a:lnTo>
                <a:lnTo>
                  <a:pt x="1665606" y="407130"/>
                </a:lnTo>
                <a:lnTo>
                  <a:pt x="1668463" y="400138"/>
                </a:lnTo>
                <a:lnTo>
                  <a:pt x="1671638" y="393464"/>
                </a:lnTo>
                <a:lnTo>
                  <a:pt x="1675766" y="387107"/>
                </a:lnTo>
                <a:lnTo>
                  <a:pt x="1680528" y="380751"/>
                </a:lnTo>
                <a:lnTo>
                  <a:pt x="1685291" y="375030"/>
                </a:lnTo>
                <a:lnTo>
                  <a:pt x="1690688" y="370263"/>
                </a:lnTo>
                <a:lnTo>
                  <a:pt x="1696721" y="365495"/>
                </a:lnTo>
                <a:lnTo>
                  <a:pt x="1703388" y="361682"/>
                </a:lnTo>
                <a:lnTo>
                  <a:pt x="1710056" y="358503"/>
                </a:lnTo>
                <a:lnTo>
                  <a:pt x="1717358" y="355643"/>
                </a:lnTo>
                <a:lnTo>
                  <a:pt x="1724978" y="354054"/>
                </a:lnTo>
                <a:lnTo>
                  <a:pt x="1732916" y="352783"/>
                </a:lnTo>
                <a:lnTo>
                  <a:pt x="1740853" y="352465"/>
                </a:lnTo>
                <a:close/>
                <a:moveTo>
                  <a:pt x="1076961" y="352465"/>
                </a:moveTo>
                <a:lnTo>
                  <a:pt x="1196341" y="352465"/>
                </a:lnTo>
                <a:lnTo>
                  <a:pt x="1204278" y="352783"/>
                </a:lnTo>
                <a:lnTo>
                  <a:pt x="1211898" y="354054"/>
                </a:lnTo>
                <a:lnTo>
                  <a:pt x="1219201" y="355643"/>
                </a:lnTo>
                <a:lnTo>
                  <a:pt x="1226503" y="358503"/>
                </a:lnTo>
                <a:lnTo>
                  <a:pt x="1233488" y="361682"/>
                </a:lnTo>
                <a:lnTo>
                  <a:pt x="1239838" y="365495"/>
                </a:lnTo>
                <a:lnTo>
                  <a:pt x="1245871" y="370263"/>
                </a:lnTo>
                <a:lnTo>
                  <a:pt x="1251586" y="375030"/>
                </a:lnTo>
                <a:lnTo>
                  <a:pt x="1256666" y="380751"/>
                </a:lnTo>
                <a:lnTo>
                  <a:pt x="1261111" y="387107"/>
                </a:lnTo>
                <a:lnTo>
                  <a:pt x="1264921" y="393464"/>
                </a:lnTo>
                <a:lnTo>
                  <a:pt x="1268096" y="400138"/>
                </a:lnTo>
                <a:lnTo>
                  <a:pt x="1270953" y="407130"/>
                </a:lnTo>
                <a:lnTo>
                  <a:pt x="1272858" y="414758"/>
                </a:lnTo>
                <a:lnTo>
                  <a:pt x="1274128" y="422703"/>
                </a:lnTo>
                <a:lnTo>
                  <a:pt x="1274446" y="430649"/>
                </a:lnTo>
                <a:lnTo>
                  <a:pt x="1274128" y="438595"/>
                </a:lnTo>
                <a:lnTo>
                  <a:pt x="1272858" y="446540"/>
                </a:lnTo>
                <a:lnTo>
                  <a:pt x="1270953" y="454168"/>
                </a:lnTo>
                <a:lnTo>
                  <a:pt x="1268096" y="461160"/>
                </a:lnTo>
                <a:lnTo>
                  <a:pt x="1264921" y="468152"/>
                </a:lnTo>
                <a:lnTo>
                  <a:pt x="1261111" y="474508"/>
                </a:lnTo>
                <a:lnTo>
                  <a:pt x="1256666" y="480229"/>
                </a:lnTo>
                <a:lnTo>
                  <a:pt x="1251586" y="485950"/>
                </a:lnTo>
                <a:lnTo>
                  <a:pt x="1245871" y="491035"/>
                </a:lnTo>
                <a:lnTo>
                  <a:pt x="1239838" y="495802"/>
                </a:lnTo>
                <a:lnTo>
                  <a:pt x="1233488" y="499299"/>
                </a:lnTo>
                <a:lnTo>
                  <a:pt x="1226503" y="503112"/>
                </a:lnTo>
                <a:lnTo>
                  <a:pt x="1219201" y="505337"/>
                </a:lnTo>
                <a:lnTo>
                  <a:pt x="1211898" y="507244"/>
                </a:lnTo>
                <a:lnTo>
                  <a:pt x="1204278" y="508515"/>
                </a:lnTo>
                <a:lnTo>
                  <a:pt x="1196341" y="508833"/>
                </a:lnTo>
                <a:lnTo>
                  <a:pt x="1076961" y="508833"/>
                </a:lnTo>
                <a:lnTo>
                  <a:pt x="1069023" y="508515"/>
                </a:lnTo>
                <a:lnTo>
                  <a:pt x="1061086" y="507244"/>
                </a:lnTo>
                <a:lnTo>
                  <a:pt x="1053466" y="505337"/>
                </a:lnTo>
                <a:lnTo>
                  <a:pt x="1046163" y="503112"/>
                </a:lnTo>
                <a:lnTo>
                  <a:pt x="1039496" y="499299"/>
                </a:lnTo>
                <a:lnTo>
                  <a:pt x="1033146" y="495802"/>
                </a:lnTo>
                <a:lnTo>
                  <a:pt x="1027113" y="491035"/>
                </a:lnTo>
                <a:lnTo>
                  <a:pt x="1021716" y="485950"/>
                </a:lnTo>
                <a:lnTo>
                  <a:pt x="1016636" y="480229"/>
                </a:lnTo>
                <a:lnTo>
                  <a:pt x="1012191" y="474508"/>
                </a:lnTo>
                <a:lnTo>
                  <a:pt x="1008063" y="468152"/>
                </a:lnTo>
                <a:lnTo>
                  <a:pt x="1004571" y="461160"/>
                </a:lnTo>
                <a:lnTo>
                  <a:pt x="1002348" y="454168"/>
                </a:lnTo>
                <a:lnTo>
                  <a:pt x="1000126" y="446540"/>
                </a:lnTo>
                <a:lnTo>
                  <a:pt x="999173" y="438595"/>
                </a:lnTo>
                <a:lnTo>
                  <a:pt x="998538" y="430649"/>
                </a:lnTo>
                <a:lnTo>
                  <a:pt x="999173" y="422703"/>
                </a:lnTo>
                <a:lnTo>
                  <a:pt x="1000126" y="414758"/>
                </a:lnTo>
                <a:lnTo>
                  <a:pt x="1002348" y="407130"/>
                </a:lnTo>
                <a:lnTo>
                  <a:pt x="1004571" y="400138"/>
                </a:lnTo>
                <a:lnTo>
                  <a:pt x="1008063" y="393464"/>
                </a:lnTo>
                <a:lnTo>
                  <a:pt x="1012191" y="387107"/>
                </a:lnTo>
                <a:lnTo>
                  <a:pt x="1016636" y="380751"/>
                </a:lnTo>
                <a:lnTo>
                  <a:pt x="1021716" y="375030"/>
                </a:lnTo>
                <a:lnTo>
                  <a:pt x="1027113" y="370263"/>
                </a:lnTo>
                <a:lnTo>
                  <a:pt x="1033146" y="365495"/>
                </a:lnTo>
                <a:lnTo>
                  <a:pt x="1039496" y="361682"/>
                </a:lnTo>
                <a:lnTo>
                  <a:pt x="1046163" y="358503"/>
                </a:lnTo>
                <a:lnTo>
                  <a:pt x="1053466" y="355643"/>
                </a:lnTo>
                <a:lnTo>
                  <a:pt x="1061086" y="354054"/>
                </a:lnTo>
                <a:lnTo>
                  <a:pt x="1069023" y="352783"/>
                </a:lnTo>
                <a:lnTo>
                  <a:pt x="1076961" y="352465"/>
                </a:lnTo>
                <a:close/>
                <a:moveTo>
                  <a:pt x="1750696" y="104563"/>
                </a:moveTo>
                <a:lnTo>
                  <a:pt x="1758316" y="104881"/>
                </a:lnTo>
                <a:lnTo>
                  <a:pt x="1765301" y="105835"/>
                </a:lnTo>
                <a:lnTo>
                  <a:pt x="1772921" y="107742"/>
                </a:lnTo>
                <a:lnTo>
                  <a:pt x="1779906" y="109966"/>
                </a:lnTo>
                <a:lnTo>
                  <a:pt x="1786891" y="113145"/>
                </a:lnTo>
                <a:lnTo>
                  <a:pt x="1793558" y="117276"/>
                </a:lnTo>
                <a:lnTo>
                  <a:pt x="1799908" y="122044"/>
                </a:lnTo>
                <a:lnTo>
                  <a:pt x="1805941" y="127447"/>
                </a:lnTo>
                <a:lnTo>
                  <a:pt x="1811338" y="133485"/>
                </a:lnTo>
                <a:lnTo>
                  <a:pt x="1816101" y="139524"/>
                </a:lnTo>
                <a:lnTo>
                  <a:pt x="1819593" y="146198"/>
                </a:lnTo>
                <a:lnTo>
                  <a:pt x="1823403" y="153508"/>
                </a:lnTo>
                <a:lnTo>
                  <a:pt x="1825626" y="160500"/>
                </a:lnTo>
                <a:lnTo>
                  <a:pt x="1827213" y="167810"/>
                </a:lnTo>
                <a:lnTo>
                  <a:pt x="1828483" y="175120"/>
                </a:lnTo>
                <a:lnTo>
                  <a:pt x="1828801" y="182748"/>
                </a:lnTo>
                <a:lnTo>
                  <a:pt x="1828483" y="190375"/>
                </a:lnTo>
                <a:lnTo>
                  <a:pt x="1827213" y="198003"/>
                </a:lnTo>
                <a:lnTo>
                  <a:pt x="1825626" y="204995"/>
                </a:lnTo>
                <a:lnTo>
                  <a:pt x="1823403" y="212305"/>
                </a:lnTo>
                <a:lnTo>
                  <a:pt x="1820228" y="219297"/>
                </a:lnTo>
                <a:lnTo>
                  <a:pt x="1816101" y="225972"/>
                </a:lnTo>
                <a:lnTo>
                  <a:pt x="1811338" y="232328"/>
                </a:lnTo>
                <a:lnTo>
                  <a:pt x="1805941" y="238367"/>
                </a:lnTo>
                <a:lnTo>
                  <a:pt x="1721803" y="322589"/>
                </a:lnTo>
                <a:lnTo>
                  <a:pt x="1715771" y="328310"/>
                </a:lnTo>
                <a:lnTo>
                  <a:pt x="1709421" y="333078"/>
                </a:lnTo>
                <a:lnTo>
                  <a:pt x="1702753" y="336891"/>
                </a:lnTo>
                <a:lnTo>
                  <a:pt x="1695451" y="340070"/>
                </a:lnTo>
                <a:lnTo>
                  <a:pt x="1688466" y="342612"/>
                </a:lnTo>
                <a:lnTo>
                  <a:pt x="1681163" y="344519"/>
                </a:lnTo>
                <a:lnTo>
                  <a:pt x="1673543" y="345155"/>
                </a:lnTo>
                <a:lnTo>
                  <a:pt x="1666241" y="345790"/>
                </a:lnTo>
                <a:lnTo>
                  <a:pt x="1658621" y="345155"/>
                </a:lnTo>
                <a:lnTo>
                  <a:pt x="1651318" y="344519"/>
                </a:lnTo>
                <a:lnTo>
                  <a:pt x="1644016" y="342612"/>
                </a:lnTo>
                <a:lnTo>
                  <a:pt x="1636713" y="340070"/>
                </a:lnTo>
                <a:lnTo>
                  <a:pt x="1629728" y="336891"/>
                </a:lnTo>
                <a:lnTo>
                  <a:pt x="1623378" y="333078"/>
                </a:lnTo>
                <a:lnTo>
                  <a:pt x="1617028" y="328310"/>
                </a:lnTo>
                <a:lnTo>
                  <a:pt x="1610996" y="322589"/>
                </a:lnTo>
                <a:lnTo>
                  <a:pt x="1605281" y="316551"/>
                </a:lnTo>
                <a:lnTo>
                  <a:pt x="1600518" y="310194"/>
                </a:lnTo>
                <a:lnTo>
                  <a:pt x="1596708" y="303838"/>
                </a:lnTo>
                <a:lnTo>
                  <a:pt x="1593533" y="296846"/>
                </a:lnTo>
                <a:lnTo>
                  <a:pt x="1591311" y="289536"/>
                </a:lnTo>
                <a:lnTo>
                  <a:pt x="1589088" y="282544"/>
                </a:lnTo>
                <a:lnTo>
                  <a:pt x="1588453" y="274916"/>
                </a:lnTo>
                <a:lnTo>
                  <a:pt x="1588136" y="267288"/>
                </a:lnTo>
                <a:lnTo>
                  <a:pt x="1588453" y="259978"/>
                </a:lnTo>
                <a:lnTo>
                  <a:pt x="1589088" y="252351"/>
                </a:lnTo>
                <a:lnTo>
                  <a:pt x="1591311" y="245041"/>
                </a:lnTo>
                <a:lnTo>
                  <a:pt x="1593533" y="238049"/>
                </a:lnTo>
                <a:lnTo>
                  <a:pt x="1596708" y="230739"/>
                </a:lnTo>
                <a:lnTo>
                  <a:pt x="1600518" y="224065"/>
                </a:lnTo>
                <a:lnTo>
                  <a:pt x="1605281" y="217708"/>
                </a:lnTo>
                <a:lnTo>
                  <a:pt x="1610996" y="211670"/>
                </a:lnTo>
                <a:lnTo>
                  <a:pt x="1695133" y="127447"/>
                </a:lnTo>
                <a:lnTo>
                  <a:pt x="1701166" y="122044"/>
                </a:lnTo>
                <a:lnTo>
                  <a:pt x="1707516" y="117276"/>
                </a:lnTo>
                <a:lnTo>
                  <a:pt x="1714183" y="113145"/>
                </a:lnTo>
                <a:lnTo>
                  <a:pt x="1720851" y="109966"/>
                </a:lnTo>
                <a:lnTo>
                  <a:pt x="1728471" y="107742"/>
                </a:lnTo>
                <a:lnTo>
                  <a:pt x="1735456" y="105835"/>
                </a:lnTo>
                <a:lnTo>
                  <a:pt x="1743076" y="104881"/>
                </a:lnTo>
                <a:lnTo>
                  <a:pt x="1750696" y="104563"/>
                </a:lnTo>
                <a:close/>
                <a:moveTo>
                  <a:pt x="1186498" y="93758"/>
                </a:moveTo>
                <a:lnTo>
                  <a:pt x="1193801" y="94075"/>
                </a:lnTo>
                <a:lnTo>
                  <a:pt x="1201103" y="95029"/>
                </a:lnTo>
                <a:lnTo>
                  <a:pt x="1208723" y="96936"/>
                </a:lnTo>
                <a:lnTo>
                  <a:pt x="1215708" y="99478"/>
                </a:lnTo>
                <a:lnTo>
                  <a:pt x="1222376" y="102656"/>
                </a:lnTo>
                <a:lnTo>
                  <a:pt x="1229361" y="106470"/>
                </a:lnTo>
                <a:lnTo>
                  <a:pt x="1235711" y="111238"/>
                </a:lnTo>
                <a:lnTo>
                  <a:pt x="1241426" y="116959"/>
                </a:lnTo>
                <a:lnTo>
                  <a:pt x="1326198" y="201181"/>
                </a:lnTo>
                <a:lnTo>
                  <a:pt x="1331278" y="206902"/>
                </a:lnTo>
                <a:lnTo>
                  <a:pt x="1336041" y="213259"/>
                </a:lnTo>
                <a:lnTo>
                  <a:pt x="1339851" y="220251"/>
                </a:lnTo>
                <a:lnTo>
                  <a:pt x="1343026" y="227243"/>
                </a:lnTo>
                <a:lnTo>
                  <a:pt x="1345566" y="234553"/>
                </a:lnTo>
                <a:lnTo>
                  <a:pt x="1347471" y="241545"/>
                </a:lnTo>
                <a:lnTo>
                  <a:pt x="1348741" y="249173"/>
                </a:lnTo>
                <a:lnTo>
                  <a:pt x="1348741" y="256800"/>
                </a:lnTo>
                <a:lnTo>
                  <a:pt x="1348741" y="264110"/>
                </a:lnTo>
                <a:lnTo>
                  <a:pt x="1347471" y="271738"/>
                </a:lnTo>
                <a:lnTo>
                  <a:pt x="1345566" y="279048"/>
                </a:lnTo>
                <a:lnTo>
                  <a:pt x="1343026" y="286040"/>
                </a:lnTo>
                <a:lnTo>
                  <a:pt x="1339851" y="293350"/>
                </a:lnTo>
                <a:lnTo>
                  <a:pt x="1336041" y="300024"/>
                </a:lnTo>
                <a:lnTo>
                  <a:pt x="1331278" y="306063"/>
                </a:lnTo>
                <a:lnTo>
                  <a:pt x="1326198" y="311784"/>
                </a:lnTo>
                <a:lnTo>
                  <a:pt x="1320166" y="317504"/>
                </a:lnTo>
                <a:lnTo>
                  <a:pt x="1313816" y="322272"/>
                </a:lnTo>
                <a:lnTo>
                  <a:pt x="1307148" y="326085"/>
                </a:lnTo>
                <a:lnTo>
                  <a:pt x="1299846" y="329264"/>
                </a:lnTo>
                <a:lnTo>
                  <a:pt x="1292861" y="331806"/>
                </a:lnTo>
                <a:lnTo>
                  <a:pt x="1285558" y="333713"/>
                </a:lnTo>
                <a:lnTo>
                  <a:pt x="1277938" y="334667"/>
                </a:lnTo>
                <a:lnTo>
                  <a:pt x="1270636" y="334985"/>
                </a:lnTo>
                <a:lnTo>
                  <a:pt x="1263016" y="334667"/>
                </a:lnTo>
                <a:lnTo>
                  <a:pt x="1255396" y="333713"/>
                </a:lnTo>
                <a:lnTo>
                  <a:pt x="1248411" y="331806"/>
                </a:lnTo>
                <a:lnTo>
                  <a:pt x="1241108" y="329264"/>
                </a:lnTo>
                <a:lnTo>
                  <a:pt x="1234123" y="326085"/>
                </a:lnTo>
                <a:lnTo>
                  <a:pt x="1227773" y="322272"/>
                </a:lnTo>
                <a:lnTo>
                  <a:pt x="1221423" y="317504"/>
                </a:lnTo>
                <a:lnTo>
                  <a:pt x="1215391" y="311784"/>
                </a:lnTo>
                <a:lnTo>
                  <a:pt x="1130936" y="227561"/>
                </a:lnTo>
                <a:lnTo>
                  <a:pt x="1125221" y="221840"/>
                </a:lnTo>
                <a:lnTo>
                  <a:pt x="1120776" y="215483"/>
                </a:lnTo>
                <a:lnTo>
                  <a:pt x="1116966" y="208491"/>
                </a:lnTo>
                <a:lnTo>
                  <a:pt x="1113791" y="201499"/>
                </a:lnTo>
                <a:lnTo>
                  <a:pt x="1110933" y="194189"/>
                </a:lnTo>
                <a:lnTo>
                  <a:pt x="1109346" y="187197"/>
                </a:lnTo>
                <a:lnTo>
                  <a:pt x="1108076" y="179570"/>
                </a:lnTo>
                <a:lnTo>
                  <a:pt x="1107758" y="171942"/>
                </a:lnTo>
                <a:lnTo>
                  <a:pt x="1108076" y="164632"/>
                </a:lnTo>
                <a:lnTo>
                  <a:pt x="1109346" y="157004"/>
                </a:lnTo>
                <a:lnTo>
                  <a:pt x="1110933" y="149694"/>
                </a:lnTo>
                <a:lnTo>
                  <a:pt x="1113791" y="142702"/>
                </a:lnTo>
                <a:lnTo>
                  <a:pt x="1116966" y="135392"/>
                </a:lnTo>
                <a:lnTo>
                  <a:pt x="1120776" y="129036"/>
                </a:lnTo>
                <a:lnTo>
                  <a:pt x="1125221" y="122679"/>
                </a:lnTo>
                <a:lnTo>
                  <a:pt x="1130936" y="116959"/>
                </a:lnTo>
                <a:lnTo>
                  <a:pt x="1136651" y="111238"/>
                </a:lnTo>
                <a:lnTo>
                  <a:pt x="1143001" y="106470"/>
                </a:lnTo>
                <a:lnTo>
                  <a:pt x="1149986" y="102656"/>
                </a:lnTo>
                <a:lnTo>
                  <a:pt x="1156653" y="99478"/>
                </a:lnTo>
                <a:lnTo>
                  <a:pt x="1163638" y="96936"/>
                </a:lnTo>
                <a:lnTo>
                  <a:pt x="1171258" y="95029"/>
                </a:lnTo>
                <a:lnTo>
                  <a:pt x="1178878" y="94075"/>
                </a:lnTo>
                <a:lnTo>
                  <a:pt x="1186498" y="93758"/>
                </a:lnTo>
                <a:close/>
                <a:moveTo>
                  <a:pt x="1468438" y="0"/>
                </a:moveTo>
                <a:lnTo>
                  <a:pt x="1476376" y="318"/>
                </a:lnTo>
                <a:lnTo>
                  <a:pt x="1483996" y="1589"/>
                </a:lnTo>
                <a:lnTo>
                  <a:pt x="1491616" y="3496"/>
                </a:lnTo>
                <a:lnTo>
                  <a:pt x="1498601" y="6039"/>
                </a:lnTo>
                <a:lnTo>
                  <a:pt x="1505903" y="9535"/>
                </a:lnTo>
                <a:lnTo>
                  <a:pt x="1512253" y="13666"/>
                </a:lnTo>
                <a:lnTo>
                  <a:pt x="1518286" y="17798"/>
                </a:lnTo>
                <a:lnTo>
                  <a:pt x="1523683" y="23201"/>
                </a:lnTo>
                <a:lnTo>
                  <a:pt x="1528763" y="28604"/>
                </a:lnTo>
                <a:lnTo>
                  <a:pt x="1533208" y="34643"/>
                </a:lnTo>
                <a:lnTo>
                  <a:pt x="1537336" y="40999"/>
                </a:lnTo>
                <a:lnTo>
                  <a:pt x="1540828" y="47991"/>
                </a:lnTo>
                <a:lnTo>
                  <a:pt x="1543051" y="55301"/>
                </a:lnTo>
                <a:lnTo>
                  <a:pt x="1545273" y="62929"/>
                </a:lnTo>
                <a:lnTo>
                  <a:pt x="1546226" y="70239"/>
                </a:lnTo>
                <a:lnTo>
                  <a:pt x="1546861" y="78184"/>
                </a:lnTo>
                <a:lnTo>
                  <a:pt x="1546861" y="198003"/>
                </a:lnTo>
                <a:lnTo>
                  <a:pt x="1546226" y="205949"/>
                </a:lnTo>
                <a:lnTo>
                  <a:pt x="1545273" y="213259"/>
                </a:lnTo>
                <a:lnTo>
                  <a:pt x="1543051" y="220886"/>
                </a:lnTo>
                <a:lnTo>
                  <a:pt x="1540828" y="228196"/>
                </a:lnTo>
                <a:lnTo>
                  <a:pt x="1537336" y="235188"/>
                </a:lnTo>
                <a:lnTo>
                  <a:pt x="1533208" y="241545"/>
                </a:lnTo>
                <a:lnTo>
                  <a:pt x="1528763" y="247583"/>
                </a:lnTo>
                <a:lnTo>
                  <a:pt x="1523683" y="252986"/>
                </a:lnTo>
                <a:lnTo>
                  <a:pt x="1518286" y="258389"/>
                </a:lnTo>
                <a:lnTo>
                  <a:pt x="1512253" y="262521"/>
                </a:lnTo>
                <a:lnTo>
                  <a:pt x="1505903" y="266653"/>
                </a:lnTo>
                <a:lnTo>
                  <a:pt x="1498601" y="269831"/>
                </a:lnTo>
                <a:lnTo>
                  <a:pt x="1491616" y="272691"/>
                </a:lnTo>
                <a:lnTo>
                  <a:pt x="1483996" y="274598"/>
                </a:lnTo>
                <a:lnTo>
                  <a:pt x="1476376" y="275870"/>
                </a:lnTo>
                <a:lnTo>
                  <a:pt x="1468438" y="276187"/>
                </a:lnTo>
                <a:lnTo>
                  <a:pt x="1460183" y="275870"/>
                </a:lnTo>
                <a:lnTo>
                  <a:pt x="1452563" y="274598"/>
                </a:lnTo>
                <a:lnTo>
                  <a:pt x="1445261" y="272691"/>
                </a:lnTo>
                <a:lnTo>
                  <a:pt x="1437958" y="269831"/>
                </a:lnTo>
                <a:lnTo>
                  <a:pt x="1431291" y="266653"/>
                </a:lnTo>
                <a:lnTo>
                  <a:pt x="1424623" y="262521"/>
                </a:lnTo>
                <a:lnTo>
                  <a:pt x="1418591" y="258389"/>
                </a:lnTo>
                <a:lnTo>
                  <a:pt x="1412876" y="252986"/>
                </a:lnTo>
                <a:lnTo>
                  <a:pt x="1407796" y="247583"/>
                </a:lnTo>
                <a:lnTo>
                  <a:pt x="1403351" y="241545"/>
                </a:lnTo>
                <a:lnTo>
                  <a:pt x="1399541" y="235188"/>
                </a:lnTo>
                <a:lnTo>
                  <a:pt x="1396366" y="228196"/>
                </a:lnTo>
                <a:lnTo>
                  <a:pt x="1393508" y="220886"/>
                </a:lnTo>
                <a:lnTo>
                  <a:pt x="1391603" y="213259"/>
                </a:lnTo>
                <a:lnTo>
                  <a:pt x="1390333" y="205949"/>
                </a:lnTo>
                <a:lnTo>
                  <a:pt x="1390016" y="198003"/>
                </a:lnTo>
                <a:lnTo>
                  <a:pt x="1390016" y="78184"/>
                </a:lnTo>
                <a:lnTo>
                  <a:pt x="1390333" y="70239"/>
                </a:lnTo>
                <a:lnTo>
                  <a:pt x="1391603" y="62929"/>
                </a:lnTo>
                <a:lnTo>
                  <a:pt x="1393508" y="55301"/>
                </a:lnTo>
                <a:lnTo>
                  <a:pt x="1396366" y="47991"/>
                </a:lnTo>
                <a:lnTo>
                  <a:pt x="1399541" y="40999"/>
                </a:lnTo>
                <a:lnTo>
                  <a:pt x="1403351" y="34643"/>
                </a:lnTo>
                <a:lnTo>
                  <a:pt x="1407796" y="28604"/>
                </a:lnTo>
                <a:lnTo>
                  <a:pt x="1412876" y="23201"/>
                </a:lnTo>
                <a:lnTo>
                  <a:pt x="1418591" y="17798"/>
                </a:lnTo>
                <a:lnTo>
                  <a:pt x="1424623" y="13666"/>
                </a:lnTo>
                <a:lnTo>
                  <a:pt x="1431291" y="9535"/>
                </a:lnTo>
                <a:lnTo>
                  <a:pt x="1437958" y="6039"/>
                </a:lnTo>
                <a:lnTo>
                  <a:pt x="1445261" y="3496"/>
                </a:lnTo>
                <a:lnTo>
                  <a:pt x="1452563" y="1589"/>
                </a:lnTo>
                <a:lnTo>
                  <a:pt x="1460183" y="318"/>
                </a:lnTo>
                <a:lnTo>
                  <a:pt x="1468438"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250" fill="hold"/>
                                        <p:tgtEl>
                                          <p:spTgt spid="41"/>
                                        </p:tgtEl>
                                        <p:attrNameLst>
                                          <p:attrName>ppt_x</p:attrName>
                                        </p:attrNameLst>
                                      </p:cBhvr>
                                      <p:tavLst>
                                        <p:tav tm="0">
                                          <p:val>
                                            <p:strVal val="0-#ppt_w/2"/>
                                          </p:val>
                                        </p:tav>
                                        <p:tav tm="100000">
                                          <p:val>
                                            <p:strVal val="#ppt_x"/>
                                          </p:val>
                                        </p:tav>
                                      </p:tavLst>
                                    </p:anim>
                                    <p:anim calcmode="lin" valueType="num">
                                      <p:cBhvr additive="base">
                                        <p:cTn id="12" dur="125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1+#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0-#ppt_w/2"/>
                                          </p:val>
                                        </p:tav>
                                        <p:tav tm="100000">
                                          <p:val>
                                            <p:strVal val="#ppt_x"/>
                                          </p:val>
                                        </p:tav>
                                      </p:tavLst>
                                    </p:anim>
                                    <p:anim calcmode="lin" valueType="num">
                                      <p:cBhvr additive="base">
                                        <p:cTn id="35" dur="500" fill="hold"/>
                                        <p:tgtEl>
                                          <p:spTgt spid="3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7" grpId="0"/>
      <p:bldP spid="38" grpId="0"/>
      <p:bldP spid="39" grpId="0"/>
      <p:bldP spid="40" grpId="0"/>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组合 117"/>
          <p:cNvGrpSpPr/>
          <p:nvPr/>
        </p:nvGrpSpPr>
        <p:grpSpPr>
          <a:xfrm>
            <a:off x="4605306" y="1214426"/>
            <a:ext cx="2736000" cy="2541955"/>
            <a:chOff x="1151906" y="1214426"/>
            <a:chExt cx="2736000" cy="2541955"/>
          </a:xfrm>
        </p:grpSpPr>
        <p:sp>
          <p:nvSpPr>
            <p:cNvPr id="119" name="矩形 118"/>
            <p:cNvSpPr/>
            <p:nvPr/>
          </p:nvSpPr>
          <p:spPr>
            <a:xfrm>
              <a:off x="1151906" y="1214426"/>
              <a:ext cx="2736000" cy="1584000"/>
            </a:xfrm>
            <a:prstGeom prst="rect">
              <a:avLst/>
            </a:prstGeom>
            <a:blipFill dpi="0" rotWithShape="1">
              <a:blip r:embed="rId3"/>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0" name="矩形 119"/>
            <p:cNvSpPr/>
            <p:nvPr/>
          </p:nvSpPr>
          <p:spPr>
            <a:xfrm>
              <a:off x="1151906" y="27984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8188274" y="1214426"/>
            <a:ext cx="2736000" cy="2541955"/>
            <a:chOff x="4667153" y="1214426"/>
            <a:chExt cx="2736000" cy="2541955"/>
          </a:xfrm>
        </p:grpSpPr>
        <p:sp>
          <p:nvSpPr>
            <p:cNvPr id="122" name="矩形 121"/>
            <p:cNvSpPr/>
            <p:nvPr/>
          </p:nvSpPr>
          <p:spPr>
            <a:xfrm>
              <a:off x="4667153" y="1214426"/>
              <a:ext cx="2736000" cy="1584000"/>
            </a:xfrm>
            <a:prstGeom prst="rect">
              <a:avLst/>
            </a:prstGeom>
            <a:blipFill dpi="0" rotWithShape="1">
              <a:blip r:embed="rId4"/>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3" name="矩形 122"/>
            <p:cNvSpPr/>
            <p:nvPr/>
          </p:nvSpPr>
          <p:spPr>
            <a:xfrm>
              <a:off x="4667153" y="27984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4605306" y="3779826"/>
            <a:ext cx="2736000" cy="2541955"/>
            <a:chOff x="1151906" y="3779826"/>
            <a:chExt cx="2736000" cy="2541955"/>
          </a:xfrm>
        </p:grpSpPr>
        <p:sp>
          <p:nvSpPr>
            <p:cNvPr id="125" name="矩形 124"/>
            <p:cNvSpPr/>
            <p:nvPr/>
          </p:nvSpPr>
          <p:spPr>
            <a:xfrm>
              <a:off x="1151906" y="3779826"/>
              <a:ext cx="2736000" cy="1584000"/>
            </a:xfrm>
            <a:prstGeom prst="rect">
              <a:avLst/>
            </a:prstGeom>
            <a:blipFill dpi="0" rotWithShape="1">
              <a:blip r:embed="rId5"/>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6" name="矩形 125"/>
            <p:cNvSpPr/>
            <p:nvPr/>
          </p:nvSpPr>
          <p:spPr>
            <a:xfrm>
              <a:off x="1151906" y="53638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8188274" y="3779826"/>
            <a:ext cx="2736000" cy="2541955"/>
            <a:chOff x="4667153" y="3779826"/>
            <a:chExt cx="2736000" cy="2541955"/>
          </a:xfrm>
        </p:grpSpPr>
        <p:sp>
          <p:nvSpPr>
            <p:cNvPr id="128" name="矩形 127"/>
            <p:cNvSpPr/>
            <p:nvPr/>
          </p:nvSpPr>
          <p:spPr>
            <a:xfrm>
              <a:off x="4667153" y="3779826"/>
              <a:ext cx="2736000" cy="1584000"/>
            </a:xfrm>
            <a:prstGeom prst="rect">
              <a:avLst/>
            </a:prstGeom>
            <a:blipFill dpi="0" rotWithShape="1">
              <a:blip r:embed="rId6"/>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9" name="矩形 128"/>
            <p:cNvSpPr/>
            <p:nvPr/>
          </p:nvSpPr>
          <p:spPr>
            <a:xfrm>
              <a:off x="4667153" y="53638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sp>
        <p:nvSpPr>
          <p:cNvPr id="130" name="任意多边形 129"/>
          <p:cNvSpPr/>
          <p:nvPr/>
        </p:nvSpPr>
        <p:spPr bwMode="auto">
          <a:xfrm>
            <a:off x="345468" y="1478605"/>
            <a:ext cx="3622192" cy="4024635"/>
          </a:xfrm>
          <a:custGeom>
            <a:avLst/>
            <a:gdLst>
              <a:gd name="connsiteX0" fmla="*/ 586207 w 1555750"/>
              <a:gd name="connsiteY0" fmla="*/ 1498130 h 1728611"/>
              <a:gd name="connsiteX1" fmla="*/ 591008 w 1555750"/>
              <a:gd name="connsiteY1" fmla="*/ 1505133 h 1728611"/>
              <a:gd name="connsiteX2" fmla="*/ 596210 w 1555750"/>
              <a:gd name="connsiteY2" fmla="*/ 1511535 h 1728611"/>
              <a:gd name="connsiteX3" fmla="*/ 601612 w 1555750"/>
              <a:gd name="connsiteY3" fmla="*/ 1517737 h 1728611"/>
              <a:gd name="connsiteX4" fmla="*/ 607814 w 1555750"/>
              <a:gd name="connsiteY4" fmla="*/ 1523539 h 1728611"/>
              <a:gd name="connsiteX5" fmla="*/ 614217 w 1555750"/>
              <a:gd name="connsiteY5" fmla="*/ 1528941 h 1728611"/>
              <a:gd name="connsiteX6" fmla="*/ 621219 w 1555750"/>
              <a:gd name="connsiteY6" fmla="*/ 1533543 h 1728611"/>
              <a:gd name="connsiteX7" fmla="*/ 628222 w 1555750"/>
              <a:gd name="connsiteY7" fmla="*/ 1538144 h 1728611"/>
              <a:gd name="connsiteX8" fmla="*/ 636024 w 1555750"/>
              <a:gd name="connsiteY8" fmla="*/ 1541946 h 1728611"/>
              <a:gd name="connsiteX9" fmla="*/ 402142 w 1555750"/>
              <a:gd name="connsiteY9" fmla="*/ 1636579 h 1728611"/>
              <a:gd name="connsiteX10" fmla="*/ 399141 w 1555750"/>
              <a:gd name="connsiteY10" fmla="*/ 1638179 h 1728611"/>
              <a:gd name="connsiteX11" fmla="*/ 396740 w 1555750"/>
              <a:gd name="connsiteY11" fmla="*/ 1639980 h 1728611"/>
              <a:gd name="connsiteX12" fmla="*/ 394739 w 1555750"/>
              <a:gd name="connsiteY12" fmla="*/ 1642381 h 1728611"/>
              <a:gd name="connsiteX13" fmla="*/ 393339 w 1555750"/>
              <a:gd name="connsiteY13" fmla="*/ 1644782 h 1728611"/>
              <a:gd name="connsiteX14" fmla="*/ 392339 w 1555750"/>
              <a:gd name="connsiteY14" fmla="*/ 1647383 h 1728611"/>
              <a:gd name="connsiteX15" fmla="*/ 391738 w 1555750"/>
              <a:gd name="connsiteY15" fmla="*/ 1649984 h 1728611"/>
              <a:gd name="connsiteX16" fmla="*/ 391538 w 1555750"/>
              <a:gd name="connsiteY16" fmla="*/ 1652785 h 1728611"/>
              <a:gd name="connsiteX17" fmla="*/ 391738 w 1555750"/>
              <a:gd name="connsiteY17" fmla="*/ 1655586 h 1728611"/>
              <a:gd name="connsiteX18" fmla="*/ 392739 w 1555750"/>
              <a:gd name="connsiteY18" fmla="*/ 1658387 h 1728611"/>
              <a:gd name="connsiteX19" fmla="*/ 393939 w 1555750"/>
              <a:gd name="connsiteY19" fmla="*/ 1660787 h 1728611"/>
              <a:gd name="connsiteX20" fmla="*/ 395340 w 1555750"/>
              <a:gd name="connsiteY20" fmla="*/ 1663188 h 1728611"/>
              <a:gd name="connsiteX21" fmla="*/ 397340 w 1555750"/>
              <a:gd name="connsiteY21" fmla="*/ 1665389 h 1728611"/>
              <a:gd name="connsiteX22" fmla="*/ 399341 w 1555750"/>
              <a:gd name="connsiteY22" fmla="*/ 1666790 h 1728611"/>
              <a:gd name="connsiteX23" fmla="*/ 402142 w 1555750"/>
              <a:gd name="connsiteY23" fmla="*/ 1668190 h 1728611"/>
              <a:gd name="connsiteX24" fmla="*/ 405143 w 1555750"/>
              <a:gd name="connsiteY24" fmla="*/ 1668990 h 1728611"/>
              <a:gd name="connsiteX25" fmla="*/ 408544 w 1555750"/>
              <a:gd name="connsiteY25" fmla="*/ 1669390 h 1728611"/>
              <a:gd name="connsiteX26" fmla="*/ 1147205 w 1555750"/>
              <a:gd name="connsiteY26" fmla="*/ 1669390 h 1728611"/>
              <a:gd name="connsiteX27" fmla="*/ 1150606 w 1555750"/>
              <a:gd name="connsiteY27" fmla="*/ 1668990 h 1728611"/>
              <a:gd name="connsiteX28" fmla="*/ 1153607 w 1555750"/>
              <a:gd name="connsiteY28" fmla="*/ 1668190 h 1728611"/>
              <a:gd name="connsiteX29" fmla="*/ 1156008 w 1555750"/>
              <a:gd name="connsiteY29" fmla="*/ 1666790 h 1728611"/>
              <a:gd name="connsiteX30" fmla="*/ 1158409 w 1555750"/>
              <a:gd name="connsiteY30" fmla="*/ 1665389 h 1728611"/>
              <a:gd name="connsiteX31" fmla="*/ 1160410 w 1555750"/>
              <a:gd name="connsiteY31" fmla="*/ 1663188 h 1728611"/>
              <a:gd name="connsiteX32" fmla="*/ 1161810 w 1555750"/>
              <a:gd name="connsiteY32" fmla="*/ 1660787 h 1728611"/>
              <a:gd name="connsiteX33" fmla="*/ 1163010 w 1555750"/>
              <a:gd name="connsiteY33" fmla="*/ 1658387 h 1728611"/>
              <a:gd name="connsiteX34" fmla="*/ 1163611 w 1555750"/>
              <a:gd name="connsiteY34" fmla="*/ 1655586 h 1728611"/>
              <a:gd name="connsiteX35" fmla="*/ 1164211 w 1555750"/>
              <a:gd name="connsiteY35" fmla="*/ 1652785 h 1728611"/>
              <a:gd name="connsiteX36" fmla="*/ 1164011 w 1555750"/>
              <a:gd name="connsiteY36" fmla="*/ 1649984 h 1728611"/>
              <a:gd name="connsiteX37" fmla="*/ 1163411 w 1555750"/>
              <a:gd name="connsiteY37" fmla="*/ 1647383 h 1728611"/>
              <a:gd name="connsiteX38" fmla="*/ 1162410 w 1555750"/>
              <a:gd name="connsiteY38" fmla="*/ 1644782 h 1728611"/>
              <a:gd name="connsiteX39" fmla="*/ 1161010 w 1555750"/>
              <a:gd name="connsiteY39" fmla="*/ 1642381 h 1728611"/>
              <a:gd name="connsiteX40" fmla="*/ 1159009 w 1555750"/>
              <a:gd name="connsiteY40" fmla="*/ 1639980 h 1728611"/>
              <a:gd name="connsiteX41" fmla="*/ 1156608 w 1555750"/>
              <a:gd name="connsiteY41" fmla="*/ 1638179 h 1728611"/>
              <a:gd name="connsiteX42" fmla="*/ 1153607 w 1555750"/>
              <a:gd name="connsiteY42" fmla="*/ 1636579 h 1728611"/>
              <a:gd name="connsiteX43" fmla="*/ 919725 w 1555750"/>
              <a:gd name="connsiteY43" fmla="*/ 1541946 h 1728611"/>
              <a:gd name="connsiteX44" fmla="*/ 927527 w 1555750"/>
              <a:gd name="connsiteY44" fmla="*/ 1538144 h 1728611"/>
              <a:gd name="connsiteX45" fmla="*/ 934530 w 1555750"/>
              <a:gd name="connsiteY45" fmla="*/ 1533543 h 1728611"/>
              <a:gd name="connsiteX46" fmla="*/ 941532 w 1555750"/>
              <a:gd name="connsiteY46" fmla="*/ 1528941 h 1728611"/>
              <a:gd name="connsiteX47" fmla="*/ 947935 w 1555750"/>
              <a:gd name="connsiteY47" fmla="*/ 1523539 h 1728611"/>
              <a:gd name="connsiteX48" fmla="*/ 954137 w 1555750"/>
              <a:gd name="connsiteY48" fmla="*/ 1517737 h 1728611"/>
              <a:gd name="connsiteX49" fmla="*/ 959539 w 1555750"/>
              <a:gd name="connsiteY49" fmla="*/ 1511535 h 1728611"/>
              <a:gd name="connsiteX50" fmla="*/ 964740 w 1555750"/>
              <a:gd name="connsiteY50" fmla="*/ 1505133 h 1728611"/>
              <a:gd name="connsiteX51" fmla="*/ 969342 w 1555750"/>
              <a:gd name="connsiteY51" fmla="*/ 1498130 h 1728611"/>
              <a:gd name="connsiteX52" fmla="*/ 1296258 w 1555750"/>
              <a:gd name="connsiteY52" fmla="*/ 1630777 h 1728611"/>
              <a:gd name="connsiteX53" fmla="*/ 1307862 w 1555750"/>
              <a:gd name="connsiteY53" fmla="*/ 1635378 h 1728611"/>
              <a:gd name="connsiteX54" fmla="*/ 1319866 w 1555750"/>
              <a:gd name="connsiteY54" fmla="*/ 1639580 h 1728611"/>
              <a:gd name="connsiteX55" fmla="*/ 1332070 w 1555750"/>
              <a:gd name="connsiteY55" fmla="*/ 1643581 h 1728611"/>
              <a:gd name="connsiteX56" fmla="*/ 1344074 w 1555750"/>
              <a:gd name="connsiteY56" fmla="*/ 1647583 h 1728611"/>
              <a:gd name="connsiteX57" fmla="*/ 1356279 w 1555750"/>
              <a:gd name="connsiteY57" fmla="*/ 1650984 h 1728611"/>
              <a:gd name="connsiteX58" fmla="*/ 1368483 w 1555750"/>
              <a:gd name="connsiteY58" fmla="*/ 1653985 h 1728611"/>
              <a:gd name="connsiteX59" fmla="*/ 1380888 w 1555750"/>
              <a:gd name="connsiteY59" fmla="*/ 1657186 h 1728611"/>
              <a:gd name="connsiteX60" fmla="*/ 1393092 w 1555750"/>
              <a:gd name="connsiteY60" fmla="*/ 1659587 h 1728611"/>
              <a:gd name="connsiteX61" fmla="*/ 1405696 w 1555750"/>
              <a:gd name="connsiteY61" fmla="*/ 1661988 h 1728611"/>
              <a:gd name="connsiteX62" fmla="*/ 1418301 w 1555750"/>
              <a:gd name="connsiteY62" fmla="*/ 1663788 h 1728611"/>
              <a:gd name="connsiteX63" fmla="*/ 1430705 w 1555750"/>
              <a:gd name="connsiteY63" fmla="*/ 1665589 h 1728611"/>
              <a:gd name="connsiteX64" fmla="*/ 1443310 w 1555750"/>
              <a:gd name="connsiteY64" fmla="*/ 1666790 h 1728611"/>
              <a:gd name="connsiteX65" fmla="*/ 1456114 w 1555750"/>
              <a:gd name="connsiteY65" fmla="*/ 1668190 h 1728611"/>
              <a:gd name="connsiteX66" fmla="*/ 1468719 w 1555750"/>
              <a:gd name="connsiteY66" fmla="*/ 1668790 h 1728611"/>
              <a:gd name="connsiteX67" fmla="*/ 1481523 w 1555750"/>
              <a:gd name="connsiteY67" fmla="*/ 1669390 h 1728611"/>
              <a:gd name="connsiteX68" fmla="*/ 1493928 w 1555750"/>
              <a:gd name="connsiteY68" fmla="*/ 1669390 h 1728611"/>
              <a:gd name="connsiteX69" fmla="*/ 1497129 w 1555750"/>
              <a:gd name="connsiteY69" fmla="*/ 1669590 h 1728611"/>
              <a:gd name="connsiteX70" fmla="*/ 1500130 w 1555750"/>
              <a:gd name="connsiteY70" fmla="*/ 1669991 h 1728611"/>
              <a:gd name="connsiteX71" fmla="*/ 1502931 w 1555750"/>
              <a:gd name="connsiteY71" fmla="*/ 1670591 h 1728611"/>
              <a:gd name="connsiteX72" fmla="*/ 1505732 w 1555750"/>
              <a:gd name="connsiteY72" fmla="*/ 1671791 h 1728611"/>
              <a:gd name="connsiteX73" fmla="*/ 1508132 w 1555750"/>
              <a:gd name="connsiteY73" fmla="*/ 1672992 h 1728611"/>
              <a:gd name="connsiteX74" fmla="*/ 1510533 w 1555750"/>
              <a:gd name="connsiteY74" fmla="*/ 1674592 h 1728611"/>
              <a:gd name="connsiteX75" fmla="*/ 1512934 w 1555750"/>
              <a:gd name="connsiteY75" fmla="*/ 1675993 h 1728611"/>
              <a:gd name="connsiteX76" fmla="*/ 1515135 w 1555750"/>
              <a:gd name="connsiteY76" fmla="*/ 1677793 h 1728611"/>
              <a:gd name="connsiteX77" fmla="*/ 1516936 w 1555750"/>
              <a:gd name="connsiteY77" fmla="*/ 1679994 h 1728611"/>
              <a:gd name="connsiteX78" fmla="*/ 1518736 w 1555750"/>
              <a:gd name="connsiteY78" fmla="*/ 1682395 h 1728611"/>
              <a:gd name="connsiteX79" fmla="*/ 1519937 w 1555750"/>
              <a:gd name="connsiteY79" fmla="*/ 1684996 h 1728611"/>
              <a:gd name="connsiteX80" fmla="*/ 1521137 w 1555750"/>
              <a:gd name="connsiteY80" fmla="*/ 1687397 h 1728611"/>
              <a:gd name="connsiteX81" fmla="*/ 1522538 w 1555750"/>
              <a:gd name="connsiteY81" fmla="*/ 1690198 h 1728611"/>
              <a:gd name="connsiteX82" fmla="*/ 1523138 w 1555750"/>
              <a:gd name="connsiteY82" fmla="*/ 1692799 h 1728611"/>
              <a:gd name="connsiteX83" fmla="*/ 1523738 w 1555750"/>
              <a:gd name="connsiteY83" fmla="*/ 1696000 h 1728611"/>
              <a:gd name="connsiteX84" fmla="*/ 1523738 w 1555750"/>
              <a:gd name="connsiteY84" fmla="*/ 1699001 h 1728611"/>
              <a:gd name="connsiteX85" fmla="*/ 1523738 w 1555750"/>
              <a:gd name="connsiteY85" fmla="*/ 1702002 h 1728611"/>
              <a:gd name="connsiteX86" fmla="*/ 1523138 w 1555750"/>
              <a:gd name="connsiteY86" fmla="*/ 1704803 h 1728611"/>
              <a:gd name="connsiteX87" fmla="*/ 1522538 w 1555750"/>
              <a:gd name="connsiteY87" fmla="*/ 1707804 h 1728611"/>
              <a:gd name="connsiteX88" fmla="*/ 1521137 w 1555750"/>
              <a:gd name="connsiteY88" fmla="*/ 1710605 h 1728611"/>
              <a:gd name="connsiteX89" fmla="*/ 1519937 w 1555750"/>
              <a:gd name="connsiteY89" fmla="*/ 1713006 h 1728611"/>
              <a:gd name="connsiteX90" fmla="*/ 1518736 w 1555750"/>
              <a:gd name="connsiteY90" fmla="*/ 1715407 h 1728611"/>
              <a:gd name="connsiteX91" fmla="*/ 1516936 w 1555750"/>
              <a:gd name="connsiteY91" fmla="*/ 1717607 h 1728611"/>
              <a:gd name="connsiteX92" fmla="*/ 1515135 w 1555750"/>
              <a:gd name="connsiteY92" fmla="*/ 1719808 h 1728611"/>
              <a:gd name="connsiteX93" fmla="*/ 1512934 w 1555750"/>
              <a:gd name="connsiteY93" fmla="*/ 1721809 h 1728611"/>
              <a:gd name="connsiteX94" fmla="*/ 1510533 w 1555750"/>
              <a:gd name="connsiteY94" fmla="*/ 1723409 h 1728611"/>
              <a:gd name="connsiteX95" fmla="*/ 1508132 w 1555750"/>
              <a:gd name="connsiteY95" fmla="*/ 1725010 h 1728611"/>
              <a:gd name="connsiteX96" fmla="*/ 1505732 w 1555750"/>
              <a:gd name="connsiteY96" fmla="*/ 1726210 h 1728611"/>
              <a:gd name="connsiteX97" fmla="*/ 1502931 w 1555750"/>
              <a:gd name="connsiteY97" fmla="*/ 1727011 h 1728611"/>
              <a:gd name="connsiteX98" fmla="*/ 1500130 w 1555750"/>
              <a:gd name="connsiteY98" fmla="*/ 1728011 h 1728611"/>
              <a:gd name="connsiteX99" fmla="*/ 1497129 w 1555750"/>
              <a:gd name="connsiteY99" fmla="*/ 1728211 h 1728611"/>
              <a:gd name="connsiteX100" fmla="*/ 1493928 w 1555750"/>
              <a:gd name="connsiteY100" fmla="*/ 1728611 h 1728611"/>
              <a:gd name="connsiteX101" fmla="*/ 61822 w 1555750"/>
              <a:gd name="connsiteY101" fmla="*/ 1728611 h 1728611"/>
              <a:gd name="connsiteX102" fmla="*/ 58621 w 1555750"/>
              <a:gd name="connsiteY102" fmla="*/ 1728211 h 1728611"/>
              <a:gd name="connsiteX103" fmla="*/ 55620 w 1555750"/>
              <a:gd name="connsiteY103" fmla="*/ 1728011 h 1728611"/>
              <a:gd name="connsiteX104" fmla="*/ 52819 w 1555750"/>
              <a:gd name="connsiteY104" fmla="*/ 1727011 h 1728611"/>
              <a:gd name="connsiteX105" fmla="*/ 50018 w 1555750"/>
              <a:gd name="connsiteY105" fmla="*/ 1726210 h 1728611"/>
              <a:gd name="connsiteX106" fmla="*/ 47417 w 1555750"/>
              <a:gd name="connsiteY106" fmla="*/ 1725010 h 1728611"/>
              <a:gd name="connsiteX107" fmla="*/ 45216 w 1555750"/>
              <a:gd name="connsiteY107" fmla="*/ 1723409 h 1728611"/>
              <a:gd name="connsiteX108" fmla="*/ 42815 w 1555750"/>
              <a:gd name="connsiteY108" fmla="*/ 1721809 h 1728611"/>
              <a:gd name="connsiteX109" fmla="*/ 40614 w 1555750"/>
              <a:gd name="connsiteY109" fmla="*/ 1719808 h 1728611"/>
              <a:gd name="connsiteX110" fmla="*/ 38814 w 1555750"/>
              <a:gd name="connsiteY110" fmla="*/ 1717607 h 1728611"/>
              <a:gd name="connsiteX111" fmla="*/ 37013 w 1555750"/>
              <a:gd name="connsiteY111" fmla="*/ 1715407 h 1728611"/>
              <a:gd name="connsiteX112" fmla="*/ 35813 w 1555750"/>
              <a:gd name="connsiteY112" fmla="*/ 1713006 h 1728611"/>
              <a:gd name="connsiteX113" fmla="*/ 34212 w 1555750"/>
              <a:gd name="connsiteY113" fmla="*/ 1710605 h 1728611"/>
              <a:gd name="connsiteX114" fmla="*/ 33212 w 1555750"/>
              <a:gd name="connsiteY114" fmla="*/ 1707804 h 1728611"/>
              <a:gd name="connsiteX115" fmla="*/ 32611 w 1555750"/>
              <a:gd name="connsiteY115" fmla="*/ 1704803 h 1728611"/>
              <a:gd name="connsiteX116" fmla="*/ 32011 w 1555750"/>
              <a:gd name="connsiteY116" fmla="*/ 1702002 h 1728611"/>
              <a:gd name="connsiteX117" fmla="*/ 32011 w 1555750"/>
              <a:gd name="connsiteY117" fmla="*/ 1699001 h 1728611"/>
              <a:gd name="connsiteX118" fmla="*/ 32011 w 1555750"/>
              <a:gd name="connsiteY118" fmla="*/ 1696000 h 1728611"/>
              <a:gd name="connsiteX119" fmla="*/ 32611 w 1555750"/>
              <a:gd name="connsiteY119" fmla="*/ 1692799 h 1728611"/>
              <a:gd name="connsiteX120" fmla="*/ 33212 w 1555750"/>
              <a:gd name="connsiteY120" fmla="*/ 1690198 h 1728611"/>
              <a:gd name="connsiteX121" fmla="*/ 34212 w 1555750"/>
              <a:gd name="connsiteY121" fmla="*/ 1687397 h 1728611"/>
              <a:gd name="connsiteX122" fmla="*/ 35813 w 1555750"/>
              <a:gd name="connsiteY122" fmla="*/ 1684996 h 1728611"/>
              <a:gd name="connsiteX123" fmla="*/ 37013 w 1555750"/>
              <a:gd name="connsiteY123" fmla="*/ 1682395 h 1728611"/>
              <a:gd name="connsiteX124" fmla="*/ 38814 w 1555750"/>
              <a:gd name="connsiteY124" fmla="*/ 1679994 h 1728611"/>
              <a:gd name="connsiteX125" fmla="*/ 40614 w 1555750"/>
              <a:gd name="connsiteY125" fmla="*/ 1677793 h 1728611"/>
              <a:gd name="connsiteX126" fmla="*/ 42815 w 1555750"/>
              <a:gd name="connsiteY126" fmla="*/ 1675993 h 1728611"/>
              <a:gd name="connsiteX127" fmla="*/ 45216 w 1555750"/>
              <a:gd name="connsiteY127" fmla="*/ 1674592 h 1728611"/>
              <a:gd name="connsiteX128" fmla="*/ 47417 w 1555750"/>
              <a:gd name="connsiteY128" fmla="*/ 1672992 h 1728611"/>
              <a:gd name="connsiteX129" fmla="*/ 50018 w 1555750"/>
              <a:gd name="connsiteY129" fmla="*/ 1671791 h 1728611"/>
              <a:gd name="connsiteX130" fmla="*/ 52819 w 1555750"/>
              <a:gd name="connsiteY130" fmla="*/ 1670591 h 1728611"/>
              <a:gd name="connsiteX131" fmla="*/ 55620 w 1555750"/>
              <a:gd name="connsiteY131" fmla="*/ 1669991 h 1728611"/>
              <a:gd name="connsiteX132" fmla="*/ 58621 w 1555750"/>
              <a:gd name="connsiteY132" fmla="*/ 1669590 h 1728611"/>
              <a:gd name="connsiteX133" fmla="*/ 61822 w 1555750"/>
              <a:gd name="connsiteY133" fmla="*/ 1669390 h 1728611"/>
              <a:gd name="connsiteX134" fmla="*/ 74226 w 1555750"/>
              <a:gd name="connsiteY134" fmla="*/ 1669390 h 1728611"/>
              <a:gd name="connsiteX135" fmla="*/ 87031 w 1555750"/>
              <a:gd name="connsiteY135" fmla="*/ 1668790 h 1728611"/>
              <a:gd name="connsiteX136" fmla="*/ 99635 w 1555750"/>
              <a:gd name="connsiteY136" fmla="*/ 1668190 h 1728611"/>
              <a:gd name="connsiteX137" fmla="*/ 112440 w 1555750"/>
              <a:gd name="connsiteY137" fmla="*/ 1666790 h 1728611"/>
              <a:gd name="connsiteX138" fmla="*/ 125044 w 1555750"/>
              <a:gd name="connsiteY138" fmla="*/ 1665589 h 1728611"/>
              <a:gd name="connsiteX139" fmla="*/ 137448 w 1555750"/>
              <a:gd name="connsiteY139" fmla="*/ 1663788 h 1728611"/>
              <a:gd name="connsiteX140" fmla="*/ 150053 w 1555750"/>
              <a:gd name="connsiteY140" fmla="*/ 1661988 h 1728611"/>
              <a:gd name="connsiteX141" fmla="*/ 162657 w 1555750"/>
              <a:gd name="connsiteY141" fmla="*/ 1659587 h 1728611"/>
              <a:gd name="connsiteX142" fmla="*/ 174862 w 1555750"/>
              <a:gd name="connsiteY142" fmla="*/ 1657186 h 1728611"/>
              <a:gd name="connsiteX143" fmla="*/ 187066 w 1555750"/>
              <a:gd name="connsiteY143" fmla="*/ 1653985 h 1728611"/>
              <a:gd name="connsiteX144" fmla="*/ 199470 w 1555750"/>
              <a:gd name="connsiteY144" fmla="*/ 1650984 h 1728611"/>
              <a:gd name="connsiteX145" fmla="*/ 211475 w 1555750"/>
              <a:gd name="connsiteY145" fmla="*/ 1647583 h 1728611"/>
              <a:gd name="connsiteX146" fmla="*/ 223679 w 1555750"/>
              <a:gd name="connsiteY146" fmla="*/ 1643581 h 1728611"/>
              <a:gd name="connsiteX147" fmla="*/ 235683 w 1555750"/>
              <a:gd name="connsiteY147" fmla="*/ 1639580 h 1728611"/>
              <a:gd name="connsiteX148" fmla="*/ 247487 w 1555750"/>
              <a:gd name="connsiteY148" fmla="*/ 1635378 h 1728611"/>
              <a:gd name="connsiteX149" fmla="*/ 259492 w 1555750"/>
              <a:gd name="connsiteY149" fmla="*/ 1630777 h 1728611"/>
              <a:gd name="connsiteX150" fmla="*/ 688344 w 1555750"/>
              <a:gd name="connsiteY150" fmla="*/ 911522 h 1728611"/>
              <a:gd name="connsiteX151" fmla="*/ 694339 w 1555750"/>
              <a:gd name="connsiteY151" fmla="*/ 911922 h 1728611"/>
              <a:gd name="connsiteX152" fmla="*/ 700534 w 1555750"/>
              <a:gd name="connsiteY152" fmla="*/ 912522 h 1728611"/>
              <a:gd name="connsiteX153" fmla="*/ 706330 w 1555750"/>
              <a:gd name="connsiteY153" fmla="*/ 913722 h 1728611"/>
              <a:gd name="connsiteX154" fmla="*/ 712325 w 1555750"/>
              <a:gd name="connsiteY154" fmla="*/ 914922 h 1728611"/>
              <a:gd name="connsiteX155" fmla="*/ 718521 w 1555750"/>
              <a:gd name="connsiteY155" fmla="*/ 916522 h 1728611"/>
              <a:gd name="connsiteX156" fmla="*/ 724316 w 1555750"/>
              <a:gd name="connsiteY156" fmla="*/ 918322 h 1728611"/>
              <a:gd name="connsiteX157" fmla="*/ 730312 w 1555750"/>
              <a:gd name="connsiteY157" fmla="*/ 920722 h 1728611"/>
              <a:gd name="connsiteX158" fmla="*/ 736307 w 1555750"/>
              <a:gd name="connsiteY158" fmla="*/ 923123 h 1728611"/>
              <a:gd name="connsiteX159" fmla="*/ 741103 w 1555750"/>
              <a:gd name="connsiteY159" fmla="*/ 925323 h 1728611"/>
              <a:gd name="connsiteX160" fmla="*/ 746299 w 1555750"/>
              <a:gd name="connsiteY160" fmla="*/ 927123 h 1728611"/>
              <a:gd name="connsiteX161" fmla="*/ 751496 w 1555750"/>
              <a:gd name="connsiteY161" fmla="*/ 928723 h 1728611"/>
              <a:gd name="connsiteX162" fmla="*/ 756692 w 1555750"/>
              <a:gd name="connsiteY162" fmla="*/ 929923 h 1728611"/>
              <a:gd name="connsiteX163" fmla="*/ 761888 w 1555750"/>
              <a:gd name="connsiteY163" fmla="*/ 931123 h 1728611"/>
              <a:gd name="connsiteX164" fmla="*/ 767284 w 1555750"/>
              <a:gd name="connsiteY164" fmla="*/ 931723 h 1728611"/>
              <a:gd name="connsiteX165" fmla="*/ 772480 w 1555750"/>
              <a:gd name="connsiteY165" fmla="*/ 932323 h 1728611"/>
              <a:gd name="connsiteX166" fmla="*/ 777676 w 1555750"/>
              <a:gd name="connsiteY166" fmla="*/ 932323 h 1728611"/>
              <a:gd name="connsiteX167" fmla="*/ 783271 w 1555750"/>
              <a:gd name="connsiteY167" fmla="*/ 932323 h 1728611"/>
              <a:gd name="connsiteX168" fmla="*/ 788467 w 1555750"/>
              <a:gd name="connsiteY168" fmla="*/ 931723 h 1728611"/>
              <a:gd name="connsiteX169" fmla="*/ 793863 w 1555750"/>
              <a:gd name="connsiteY169" fmla="*/ 931123 h 1728611"/>
              <a:gd name="connsiteX170" fmla="*/ 799059 w 1555750"/>
              <a:gd name="connsiteY170" fmla="*/ 929923 h 1728611"/>
              <a:gd name="connsiteX171" fmla="*/ 804255 w 1555750"/>
              <a:gd name="connsiteY171" fmla="*/ 928723 h 1728611"/>
              <a:gd name="connsiteX172" fmla="*/ 809452 w 1555750"/>
              <a:gd name="connsiteY172" fmla="*/ 927123 h 1728611"/>
              <a:gd name="connsiteX173" fmla="*/ 814448 w 1555750"/>
              <a:gd name="connsiteY173" fmla="*/ 925323 h 1728611"/>
              <a:gd name="connsiteX174" fmla="*/ 819444 w 1555750"/>
              <a:gd name="connsiteY174" fmla="*/ 923123 h 1728611"/>
              <a:gd name="connsiteX175" fmla="*/ 825439 w 1555750"/>
              <a:gd name="connsiteY175" fmla="*/ 920722 h 1728611"/>
              <a:gd name="connsiteX176" fmla="*/ 831435 w 1555750"/>
              <a:gd name="connsiteY176" fmla="*/ 918322 h 1728611"/>
              <a:gd name="connsiteX177" fmla="*/ 837230 w 1555750"/>
              <a:gd name="connsiteY177" fmla="*/ 916522 h 1728611"/>
              <a:gd name="connsiteX178" fmla="*/ 843426 w 1555750"/>
              <a:gd name="connsiteY178" fmla="*/ 914922 h 1728611"/>
              <a:gd name="connsiteX179" fmla="*/ 849421 w 1555750"/>
              <a:gd name="connsiteY179" fmla="*/ 913722 h 1728611"/>
              <a:gd name="connsiteX180" fmla="*/ 855217 w 1555750"/>
              <a:gd name="connsiteY180" fmla="*/ 912522 h 1728611"/>
              <a:gd name="connsiteX181" fmla="*/ 861412 w 1555750"/>
              <a:gd name="connsiteY181" fmla="*/ 911922 h 1728611"/>
              <a:gd name="connsiteX182" fmla="*/ 867407 w 1555750"/>
              <a:gd name="connsiteY182" fmla="*/ 911522 h 1728611"/>
              <a:gd name="connsiteX183" fmla="*/ 873603 w 1555750"/>
              <a:gd name="connsiteY183" fmla="*/ 911922 h 1728611"/>
              <a:gd name="connsiteX184" fmla="*/ 879398 w 1555750"/>
              <a:gd name="connsiteY184" fmla="*/ 912122 h 1728611"/>
              <a:gd name="connsiteX185" fmla="*/ 885394 w 1555750"/>
              <a:gd name="connsiteY185" fmla="*/ 912722 h 1728611"/>
              <a:gd name="connsiteX186" fmla="*/ 891589 w 1555750"/>
              <a:gd name="connsiteY186" fmla="*/ 913722 h 1728611"/>
              <a:gd name="connsiteX187" fmla="*/ 897385 w 1555750"/>
              <a:gd name="connsiteY187" fmla="*/ 915322 h 1728611"/>
              <a:gd name="connsiteX188" fmla="*/ 903580 w 1555750"/>
              <a:gd name="connsiteY188" fmla="*/ 916722 h 1728611"/>
              <a:gd name="connsiteX189" fmla="*/ 909376 w 1555750"/>
              <a:gd name="connsiteY189" fmla="*/ 918522 h 1728611"/>
              <a:gd name="connsiteX190" fmla="*/ 915371 w 1555750"/>
              <a:gd name="connsiteY190" fmla="*/ 921123 h 1728611"/>
              <a:gd name="connsiteX191" fmla="*/ 915771 w 1555750"/>
              <a:gd name="connsiteY191" fmla="*/ 921323 h 1728611"/>
              <a:gd name="connsiteX192" fmla="*/ 920367 w 1555750"/>
              <a:gd name="connsiteY192" fmla="*/ 923123 h 1728611"/>
              <a:gd name="connsiteX193" fmla="*/ 924564 w 1555750"/>
              <a:gd name="connsiteY193" fmla="*/ 925323 h 1728611"/>
              <a:gd name="connsiteX194" fmla="*/ 928561 w 1555750"/>
              <a:gd name="connsiteY194" fmla="*/ 927723 h 1728611"/>
              <a:gd name="connsiteX195" fmla="*/ 932558 w 1555750"/>
              <a:gd name="connsiteY195" fmla="*/ 930523 h 1728611"/>
              <a:gd name="connsiteX196" fmla="*/ 936155 w 1555750"/>
              <a:gd name="connsiteY196" fmla="*/ 933523 h 1728611"/>
              <a:gd name="connsiteX197" fmla="*/ 939553 w 1555750"/>
              <a:gd name="connsiteY197" fmla="*/ 936723 h 1728611"/>
              <a:gd name="connsiteX198" fmla="*/ 942550 w 1555750"/>
              <a:gd name="connsiteY198" fmla="*/ 939923 h 1728611"/>
              <a:gd name="connsiteX199" fmla="*/ 945548 w 1555750"/>
              <a:gd name="connsiteY199" fmla="*/ 943323 h 1728611"/>
              <a:gd name="connsiteX200" fmla="*/ 948346 w 1555750"/>
              <a:gd name="connsiteY200" fmla="*/ 947323 h 1728611"/>
              <a:gd name="connsiteX201" fmla="*/ 950544 w 1555750"/>
              <a:gd name="connsiteY201" fmla="*/ 951323 h 1728611"/>
              <a:gd name="connsiteX202" fmla="*/ 952543 w 1555750"/>
              <a:gd name="connsiteY202" fmla="*/ 955323 h 1728611"/>
              <a:gd name="connsiteX203" fmla="*/ 954142 w 1555750"/>
              <a:gd name="connsiteY203" fmla="*/ 959524 h 1728611"/>
              <a:gd name="connsiteX204" fmla="*/ 955740 w 1555750"/>
              <a:gd name="connsiteY204" fmla="*/ 963724 h 1728611"/>
              <a:gd name="connsiteX205" fmla="*/ 956540 w 1555750"/>
              <a:gd name="connsiteY205" fmla="*/ 968324 h 1728611"/>
              <a:gd name="connsiteX206" fmla="*/ 957139 w 1555750"/>
              <a:gd name="connsiteY206" fmla="*/ 973324 h 1728611"/>
              <a:gd name="connsiteX207" fmla="*/ 957539 w 1555750"/>
              <a:gd name="connsiteY207" fmla="*/ 977924 h 1728611"/>
              <a:gd name="connsiteX208" fmla="*/ 957539 w 1555750"/>
              <a:gd name="connsiteY208" fmla="*/ 1437336 h 1728611"/>
              <a:gd name="connsiteX209" fmla="*/ 957139 w 1555750"/>
              <a:gd name="connsiteY209" fmla="*/ 1441936 h 1728611"/>
              <a:gd name="connsiteX210" fmla="*/ 956939 w 1555750"/>
              <a:gd name="connsiteY210" fmla="*/ 1446336 h 1728611"/>
              <a:gd name="connsiteX211" fmla="*/ 956340 w 1555750"/>
              <a:gd name="connsiteY211" fmla="*/ 1450536 h 1728611"/>
              <a:gd name="connsiteX212" fmla="*/ 955740 w 1555750"/>
              <a:gd name="connsiteY212" fmla="*/ 1454736 h 1728611"/>
              <a:gd name="connsiteX213" fmla="*/ 954741 w 1555750"/>
              <a:gd name="connsiteY213" fmla="*/ 1458737 h 1728611"/>
              <a:gd name="connsiteX214" fmla="*/ 953542 w 1555750"/>
              <a:gd name="connsiteY214" fmla="*/ 1463137 h 1728611"/>
              <a:gd name="connsiteX215" fmla="*/ 952343 w 1555750"/>
              <a:gd name="connsiteY215" fmla="*/ 1466937 h 1728611"/>
              <a:gd name="connsiteX216" fmla="*/ 950744 w 1555750"/>
              <a:gd name="connsiteY216" fmla="*/ 1470737 h 1728611"/>
              <a:gd name="connsiteX217" fmla="*/ 948946 w 1555750"/>
              <a:gd name="connsiteY217" fmla="*/ 1474737 h 1728611"/>
              <a:gd name="connsiteX218" fmla="*/ 947147 w 1555750"/>
              <a:gd name="connsiteY218" fmla="*/ 1478337 h 1728611"/>
              <a:gd name="connsiteX219" fmla="*/ 944949 w 1555750"/>
              <a:gd name="connsiteY219" fmla="*/ 1481737 h 1728611"/>
              <a:gd name="connsiteX220" fmla="*/ 942950 w 1555750"/>
              <a:gd name="connsiteY220" fmla="*/ 1485337 h 1728611"/>
              <a:gd name="connsiteX221" fmla="*/ 940352 w 1555750"/>
              <a:gd name="connsiteY221" fmla="*/ 1488737 h 1728611"/>
              <a:gd name="connsiteX222" fmla="*/ 937954 w 1555750"/>
              <a:gd name="connsiteY222" fmla="*/ 1491737 h 1728611"/>
              <a:gd name="connsiteX223" fmla="*/ 935156 w 1555750"/>
              <a:gd name="connsiteY223" fmla="*/ 1494737 h 1728611"/>
              <a:gd name="connsiteX224" fmla="*/ 932558 w 1555750"/>
              <a:gd name="connsiteY224" fmla="*/ 1497938 h 1728611"/>
              <a:gd name="connsiteX225" fmla="*/ 929360 w 1555750"/>
              <a:gd name="connsiteY225" fmla="*/ 1500538 h 1728611"/>
              <a:gd name="connsiteX226" fmla="*/ 926363 w 1555750"/>
              <a:gd name="connsiteY226" fmla="*/ 1503338 h 1728611"/>
              <a:gd name="connsiteX227" fmla="*/ 922965 w 1555750"/>
              <a:gd name="connsiteY227" fmla="*/ 1505738 h 1728611"/>
              <a:gd name="connsiteX228" fmla="*/ 919568 w 1555750"/>
              <a:gd name="connsiteY228" fmla="*/ 1508338 h 1728611"/>
              <a:gd name="connsiteX229" fmla="*/ 916370 w 1555750"/>
              <a:gd name="connsiteY229" fmla="*/ 1510738 h 1728611"/>
              <a:gd name="connsiteX230" fmla="*/ 912573 w 1555750"/>
              <a:gd name="connsiteY230" fmla="*/ 1512538 h 1728611"/>
              <a:gd name="connsiteX231" fmla="*/ 908976 w 1555750"/>
              <a:gd name="connsiteY231" fmla="*/ 1514338 h 1728611"/>
              <a:gd name="connsiteX232" fmla="*/ 905379 w 1555750"/>
              <a:gd name="connsiteY232" fmla="*/ 1516138 h 1728611"/>
              <a:gd name="connsiteX233" fmla="*/ 901382 w 1555750"/>
              <a:gd name="connsiteY233" fmla="*/ 1517738 h 1728611"/>
              <a:gd name="connsiteX234" fmla="*/ 897385 w 1555750"/>
              <a:gd name="connsiteY234" fmla="*/ 1518938 h 1728611"/>
              <a:gd name="connsiteX235" fmla="*/ 893388 w 1555750"/>
              <a:gd name="connsiteY235" fmla="*/ 1520138 h 1728611"/>
              <a:gd name="connsiteX236" fmla="*/ 889191 w 1555750"/>
              <a:gd name="connsiteY236" fmla="*/ 1521138 h 1728611"/>
              <a:gd name="connsiteX237" fmla="*/ 885194 w 1555750"/>
              <a:gd name="connsiteY237" fmla="*/ 1521938 h 1728611"/>
              <a:gd name="connsiteX238" fmla="*/ 880797 w 1555750"/>
              <a:gd name="connsiteY238" fmla="*/ 1522538 h 1728611"/>
              <a:gd name="connsiteX239" fmla="*/ 876401 w 1555750"/>
              <a:gd name="connsiteY239" fmla="*/ 1522938 h 1728611"/>
              <a:gd name="connsiteX240" fmla="*/ 872004 w 1555750"/>
              <a:gd name="connsiteY240" fmla="*/ 1522938 h 1728611"/>
              <a:gd name="connsiteX241" fmla="*/ 863211 w 1555750"/>
              <a:gd name="connsiteY241" fmla="*/ 1522938 h 1728611"/>
              <a:gd name="connsiteX242" fmla="*/ 859014 w 1555750"/>
              <a:gd name="connsiteY242" fmla="*/ 1522938 h 1728611"/>
              <a:gd name="connsiteX243" fmla="*/ 854417 w 1555750"/>
              <a:gd name="connsiteY243" fmla="*/ 1522538 h 1728611"/>
              <a:gd name="connsiteX244" fmla="*/ 850021 w 1555750"/>
              <a:gd name="connsiteY244" fmla="*/ 1521938 h 1728611"/>
              <a:gd name="connsiteX245" fmla="*/ 846024 w 1555750"/>
              <a:gd name="connsiteY245" fmla="*/ 1521138 h 1728611"/>
              <a:gd name="connsiteX246" fmla="*/ 841827 w 1555750"/>
              <a:gd name="connsiteY246" fmla="*/ 1520138 h 1728611"/>
              <a:gd name="connsiteX247" fmla="*/ 837830 w 1555750"/>
              <a:gd name="connsiteY247" fmla="*/ 1518938 h 1728611"/>
              <a:gd name="connsiteX248" fmla="*/ 833833 w 1555750"/>
              <a:gd name="connsiteY248" fmla="*/ 1517738 h 1728611"/>
              <a:gd name="connsiteX249" fmla="*/ 829836 w 1555750"/>
              <a:gd name="connsiteY249" fmla="*/ 1516138 h 1728611"/>
              <a:gd name="connsiteX250" fmla="*/ 826239 w 1555750"/>
              <a:gd name="connsiteY250" fmla="*/ 1514338 h 1728611"/>
              <a:gd name="connsiteX251" fmla="*/ 822641 w 1555750"/>
              <a:gd name="connsiteY251" fmla="*/ 1512538 h 1728611"/>
              <a:gd name="connsiteX252" fmla="*/ 818844 w 1555750"/>
              <a:gd name="connsiteY252" fmla="*/ 1510738 h 1728611"/>
              <a:gd name="connsiteX253" fmla="*/ 815647 w 1555750"/>
              <a:gd name="connsiteY253" fmla="*/ 1508338 h 1728611"/>
              <a:gd name="connsiteX254" fmla="*/ 812249 w 1555750"/>
              <a:gd name="connsiteY254" fmla="*/ 1505738 h 1728611"/>
              <a:gd name="connsiteX255" fmla="*/ 808852 w 1555750"/>
              <a:gd name="connsiteY255" fmla="*/ 1503338 h 1728611"/>
              <a:gd name="connsiteX256" fmla="*/ 805854 w 1555750"/>
              <a:gd name="connsiteY256" fmla="*/ 1500538 h 1728611"/>
              <a:gd name="connsiteX257" fmla="*/ 802657 w 1555750"/>
              <a:gd name="connsiteY257" fmla="*/ 1497938 h 1728611"/>
              <a:gd name="connsiteX258" fmla="*/ 800059 w 1555750"/>
              <a:gd name="connsiteY258" fmla="*/ 1494737 h 1728611"/>
              <a:gd name="connsiteX259" fmla="*/ 797261 w 1555750"/>
              <a:gd name="connsiteY259" fmla="*/ 1491737 h 1728611"/>
              <a:gd name="connsiteX260" fmla="*/ 794863 w 1555750"/>
              <a:gd name="connsiteY260" fmla="*/ 1488737 h 1728611"/>
              <a:gd name="connsiteX261" fmla="*/ 792464 w 1555750"/>
              <a:gd name="connsiteY261" fmla="*/ 1485337 h 1728611"/>
              <a:gd name="connsiteX262" fmla="*/ 790266 w 1555750"/>
              <a:gd name="connsiteY262" fmla="*/ 1481737 h 1728611"/>
              <a:gd name="connsiteX263" fmla="*/ 788068 w 1555750"/>
              <a:gd name="connsiteY263" fmla="*/ 1478337 h 1728611"/>
              <a:gd name="connsiteX264" fmla="*/ 786269 w 1555750"/>
              <a:gd name="connsiteY264" fmla="*/ 1474737 h 1728611"/>
              <a:gd name="connsiteX265" fmla="*/ 784470 w 1555750"/>
              <a:gd name="connsiteY265" fmla="*/ 1470737 h 1728611"/>
              <a:gd name="connsiteX266" fmla="*/ 782872 w 1555750"/>
              <a:gd name="connsiteY266" fmla="*/ 1466937 h 1728611"/>
              <a:gd name="connsiteX267" fmla="*/ 781673 w 1555750"/>
              <a:gd name="connsiteY267" fmla="*/ 1463137 h 1728611"/>
              <a:gd name="connsiteX268" fmla="*/ 780474 w 1555750"/>
              <a:gd name="connsiteY268" fmla="*/ 1458737 h 1728611"/>
              <a:gd name="connsiteX269" fmla="*/ 779474 w 1555750"/>
              <a:gd name="connsiteY269" fmla="*/ 1454736 h 1728611"/>
              <a:gd name="connsiteX270" fmla="*/ 778875 w 1555750"/>
              <a:gd name="connsiteY270" fmla="*/ 1450536 h 1728611"/>
              <a:gd name="connsiteX271" fmla="*/ 778275 w 1555750"/>
              <a:gd name="connsiteY271" fmla="*/ 1446336 h 1728611"/>
              <a:gd name="connsiteX272" fmla="*/ 778075 w 1555750"/>
              <a:gd name="connsiteY272" fmla="*/ 1441936 h 1728611"/>
              <a:gd name="connsiteX273" fmla="*/ 777676 w 1555750"/>
              <a:gd name="connsiteY273" fmla="*/ 1437336 h 1728611"/>
              <a:gd name="connsiteX274" fmla="*/ 777676 w 1555750"/>
              <a:gd name="connsiteY274" fmla="*/ 1441936 h 1728611"/>
              <a:gd name="connsiteX275" fmla="*/ 777476 w 1555750"/>
              <a:gd name="connsiteY275" fmla="*/ 1446336 h 1728611"/>
              <a:gd name="connsiteX276" fmla="*/ 776876 w 1555750"/>
              <a:gd name="connsiteY276" fmla="*/ 1450536 h 1728611"/>
              <a:gd name="connsiteX277" fmla="*/ 776277 w 1555750"/>
              <a:gd name="connsiteY277" fmla="*/ 1454736 h 1728611"/>
              <a:gd name="connsiteX278" fmla="*/ 775277 w 1555750"/>
              <a:gd name="connsiteY278" fmla="*/ 1458737 h 1728611"/>
              <a:gd name="connsiteX279" fmla="*/ 774078 w 1555750"/>
              <a:gd name="connsiteY279" fmla="*/ 1463137 h 1728611"/>
              <a:gd name="connsiteX280" fmla="*/ 772480 w 1555750"/>
              <a:gd name="connsiteY280" fmla="*/ 1466937 h 1728611"/>
              <a:gd name="connsiteX281" fmla="*/ 771081 w 1555750"/>
              <a:gd name="connsiteY281" fmla="*/ 1470737 h 1728611"/>
              <a:gd name="connsiteX282" fmla="*/ 769482 w 1555750"/>
              <a:gd name="connsiteY282" fmla="*/ 1474737 h 1728611"/>
              <a:gd name="connsiteX283" fmla="*/ 767683 w 1555750"/>
              <a:gd name="connsiteY283" fmla="*/ 1478337 h 1728611"/>
              <a:gd name="connsiteX284" fmla="*/ 765485 w 1555750"/>
              <a:gd name="connsiteY284" fmla="*/ 1481737 h 1728611"/>
              <a:gd name="connsiteX285" fmla="*/ 763287 w 1555750"/>
              <a:gd name="connsiteY285" fmla="*/ 1485337 h 1728611"/>
              <a:gd name="connsiteX286" fmla="*/ 760888 w 1555750"/>
              <a:gd name="connsiteY286" fmla="*/ 1488737 h 1728611"/>
              <a:gd name="connsiteX287" fmla="*/ 758490 w 1555750"/>
              <a:gd name="connsiteY287" fmla="*/ 1491737 h 1728611"/>
              <a:gd name="connsiteX288" fmla="*/ 755692 w 1555750"/>
              <a:gd name="connsiteY288" fmla="*/ 1494737 h 1728611"/>
              <a:gd name="connsiteX289" fmla="*/ 753094 w 1555750"/>
              <a:gd name="connsiteY289" fmla="*/ 1497938 h 1728611"/>
              <a:gd name="connsiteX290" fmla="*/ 749897 w 1555750"/>
              <a:gd name="connsiteY290" fmla="*/ 1500538 h 1728611"/>
              <a:gd name="connsiteX291" fmla="*/ 746899 w 1555750"/>
              <a:gd name="connsiteY291" fmla="*/ 1503338 h 1728611"/>
              <a:gd name="connsiteX292" fmla="*/ 743502 w 1555750"/>
              <a:gd name="connsiteY292" fmla="*/ 1505738 h 1728611"/>
              <a:gd name="connsiteX293" fmla="*/ 740104 w 1555750"/>
              <a:gd name="connsiteY293" fmla="*/ 1508338 h 1728611"/>
              <a:gd name="connsiteX294" fmla="*/ 736907 w 1555750"/>
              <a:gd name="connsiteY294" fmla="*/ 1510738 h 1728611"/>
              <a:gd name="connsiteX295" fmla="*/ 733110 w 1555750"/>
              <a:gd name="connsiteY295" fmla="*/ 1512538 h 1728611"/>
              <a:gd name="connsiteX296" fmla="*/ 729512 w 1555750"/>
              <a:gd name="connsiteY296" fmla="*/ 1514338 h 1728611"/>
              <a:gd name="connsiteX297" fmla="*/ 725915 w 1555750"/>
              <a:gd name="connsiteY297" fmla="*/ 1516138 h 1728611"/>
              <a:gd name="connsiteX298" fmla="*/ 721918 w 1555750"/>
              <a:gd name="connsiteY298" fmla="*/ 1517738 h 1728611"/>
              <a:gd name="connsiteX299" fmla="*/ 717921 w 1555750"/>
              <a:gd name="connsiteY299" fmla="*/ 1518938 h 1728611"/>
              <a:gd name="connsiteX300" fmla="*/ 713924 w 1555750"/>
              <a:gd name="connsiteY300" fmla="*/ 1520138 h 1728611"/>
              <a:gd name="connsiteX301" fmla="*/ 709727 w 1555750"/>
              <a:gd name="connsiteY301" fmla="*/ 1521138 h 1728611"/>
              <a:gd name="connsiteX302" fmla="*/ 705331 w 1555750"/>
              <a:gd name="connsiteY302" fmla="*/ 1521938 h 1728611"/>
              <a:gd name="connsiteX303" fmla="*/ 701134 w 1555750"/>
              <a:gd name="connsiteY303" fmla="*/ 1522538 h 1728611"/>
              <a:gd name="connsiteX304" fmla="*/ 696737 w 1555750"/>
              <a:gd name="connsiteY304" fmla="*/ 1522938 h 1728611"/>
              <a:gd name="connsiteX305" fmla="*/ 692540 w 1555750"/>
              <a:gd name="connsiteY305" fmla="*/ 1522938 h 1728611"/>
              <a:gd name="connsiteX306" fmla="*/ 683747 w 1555750"/>
              <a:gd name="connsiteY306" fmla="*/ 1522938 h 1728611"/>
              <a:gd name="connsiteX307" fmla="*/ 679151 w 1555750"/>
              <a:gd name="connsiteY307" fmla="*/ 1522938 h 1728611"/>
              <a:gd name="connsiteX308" fmla="*/ 674954 w 1555750"/>
              <a:gd name="connsiteY308" fmla="*/ 1522538 h 1728611"/>
              <a:gd name="connsiteX309" fmla="*/ 670557 w 1555750"/>
              <a:gd name="connsiteY309" fmla="*/ 1521938 h 1728611"/>
              <a:gd name="connsiteX310" fmla="*/ 666560 w 1555750"/>
              <a:gd name="connsiteY310" fmla="*/ 1521138 h 1728611"/>
              <a:gd name="connsiteX311" fmla="*/ 662363 w 1555750"/>
              <a:gd name="connsiteY311" fmla="*/ 1520138 h 1728611"/>
              <a:gd name="connsiteX312" fmla="*/ 658366 w 1555750"/>
              <a:gd name="connsiteY312" fmla="*/ 1518938 h 1728611"/>
              <a:gd name="connsiteX313" fmla="*/ 654369 w 1555750"/>
              <a:gd name="connsiteY313" fmla="*/ 1517738 h 1728611"/>
              <a:gd name="connsiteX314" fmla="*/ 650372 w 1555750"/>
              <a:gd name="connsiteY314" fmla="*/ 1516138 h 1728611"/>
              <a:gd name="connsiteX315" fmla="*/ 646775 w 1555750"/>
              <a:gd name="connsiteY315" fmla="*/ 1514338 h 1728611"/>
              <a:gd name="connsiteX316" fmla="*/ 643178 w 1555750"/>
              <a:gd name="connsiteY316" fmla="*/ 1512538 h 1728611"/>
              <a:gd name="connsiteX317" fmla="*/ 639381 w 1555750"/>
              <a:gd name="connsiteY317" fmla="*/ 1510738 h 1728611"/>
              <a:gd name="connsiteX318" fmla="*/ 636183 w 1555750"/>
              <a:gd name="connsiteY318" fmla="*/ 1508338 h 1728611"/>
              <a:gd name="connsiteX319" fmla="*/ 632786 w 1555750"/>
              <a:gd name="connsiteY319" fmla="*/ 1505738 h 1728611"/>
              <a:gd name="connsiteX320" fmla="*/ 629388 w 1555750"/>
              <a:gd name="connsiteY320" fmla="*/ 1503338 h 1728611"/>
              <a:gd name="connsiteX321" fmla="*/ 626391 w 1555750"/>
              <a:gd name="connsiteY321" fmla="*/ 1500538 h 1728611"/>
              <a:gd name="connsiteX322" fmla="*/ 623193 w 1555750"/>
              <a:gd name="connsiteY322" fmla="*/ 1497938 h 1728611"/>
              <a:gd name="connsiteX323" fmla="*/ 620595 w 1555750"/>
              <a:gd name="connsiteY323" fmla="*/ 1494737 h 1728611"/>
              <a:gd name="connsiteX324" fmla="*/ 617797 w 1555750"/>
              <a:gd name="connsiteY324" fmla="*/ 1491737 h 1728611"/>
              <a:gd name="connsiteX325" fmla="*/ 615399 w 1555750"/>
              <a:gd name="connsiteY325" fmla="*/ 1488737 h 1728611"/>
              <a:gd name="connsiteX326" fmla="*/ 612801 w 1555750"/>
              <a:gd name="connsiteY326" fmla="*/ 1485337 h 1728611"/>
              <a:gd name="connsiteX327" fmla="*/ 610802 w 1555750"/>
              <a:gd name="connsiteY327" fmla="*/ 1481737 h 1728611"/>
              <a:gd name="connsiteX328" fmla="*/ 608604 w 1555750"/>
              <a:gd name="connsiteY328" fmla="*/ 1478337 h 1728611"/>
              <a:gd name="connsiteX329" fmla="*/ 606805 w 1555750"/>
              <a:gd name="connsiteY329" fmla="*/ 1474737 h 1728611"/>
              <a:gd name="connsiteX330" fmla="*/ 605007 w 1555750"/>
              <a:gd name="connsiteY330" fmla="*/ 1470737 h 1728611"/>
              <a:gd name="connsiteX331" fmla="*/ 603408 w 1555750"/>
              <a:gd name="connsiteY331" fmla="*/ 1466937 h 1728611"/>
              <a:gd name="connsiteX332" fmla="*/ 602209 w 1555750"/>
              <a:gd name="connsiteY332" fmla="*/ 1463137 h 1728611"/>
              <a:gd name="connsiteX333" fmla="*/ 601010 w 1555750"/>
              <a:gd name="connsiteY333" fmla="*/ 1458737 h 1728611"/>
              <a:gd name="connsiteX334" fmla="*/ 600011 w 1555750"/>
              <a:gd name="connsiteY334" fmla="*/ 1454736 h 1728611"/>
              <a:gd name="connsiteX335" fmla="*/ 599211 w 1555750"/>
              <a:gd name="connsiteY335" fmla="*/ 1450536 h 1728611"/>
              <a:gd name="connsiteX336" fmla="*/ 598812 w 1555750"/>
              <a:gd name="connsiteY336" fmla="*/ 1446336 h 1728611"/>
              <a:gd name="connsiteX337" fmla="*/ 598612 w 1555750"/>
              <a:gd name="connsiteY337" fmla="*/ 1441936 h 1728611"/>
              <a:gd name="connsiteX338" fmla="*/ 598212 w 1555750"/>
              <a:gd name="connsiteY338" fmla="*/ 1437336 h 1728611"/>
              <a:gd name="connsiteX339" fmla="*/ 598212 w 1555750"/>
              <a:gd name="connsiteY339" fmla="*/ 977924 h 1728611"/>
              <a:gd name="connsiteX340" fmla="*/ 598612 w 1555750"/>
              <a:gd name="connsiteY340" fmla="*/ 973324 h 1728611"/>
              <a:gd name="connsiteX341" fmla="*/ 599211 w 1555750"/>
              <a:gd name="connsiteY341" fmla="*/ 968324 h 1728611"/>
              <a:gd name="connsiteX342" fmla="*/ 600011 w 1555750"/>
              <a:gd name="connsiteY342" fmla="*/ 963724 h 1728611"/>
              <a:gd name="connsiteX343" fmla="*/ 601210 w 1555750"/>
              <a:gd name="connsiteY343" fmla="*/ 959524 h 1728611"/>
              <a:gd name="connsiteX344" fmla="*/ 603208 w 1555750"/>
              <a:gd name="connsiteY344" fmla="*/ 955323 h 1728611"/>
              <a:gd name="connsiteX345" fmla="*/ 605207 w 1555750"/>
              <a:gd name="connsiteY345" fmla="*/ 951323 h 1728611"/>
              <a:gd name="connsiteX346" fmla="*/ 607405 w 1555750"/>
              <a:gd name="connsiteY346" fmla="*/ 947323 h 1728611"/>
              <a:gd name="connsiteX347" fmla="*/ 610203 w 1555750"/>
              <a:gd name="connsiteY347" fmla="*/ 943723 h 1728611"/>
              <a:gd name="connsiteX348" fmla="*/ 612801 w 1555750"/>
              <a:gd name="connsiteY348" fmla="*/ 939923 h 1728611"/>
              <a:gd name="connsiteX349" fmla="*/ 616198 w 1555750"/>
              <a:gd name="connsiteY349" fmla="*/ 936723 h 1728611"/>
              <a:gd name="connsiteX350" fmla="*/ 619596 w 1555750"/>
              <a:gd name="connsiteY350" fmla="*/ 933523 h 1728611"/>
              <a:gd name="connsiteX351" fmla="*/ 623193 w 1555750"/>
              <a:gd name="connsiteY351" fmla="*/ 930523 h 1728611"/>
              <a:gd name="connsiteX352" fmla="*/ 627190 w 1555750"/>
              <a:gd name="connsiteY352" fmla="*/ 927723 h 1728611"/>
              <a:gd name="connsiteX353" fmla="*/ 631187 w 1555750"/>
              <a:gd name="connsiteY353" fmla="*/ 925323 h 1728611"/>
              <a:gd name="connsiteX354" fmla="*/ 635384 w 1555750"/>
              <a:gd name="connsiteY354" fmla="*/ 923123 h 1728611"/>
              <a:gd name="connsiteX355" fmla="*/ 639980 w 1555750"/>
              <a:gd name="connsiteY355" fmla="*/ 921323 h 1728611"/>
              <a:gd name="connsiteX356" fmla="*/ 640380 w 1555750"/>
              <a:gd name="connsiteY356" fmla="*/ 921123 h 1728611"/>
              <a:gd name="connsiteX357" fmla="*/ 646176 w 1555750"/>
              <a:gd name="connsiteY357" fmla="*/ 918522 h 1728611"/>
              <a:gd name="connsiteX358" fmla="*/ 652171 w 1555750"/>
              <a:gd name="connsiteY358" fmla="*/ 916722 h 1728611"/>
              <a:gd name="connsiteX359" fmla="*/ 658366 w 1555750"/>
              <a:gd name="connsiteY359" fmla="*/ 915322 h 1728611"/>
              <a:gd name="connsiteX360" fmla="*/ 664162 w 1555750"/>
              <a:gd name="connsiteY360" fmla="*/ 913722 h 1728611"/>
              <a:gd name="connsiteX361" fmla="*/ 670357 w 1555750"/>
              <a:gd name="connsiteY361" fmla="*/ 912722 h 1728611"/>
              <a:gd name="connsiteX362" fmla="*/ 676353 w 1555750"/>
              <a:gd name="connsiteY362" fmla="*/ 912122 h 1728611"/>
              <a:gd name="connsiteX363" fmla="*/ 682148 w 1555750"/>
              <a:gd name="connsiteY363" fmla="*/ 911922 h 1728611"/>
              <a:gd name="connsiteX364" fmla="*/ 1150607 w 1555750"/>
              <a:gd name="connsiteY364" fmla="*/ 879111 h 1728611"/>
              <a:gd name="connsiteX365" fmla="*/ 1452113 w 1555750"/>
              <a:gd name="connsiteY365" fmla="*/ 879111 h 1728611"/>
              <a:gd name="connsiteX366" fmla="*/ 1457315 w 1555750"/>
              <a:gd name="connsiteY366" fmla="*/ 879111 h 1728611"/>
              <a:gd name="connsiteX367" fmla="*/ 1462917 w 1555750"/>
              <a:gd name="connsiteY367" fmla="*/ 879711 h 1728611"/>
              <a:gd name="connsiteX368" fmla="*/ 1468119 w 1555750"/>
              <a:gd name="connsiteY368" fmla="*/ 880312 h 1728611"/>
              <a:gd name="connsiteX369" fmla="*/ 1472921 w 1555750"/>
              <a:gd name="connsiteY369" fmla="*/ 881312 h 1728611"/>
              <a:gd name="connsiteX370" fmla="*/ 1478123 w 1555750"/>
              <a:gd name="connsiteY370" fmla="*/ 882512 h 1728611"/>
              <a:gd name="connsiteX371" fmla="*/ 1482924 w 1555750"/>
              <a:gd name="connsiteY371" fmla="*/ 883713 h 1728611"/>
              <a:gd name="connsiteX372" fmla="*/ 1487926 w 1555750"/>
              <a:gd name="connsiteY372" fmla="*/ 885514 h 1728611"/>
              <a:gd name="connsiteX373" fmla="*/ 1492528 w 1555750"/>
              <a:gd name="connsiteY373" fmla="*/ 887314 h 1728611"/>
              <a:gd name="connsiteX374" fmla="*/ 1497129 w 1555750"/>
              <a:gd name="connsiteY374" fmla="*/ 889115 h 1728611"/>
              <a:gd name="connsiteX375" fmla="*/ 1501731 w 1555750"/>
              <a:gd name="connsiteY375" fmla="*/ 891516 h 1728611"/>
              <a:gd name="connsiteX376" fmla="*/ 1505932 w 1555750"/>
              <a:gd name="connsiteY376" fmla="*/ 894117 h 1728611"/>
              <a:gd name="connsiteX377" fmla="*/ 1509934 w 1555750"/>
              <a:gd name="connsiteY377" fmla="*/ 896717 h 1728611"/>
              <a:gd name="connsiteX378" fmla="*/ 1514135 w 1555750"/>
              <a:gd name="connsiteY378" fmla="*/ 899518 h 1728611"/>
              <a:gd name="connsiteX379" fmla="*/ 1518137 w 1555750"/>
              <a:gd name="connsiteY379" fmla="*/ 902520 h 1728611"/>
              <a:gd name="connsiteX380" fmla="*/ 1521738 w 1555750"/>
              <a:gd name="connsiteY380" fmla="*/ 905921 h 1728611"/>
              <a:gd name="connsiteX381" fmla="*/ 1525539 w 1555750"/>
              <a:gd name="connsiteY381" fmla="*/ 909322 h 1728611"/>
              <a:gd name="connsiteX382" fmla="*/ 1528940 w 1555750"/>
              <a:gd name="connsiteY382" fmla="*/ 912923 h 1728611"/>
              <a:gd name="connsiteX383" fmla="*/ 1531942 w 1555750"/>
              <a:gd name="connsiteY383" fmla="*/ 916725 h 1728611"/>
              <a:gd name="connsiteX384" fmla="*/ 1535343 w 1555750"/>
              <a:gd name="connsiteY384" fmla="*/ 920726 h 1728611"/>
              <a:gd name="connsiteX385" fmla="*/ 1537944 w 1555750"/>
              <a:gd name="connsiteY385" fmla="*/ 924527 h 1728611"/>
              <a:gd name="connsiteX386" fmla="*/ 1540745 w 1555750"/>
              <a:gd name="connsiteY386" fmla="*/ 928929 h 1728611"/>
              <a:gd name="connsiteX387" fmla="*/ 1543146 w 1555750"/>
              <a:gd name="connsiteY387" fmla="*/ 933130 h 1728611"/>
              <a:gd name="connsiteX388" fmla="*/ 1545346 w 1555750"/>
              <a:gd name="connsiteY388" fmla="*/ 937732 h 1728611"/>
              <a:gd name="connsiteX389" fmla="*/ 1547547 w 1555750"/>
              <a:gd name="connsiteY389" fmla="*/ 942334 h 1728611"/>
              <a:gd name="connsiteX390" fmla="*/ 1549348 w 1555750"/>
              <a:gd name="connsiteY390" fmla="*/ 946935 h 1728611"/>
              <a:gd name="connsiteX391" fmla="*/ 1551148 w 1555750"/>
              <a:gd name="connsiteY391" fmla="*/ 951737 h 1728611"/>
              <a:gd name="connsiteX392" fmla="*/ 1552349 w 1555750"/>
              <a:gd name="connsiteY392" fmla="*/ 956739 h 1728611"/>
              <a:gd name="connsiteX393" fmla="*/ 1553549 w 1555750"/>
              <a:gd name="connsiteY393" fmla="*/ 961941 h 1728611"/>
              <a:gd name="connsiteX394" fmla="*/ 1554550 w 1555750"/>
              <a:gd name="connsiteY394" fmla="*/ 966742 h 1728611"/>
              <a:gd name="connsiteX395" fmla="*/ 1555150 w 1555750"/>
              <a:gd name="connsiteY395" fmla="*/ 971944 h 1728611"/>
              <a:gd name="connsiteX396" fmla="*/ 1555350 w 1555750"/>
              <a:gd name="connsiteY396" fmla="*/ 977146 h 1728611"/>
              <a:gd name="connsiteX397" fmla="*/ 1555750 w 1555750"/>
              <a:gd name="connsiteY397" fmla="*/ 982748 h 1728611"/>
              <a:gd name="connsiteX398" fmla="*/ 1555350 w 1555750"/>
              <a:gd name="connsiteY398" fmla="*/ 987950 h 1728611"/>
              <a:gd name="connsiteX399" fmla="*/ 1555150 w 1555750"/>
              <a:gd name="connsiteY399" fmla="*/ 993352 h 1728611"/>
              <a:gd name="connsiteX400" fmla="*/ 1554550 w 1555750"/>
              <a:gd name="connsiteY400" fmla="*/ 998553 h 1728611"/>
              <a:gd name="connsiteX401" fmla="*/ 1553549 w 1555750"/>
              <a:gd name="connsiteY401" fmla="*/ 1003555 h 1728611"/>
              <a:gd name="connsiteX402" fmla="*/ 1552349 w 1555750"/>
              <a:gd name="connsiteY402" fmla="*/ 1008757 h 1728611"/>
              <a:gd name="connsiteX403" fmla="*/ 1551148 w 1555750"/>
              <a:gd name="connsiteY403" fmla="*/ 1013559 h 1728611"/>
              <a:gd name="connsiteX404" fmla="*/ 1549348 w 1555750"/>
              <a:gd name="connsiteY404" fmla="*/ 1018160 h 1728611"/>
              <a:gd name="connsiteX405" fmla="*/ 1547547 w 1555750"/>
              <a:gd name="connsiteY405" fmla="*/ 1022962 h 1728611"/>
              <a:gd name="connsiteX406" fmla="*/ 1545346 w 1555750"/>
              <a:gd name="connsiteY406" fmla="*/ 1027564 h 1728611"/>
              <a:gd name="connsiteX407" fmla="*/ 1543146 w 1555750"/>
              <a:gd name="connsiteY407" fmla="*/ 1031965 h 1728611"/>
              <a:gd name="connsiteX408" fmla="*/ 1540745 w 1555750"/>
              <a:gd name="connsiteY408" fmla="*/ 1036567 h 1728611"/>
              <a:gd name="connsiteX409" fmla="*/ 1537944 w 1555750"/>
              <a:gd name="connsiteY409" fmla="*/ 1040368 h 1728611"/>
              <a:gd name="connsiteX410" fmla="*/ 1535343 w 1555750"/>
              <a:gd name="connsiteY410" fmla="*/ 1044770 h 1728611"/>
              <a:gd name="connsiteX411" fmla="*/ 1531942 w 1555750"/>
              <a:gd name="connsiteY411" fmla="*/ 1048371 h 1728611"/>
              <a:gd name="connsiteX412" fmla="*/ 1528940 w 1555750"/>
              <a:gd name="connsiteY412" fmla="*/ 1052373 h 1728611"/>
              <a:gd name="connsiteX413" fmla="*/ 1525539 w 1555750"/>
              <a:gd name="connsiteY413" fmla="*/ 1055974 h 1728611"/>
              <a:gd name="connsiteX414" fmla="*/ 1521738 w 1555750"/>
              <a:gd name="connsiteY414" fmla="*/ 1059375 h 1728611"/>
              <a:gd name="connsiteX415" fmla="*/ 1518137 w 1555750"/>
              <a:gd name="connsiteY415" fmla="*/ 1062376 h 1728611"/>
              <a:gd name="connsiteX416" fmla="*/ 1514135 w 1555750"/>
              <a:gd name="connsiteY416" fmla="*/ 1065577 h 1728611"/>
              <a:gd name="connsiteX417" fmla="*/ 1509934 w 1555750"/>
              <a:gd name="connsiteY417" fmla="*/ 1068578 h 1728611"/>
              <a:gd name="connsiteX418" fmla="*/ 1505932 w 1555750"/>
              <a:gd name="connsiteY418" fmla="*/ 1071379 h 1728611"/>
              <a:gd name="connsiteX419" fmla="*/ 1501731 w 1555750"/>
              <a:gd name="connsiteY419" fmla="*/ 1073780 h 1728611"/>
              <a:gd name="connsiteX420" fmla="*/ 1497129 w 1555750"/>
              <a:gd name="connsiteY420" fmla="*/ 1075981 h 1728611"/>
              <a:gd name="connsiteX421" fmla="*/ 1492528 w 1555750"/>
              <a:gd name="connsiteY421" fmla="*/ 1077982 h 1728611"/>
              <a:gd name="connsiteX422" fmla="*/ 1487926 w 1555750"/>
              <a:gd name="connsiteY422" fmla="*/ 1079782 h 1728611"/>
              <a:gd name="connsiteX423" fmla="*/ 1482924 w 1555750"/>
              <a:gd name="connsiteY423" fmla="*/ 1081783 h 1728611"/>
              <a:gd name="connsiteX424" fmla="*/ 1478123 w 1555750"/>
              <a:gd name="connsiteY424" fmla="*/ 1082983 h 1728611"/>
              <a:gd name="connsiteX425" fmla="*/ 1472921 w 1555750"/>
              <a:gd name="connsiteY425" fmla="*/ 1084184 h 1728611"/>
              <a:gd name="connsiteX426" fmla="*/ 1468119 w 1555750"/>
              <a:gd name="connsiteY426" fmla="*/ 1084984 h 1728611"/>
              <a:gd name="connsiteX427" fmla="*/ 1462917 w 1555750"/>
              <a:gd name="connsiteY427" fmla="*/ 1085584 h 1728611"/>
              <a:gd name="connsiteX428" fmla="*/ 1457315 w 1555750"/>
              <a:gd name="connsiteY428" fmla="*/ 1085984 h 1728611"/>
              <a:gd name="connsiteX429" fmla="*/ 1452113 w 1555750"/>
              <a:gd name="connsiteY429" fmla="*/ 1086385 h 1728611"/>
              <a:gd name="connsiteX430" fmla="*/ 1439909 w 1555750"/>
              <a:gd name="connsiteY430" fmla="*/ 1086385 h 1728611"/>
              <a:gd name="connsiteX431" fmla="*/ 1439909 w 1555750"/>
              <a:gd name="connsiteY431" fmla="*/ 1186820 h 1728611"/>
              <a:gd name="connsiteX432" fmla="*/ 1439709 w 1555750"/>
              <a:gd name="connsiteY432" fmla="*/ 1189221 h 1728611"/>
              <a:gd name="connsiteX433" fmla="*/ 1439309 w 1555750"/>
              <a:gd name="connsiteY433" fmla="*/ 1191822 h 1728611"/>
              <a:gd name="connsiteX434" fmla="*/ 1438709 w 1555750"/>
              <a:gd name="connsiteY434" fmla="*/ 1194223 h 1728611"/>
              <a:gd name="connsiteX435" fmla="*/ 1437708 w 1555750"/>
              <a:gd name="connsiteY435" fmla="*/ 1196223 h 1728611"/>
              <a:gd name="connsiteX436" fmla="*/ 1436508 w 1555750"/>
              <a:gd name="connsiteY436" fmla="*/ 1198824 h 1728611"/>
              <a:gd name="connsiteX437" fmla="*/ 1435307 w 1555750"/>
              <a:gd name="connsiteY437" fmla="*/ 1201225 h 1728611"/>
              <a:gd name="connsiteX438" fmla="*/ 1432306 w 1555750"/>
              <a:gd name="connsiteY438" fmla="*/ 1205427 h 1728611"/>
              <a:gd name="connsiteX439" fmla="*/ 1428705 w 1555750"/>
              <a:gd name="connsiteY439" fmla="*/ 1209828 h 1728611"/>
              <a:gd name="connsiteX440" fmla="*/ 1424304 w 1555750"/>
              <a:gd name="connsiteY440" fmla="*/ 1213830 h 1728611"/>
              <a:gd name="connsiteX441" fmla="*/ 1420102 w 1555750"/>
              <a:gd name="connsiteY441" fmla="*/ 1217431 h 1728611"/>
              <a:gd name="connsiteX442" fmla="*/ 1415500 w 1555750"/>
              <a:gd name="connsiteY442" fmla="*/ 1221032 h 1728611"/>
              <a:gd name="connsiteX443" fmla="*/ 1411299 w 1555750"/>
              <a:gd name="connsiteY443" fmla="*/ 1224033 h 1728611"/>
              <a:gd name="connsiteX444" fmla="*/ 1406697 w 1555750"/>
              <a:gd name="connsiteY444" fmla="*/ 1226834 h 1728611"/>
              <a:gd name="connsiteX445" fmla="*/ 1398895 w 1555750"/>
              <a:gd name="connsiteY445" fmla="*/ 1231436 h 1728611"/>
              <a:gd name="connsiteX446" fmla="*/ 1393493 w 1555750"/>
              <a:gd name="connsiteY446" fmla="*/ 1234237 h 1728611"/>
              <a:gd name="connsiteX447" fmla="*/ 1391292 w 1555750"/>
              <a:gd name="connsiteY447" fmla="*/ 1235037 h 1728611"/>
              <a:gd name="connsiteX448" fmla="*/ 987149 w 1555750"/>
              <a:gd name="connsiteY448" fmla="*/ 1399295 h 1728611"/>
              <a:gd name="connsiteX449" fmla="*/ 987149 w 1555750"/>
              <a:gd name="connsiteY449" fmla="*/ 1335473 h 1728611"/>
              <a:gd name="connsiteX450" fmla="*/ 1164212 w 1555750"/>
              <a:gd name="connsiteY450" fmla="*/ 1263647 h 1728611"/>
              <a:gd name="connsiteX451" fmla="*/ 1166813 w 1555750"/>
              <a:gd name="connsiteY451" fmla="*/ 1262047 h 1728611"/>
              <a:gd name="connsiteX452" fmla="*/ 1168813 w 1555750"/>
              <a:gd name="connsiteY452" fmla="*/ 1260446 h 1728611"/>
              <a:gd name="connsiteX453" fmla="*/ 1170614 w 1555750"/>
              <a:gd name="connsiteY453" fmla="*/ 1258645 h 1728611"/>
              <a:gd name="connsiteX454" fmla="*/ 1172014 w 1555750"/>
              <a:gd name="connsiteY454" fmla="*/ 1256445 h 1728611"/>
              <a:gd name="connsiteX455" fmla="*/ 1172815 w 1555750"/>
              <a:gd name="connsiteY455" fmla="*/ 1254044 h 1728611"/>
              <a:gd name="connsiteX456" fmla="*/ 1173215 w 1555750"/>
              <a:gd name="connsiteY456" fmla="*/ 1252043 h 1728611"/>
              <a:gd name="connsiteX457" fmla="*/ 1173415 w 1555750"/>
              <a:gd name="connsiteY457" fmla="*/ 1249442 h 1728611"/>
              <a:gd name="connsiteX458" fmla="*/ 1173215 w 1555750"/>
              <a:gd name="connsiteY458" fmla="*/ 1247041 h 1728611"/>
              <a:gd name="connsiteX459" fmla="*/ 1172615 w 1555750"/>
              <a:gd name="connsiteY459" fmla="*/ 1244641 h 1728611"/>
              <a:gd name="connsiteX460" fmla="*/ 1171414 w 1555750"/>
              <a:gd name="connsiteY460" fmla="*/ 1242440 h 1728611"/>
              <a:gd name="connsiteX461" fmla="*/ 1170014 w 1555750"/>
              <a:gd name="connsiteY461" fmla="*/ 1240639 h 1728611"/>
              <a:gd name="connsiteX462" fmla="*/ 1168213 w 1555750"/>
              <a:gd name="connsiteY462" fmla="*/ 1238838 h 1728611"/>
              <a:gd name="connsiteX463" fmla="*/ 1166412 w 1555750"/>
              <a:gd name="connsiteY463" fmla="*/ 1237238 h 1728611"/>
              <a:gd name="connsiteX464" fmla="*/ 1164012 w 1555750"/>
              <a:gd name="connsiteY464" fmla="*/ 1236037 h 1728611"/>
              <a:gd name="connsiteX465" fmla="*/ 1161611 w 1555750"/>
              <a:gd name="connsiteY465" fmla="*/ 1235437 h 1728611"/>
              <a:gd name="connsiteX466" fmla="*/ 1158410 w 1555750"/>
              <a:gd name="connsiteY466" fmla="*/ 1235037 h 1728611"/>
              <a:gd name="connsiteX467" fmla="*/ 987149 w 1555750"/>
              <a:gd name="connsiteY467" fmla="*/ 1235037 h 1728611"/>
              <a:gd name="connsiteX468" fmla="*/ 987149 w 1555750"/>
              <a:gd name="connsiteY468" fmla="*/ 1175816 h 1728611"/>
              <a:gd name="connsiteX469" fmla="*/ 1350678 w 1555750"/>
              <a:gd name="connsiteY469" fmla="*/ 1175816 h 1728611"/>
              <a:gd name="connsiteX470" fmla="*/ 1353679 w 1555750"/>
              <a:gd name="connsiteY470" fmla="*/ 1175816 h 1728611"/>
              <a:gd name="connsiteX471" fmla="*/ 1356480 w 1555750"/>
              <a:gd name="connsiteY471" fmla="*/ 1175216 h 1728611"/>
              <a:gd name="connsiteX472" fmla="*/ 1359481 w 1555750"/>
              <a:gd name="connsiteY472" fmla="*/ 1174616 h 1728611"/>
              <a:gd name="connsiteX473" fmla="*/ 1362282 w 1555750"/>
              <a:gd name="connsiteY473" fmla="*/ 1173615 h 1728611"/>
              <a:gd name="connsiteX474" fmla="*/ 1364682 w 1555750"/>
              <a:gd name="connsiteY474" fmla="*/ 1172415 h 1728611"/>
              <a:gd name="connsiteX475" fmla="*/ 1367483 w 1555750"/>
              <a:gd name="connsiteY475" fmla="*/ 1171014 h 1728611"/>
              <a:gd name="connsiteX476" fmla="*/ 1369684 w 1555750"/>
              <a:gd name="connsiteY476" fmla="*/ 1169214 h 1728611"/>
              <a:gd name="connsiteX477" fmla="*/ 1371885 w 1555750"/>
              <a:gd name="connsiteY477" fmla="*/ 1167213 h 1728611"/>
              <a:gd name="connsiteX478" fmla="*/ 1373886 w 1555750"/>
              <a:gd name="connsiteY478" fmla="*/ 1165212 h 1728611"/>
              <a:gd name="connsiteX479" fmla="*/ 1375486 w 1555750"/>
              <a:gd name="connsiteY479" fmla="*/ 1162612 h 1728611"/>
              <a:gd name="connsiteX480" fmla="*/ 1376887 w 1555750"/>
              <a:gd name="connsiteY480" fmla="*/ 1160211 h 1728611"/>
              <a:gd name="connsiteX481" fmla="*/ 1378287 w 1555750"/>
              <a:gd name="connsiteY481" fmla="*/ 1157410 h 1728611"/>
              <a:gd name="connsiteX482" fmla="*/ 1379488 w 1555750"/>
              <a:gd name="connsiteY482" fmla="*/ 1154809 h 1728611"/>
              <a:gd name="connsiteX483" fmla="*/ 1380088 w 1555750"/>
              <a:gd name="connsiteY483" fmla="*/ 1152008 h 1728611"/>
              <a:gd name="connsiteX484" fmla="*/ 1380688 w 1555750"/>
              <a:gd name="connsiteY484" fmla="*/ 1149007 h 1728611"/>
              <a:gd name="connsiteX485" fmla="*/ 1380688 w 1555750"/>
              <a:gd name="connsiteY485" fmla="*/ 1145806 h 1728611"/>
              <a:gd name="connsiteX486" fmla="*/ 1380688 w 1555750"/>
              <a:gd name="connsiteY486" fmla="*/ 1142805 h 1728611"/>
              <a:gd name="connsiteX487" fmla="*/ 1380088 w 1555750"/>
              <a:gd name="connsiteY487" fmla="*/ 1139803 h 1728611"/>
              <a:gd name="connsiteX488" fmla="*/ 1379488 w 1555750"/>
              <a:gd name="connsiteY488" fmla="*/ 1137002 h 1728611"/>
              <a:gd name="connsiteX489" fmla="*/ 1378287 w 1555750"/>
              <a:gd name="connsiteY489" fmla="*/ 1134201 h 1728611"/>
              <a:gd name="connsiteX490" fmla="*/ 1376887 w 1555750"/>
              <a:gd name="connsiteY490" fmla="*/ 1131601 h 1728611"/>
              <a:gd name="connsiteX491" fmla="*/ 1375486 w 1555750"/>
              <a:gd name="connsiteY491" fmla="*/ 1129000 h 1728611"/>
              <a:gd name="connsiteX492" fmla="*/ 1373886 w 1555750"/>
              <a:gd name="connsiteY492" fmla="*/ 1126599 h 1728611"/>
              <a:gd name="connsiteX493" fmla="*/ 1371885 w 1555750"/>
              <a:gd name="connsiteY493" fmla="*/ 1124398 h 1728611"/>
              <a:gd name="connsiteX494" fmla="*/ 1369684 w 1555750"/>
              <a:gd name="connsiteY494" fmla="*/ 1122597 h 1728611"/>
              <a:gd name="connsiteX495" fmla="*/ 1367483 w 1555750"/>
              <a:gd name="connsiteY495" fmla="*/ 1120797 h 1728611"/>
              <a:gd name="connsiteX496" fmla="*/ 1364682 w 1555750"/>
              <a:gd name="connsiteY496" fmla="*/ 1119396 h 1728611"/>
              <a:gd name="connsiteX497" fmla="*/ 1362282 w 1555750"/>
              <a:gd name="connsiteY497" fmla="*/ 1117996 h 1728611"/>
              <a:gd name="connsiteX498" fmla="*/ 1359481 w 1555750"/>
              <a:gd name="connsiteY498" fmla="*/ 1117195 h 1728611"/>
              <a:gd name="connsiteX499" fmla="*/ 1356480 w 1555750"/>
              <a:gd name="connsiteY499" fmla="*/ 1116595 h 1728611"/>
              <a:gd name="connsiteX500" fmla="*/ 1353679 w 1555750"/>
              <a:gd name="connsiteY500" fmla="*/ 1115995 h 1728611"/>
              <a:gd name="connsiteX501" fmla="*/ 1350678 w 1555750"/>
              <a:gd name="connsiteY501" fmla="*/ 1115995 h 1728611"/>
              <a:gd name="connsiteX502" fmla="*/ 987149 w 1555750"/>
              <a:gd name="connsiteY502" fmla="*/ 1115995 h 1728611"/>
              <a:gd name="connsiteX503" fmla="*/ 987149 w 1555750"/>
              <a:gd name="connsiteY503" fmla="*/ 977546 h 1728611"/>
              <a:gd name="connsiteX504" fmla="*/ 987149 w 1555750"/>
              <a:gd name="connsiteY504" fmla="*/ 975945 h 1728611"/>
              <a:gd name="connsiteX505" fmla="*/ 990350 w 1555750"/>
              <a:gd name="connsiteY505" fmla="*/ 979347 h 1728611"/>
              <a:gd name="connsiteX506" fmla="*/ 993751 w 1555750"/>
              <a:gd name="connsiteY506" fmla="*/ 982748 h 1728611"/>
              <a:gd name="connsiteX507" fmla="*/ 997153 w 1555750"/>
              <a:gd name="connsiteY507" fmla="*/ 985349 h 1728611"/>
              <a:gd name="connsiteX508" fmla="*/ 1000754 w 1555750"/>
              <a:gd name="connsiteY508" fmla="*/ 988550 h 1728611"/>
              <a:gd name="connsiteX509" fmla="*/ 1004755 w 1555750"/>
              <a:gd name="connsiteY509" fmla="*/ 990951 h 1728611"/>
              <a:gd name="connsiteX510" fmla="*/ 1008757 w 1555750"/>
              <a:gd name="connsiteY510" fmla="*/ 993352 h 1728611"/>
              <a:gd name="connsiteX511" fmla="*/ 1012758 w 1555750"/>
              <a:gd name="connsiteY511" fmla="*/ 995552 h 1728611"/>
              <a:gd name="connsiteX512" fmla="*/ 1016759 w 1555750"/>
              <a:gd name="connsiteY512" fmla="*/ 997353 h 1728611"/>
              <a:gd name="connsiteX513" fmla="*/ 1020961 w 1555750"/>
              <a:gd name="connsiteY513" fmla="*/ 999154 h 1728611"/>
              <a:gd name="connsiteX514" fmla="*/ 1025162 w 1555750"/>
              <a:gd name="connsiteY514" fmla="*/ 1000754 h 1728611"/>
              <a:gd name="connsiteX515" fmla="*/ 1029564 w 1555750"/>
              <a:gd name="connsiteY515" fmla="*/ 1001955 h 1728611"/>
              <a:gd name="connsiteX516" fmla="*/ 1033765 w 1555750"/>
              <a:gd name="connsiteY516" fmla="*/ 1002955 h 1728611"/>
              <a:gd name="connsiteX517" fmla="*/ 1038367 w 1555750"/>
              <a:gd name="connsiteY517" fmla="*/ 1003755 h 1728611"/>
              <a:gd name="connsiteX518" fmla="*/ 1042969 w 1555750"/>
              <a:gd name="connsiteY518" fmla="*/ 1004356 h 1728611"/>
              <a:gd name="connsiteX519" fmla="*/ 1047170 w 1555750"/>
              <a:gd name="connsiteY519" fmla="*/ 1004756 h 1728611"/>
              <a:gd name="connsiteX520" fmla="*/ 1051772 w 1555750"/>
              <a:gd name="connsiteY520" fmla="*/ 1004956 h 1728611"/>
              <a:gd name="connsiteX521" fmla="*/ 1056974 w 1555750"/>
              <a:gd name="connsiteY521" fmla="*/ 1004756 h 1728611"/>
              <a:gd name="connsiteX522" fmla="*/ 1061975 w 1555750"/>
              <a:gd name="connsiteY522" fmla="*/ 1004356 h 1728611"/>
              <a:gd name="connsiteX523" fmla="*/ 1066777 w 1555750"/>
              <a:gd name="connsiteY523" fmla="*/ 1003755 h 1728611"/>
              <a:gd name="connsiteX524" fmla="*/ 1071979 w 1555750"/>
              <a:gd name="connsiteY524" fmla="*/ 1002555 h 1728611"/>
              <a:gd name="connsiteX525" fmla="*/ 1076981 w 1555750"/>
              <a:gd name="connsiteY525" fmla="*/ 1001354 h 1728611"/>
              <a:gd name="connsiteX526" fmla="*/ 1081782 w 1555750"/>
              <a:gd name="connsiteY526" fmla="*/ 999754 h 1728611"/>
              <a:gd name="connsiteX527" fmla="*/ 1086584 w 1555750"/>
              <a:gd name="connsiteY527" fmla="*/ 997953 h 1728611"/>
              <a:gd name="connsiteX528" fmla="*/ 1091586 w 1555750"/>
              <a:gd name="connsiteY528" fmla="*/ 995753 h 1728611"/>
              <a:gd name="connsiteX529" fmla="*/ 1096788 w 1555750"/>
              <a:gd name="connsiteY529" fmla="*/ 993352 h 1728611"/>
              <a:gd name="connsiteX530" fmla="*/ 1101389 w 1555750"/>
              <a:gd name="connsiteY530" fmla="*/ 990551 h 1728611"/>
              <a:gd name="connsiteX531" fmla="*/ 1105991 w 1555750"/>
              <a:gd name="connsiteY531" fmla="*/ 987350 h 1728611"/>
              <a:gd name="connsiteX532" fmla="*/ 1110192 w 1555750"/>
              <a:gd name="connsiteY532" fmla="*/ 983948 h 1728611"/>
              <a:gd name="connsiteX533" fmla="*/ 1114194 w 1555750"/>
              <a:gd name="connsiteY533" fmla="*/ 980147 h 1728611"/>
              <a:gd name="connsiteX534" fmla="*/ 1118195 w 1555750"/>
              <a:gd name="connsiteY534" fmla="*/ 976346 h 1728611"/>
              <a:gd name="connsiteX535" fmla="*/ 1121597 w 1555750"/>
              <a:gd name="connsiteY535" fmla="*/ 972344 h 1728611"/>
              <a:gd name="connsiteX536" fmla="*/ 1124798 w 1555750"/>
              <a:gd name="connsiteY536" fmla="*/ 967943 h 1728611"/>
              <a:gd name="connsiteX537" fmla="*/ 1128199 w 1555750"/>
              <a:gd name="connsiteY537" fmla="*/ 963341 h 1728611"/>
              <a:gd name="connsiteX538" fmla="*/ 1131000 w 1555750"/>
              <a:gd name="connsiteY538" fmla="*/ 958539 h 1728611"/>
              <a:gd name="connsiteX539" fmla="*/ 1133401 w 1555750"/>
              <a:gd name="connsiteY539" fmla="*/ 953738 h 1728611"/>
              <a:gd name="connsiteX540" fmla="*/ 1135802 w 1555750"/>
              <a:gd name="connsiteY540" fmla="*/ 948736 h 1728611"/>
              <a:gd name="connsiteX541" fmla="*/ 1138002 w 1555750"/>
              <a:gd name="connsiteY541" fmla="*/ 943534 h 1728611"/>
              <a:gd name="connsiteX542" fmla="*/ 1139803 w 1555750"/>
              <a:gd name="connsiteY542" fmla="*/ 938332 h 1728611"/>
              <a:gd name="connsiteX543" fmla="*/ 1141404 w 1555750"/>
              <a:gd name="connsiteY543" fmla="*/ 932930 h 1728611"/>
              <a:gd name="connsiteX544" fmla="*/ 1142604 w 1555750"/>
              <a:gd name="connsiteY544" fmla="*/ 927328 h 1728611"/>
              <a:gd name="connsiteX545" fmla="*/ 1145005 w 1555750"/>
              <a:gd name="connsiteY545" fmla="*/ 915524 h 1728611"/>
              <a:gd name="connsiteX546" fmla="*/ 1147206 w 1555750"/>
              <a:gd name="connsiteY546" fmla="*/ 903520 h 1728611"/>
              <a:gd name="connsiteX547" fmla="*/ 1149006 w 1555750"/>
              <a:gd name="connsiteY547" fmla="*/ 891316 h 1728611"/>
              <a:gd name="connsiteX548" fmla="*/ 98035 w 1555750"/>
              <a:gd name="connsiteY548" fmla="*/ 879111 h 1728611"/>
              <a:gd name="connsiteX549" fmla="*/ 103637 w 1555750"/>
              <a:gd name="connsiteY549" fmla="*/ 879111 h 1728611"/>
              <a:gd name="connsiteX550" fmla="*/ 405143 w 1555750"/>
              <a:gd name="connsiteY550" fmla="*/ 879111 h 1728611"/>
              <a:gd name="connsiteX551" fmla="*/ 406744 w 1555750"/>
              <a:gd name="connsiteY551" fmla="*/ 890915 h 1728611"/>
              <a:gd name="connsiteX552" fmla="*/ 408545 w 1555750"/>
              <a:gd name="connsiteY552" fmla="*/ 902920 h 1728611"/>
              <a:gd name="connsiteX553" fmla="*/ 410345 w 1555750"/>
              <a:gd name="connsiteY553" fmla="*/ 914924 h 1728611"/>
              <a:gd name="connsiteX554" fmla="*/ 412946 w 1555750"/>
              <a:gd name="connsiteY554" fmla="*/ 926528 h 1728611"/>
              <a:gd name="connsiteX555" fmla="*/ 414147 w 1555750"/>
              <a:gd name="connsiteY555" fmla="*/ 931730 h 1728611"/>
              <a:gd name="connsiteX556" fmla="*/ 415547 w 1555750"/>
              <a:gd name="connsiteY556" fmla="*/ 936932 h 1728611"/>
              <a:gd name="connsiteX557" fmla="*/ 417148 w 1555750"/>
              <a:gd name="connsiteY557" fmla="*/ 941733 h 1728611"/>
              <a:gd name="connsiteX558" fmla="*/ 418948 w 1555750"/>
              <a:gd name="connsiteY558" fmla="*/ 946935 h 1728611"/>
              <a:gd name="connsiteX559" fmla="*/ 421149 w 1555750"/>
              <a:gd name="connsiteY559" fmla="*/ 951537 h 1728611"/>
              <a:gd name="connsiteX560" fmla="*/ 423550 w 1555750"/>
              <a:gd name="connsiteY560" fmla="*/ 956339 h 1728611"/>
              <a:gd name="connsiteX561" fmla="*/ 426351 w 1555750"/>
              <a:gd name="connsiteY561" fmla="*/ 960940 h 1728611"/>
              <a:gd name="connsiteX562" fmla="*/ 428952 w 1555750"/>
              <a:gd name="connsiteY562" fmla="*/ 965342 h 1728611"/>
              <a:gd name="connsiteX563" fmla="*/ 432153 w 1555750"/>
              <a:gd name="connsiteY563" fmla="*/ 969543 h 1728611"/>
              <a:gd name="connsiteX564" fmla="*/ 435554 w 1555750"/>
              <a:gd name="connsiteY564" fmla="*/ 973745 h 1728611"/>
              <a:gd name="connsiteX565" fmla="*/ 438755 w 1555750"/>
              <a:gd name="connsiteY565" fmla="*/ 977546 h 1728611"/>
              <a:gd name="connsiteX566" fmla="*/ 442557 w 1555750"/>
              <a:gd name="connsiteY566" fmla="*/ 981147 h 1728611"/>
              <a:gd name="connsiteX567" fmla="*/ 446558 w 1555750"/>
              <a:gd name="connsiteY567" fmla="*/ 984749 h 1728611"/>
              <a:gd name="connsiteX568" fmla="*/ 450760 w 1555750"/>
              <a:gd name="connsiteY568" fmla="*/ 987950 h 1728611"/>
              <a:gd name="connsiteX569" fmla="*/ 454961 w 1555750"/>
              <a:gd name="connsiteY569" fmla="*/ 990951 h 1728611"/>
              <a:gd name="connsiteX570" fmla="*/ 459563 w 1555750"/>
              <a:gd name="connsiteY570" fmla="*/ 993752 h 1728611"/>
              <a:gd name="connsiteX571" fmla="*/ 466565 w 1555750"/>
              <a:gd name="connsiteY571" fmla="*/ 996953 h 1728611"/>
              <a:gd name="connsiteX572" fmla="*/ 473968 w 1555750"/>
              <a:gd name="connsiteY572" fmla="*/ 999754 h 1728611"/>
              <a:gd name="connsiteX573" fmla="*/ 481370 w 1555750"/>
              <a:gd name="connsiteY573" fmla="*/ 1001955 h 1728611"/>
              <a:gd name="connsiteX574" fmla="*/ 488573 w 1555750"/>
              <a:gd name="connsiteY574" fmla="*/ 1003555 h 1728611"/>
              <a:gd name="connsiteX575" fmla="*/ 495976 w 1555750"/>
              <a:gd name="connsiteY575" fmla="*/ 1004756 h 1728611"/>
              <a:gd name="connsiteX576" fmla="*/ 503378 w 1555750"/>
              <a:gd name="connsiteY576" fmla="*/ 1004956 h 1728611"/>
              <a:gd name="connsiteX577" fmla="*/ 510581 w 1555750"/>
              <a:gd name="connsiteY577" fmla="*/ 1004756 h 1728611"/>
              <a:gd name="connsiteX578" fmla="*/ 517583 w 1555750"/>
              <a:gd name="connsiteY578" fmla="*/ 1003755 h 1728611"/>
              <a:gd name="connsiteX579" fmla="*/ 524786 w 1555750"/>
              <a:gd name="connsiteY579" fmla="*/ 1002155 h 1728611"/>
              <a:gd name="connsiteX580" fmla="*/ 531788 w 1555750"/>
              <a:gd name="connsiteY580" fmla="*/ 1000154 h 1728611"/>
              <a:gd name="connsiteX581" fmla="*/ 538391 w 1555750"/>
              <a:gd name="connsiteY581" fmla="*/ 997753 h 1728611"/>
              <a:gd name="connsiteX582" fmla="*/ 545193 w 1555750"/>
              <a:gd name="connsiteY582" fmla="*/ 994352 h 1728611"/>
              <a:gd name="connsiteX583" fmla="*/ 551195 w 1555750"/>
              <a:gd name="connsiteY583" fmla="*/ 990551 h 1728611"/>
              <a:gd name="connsiteX584" fmla="*/ 557397 w 1555750"/>
              <a:gd name="connsiteY584" fmla="*/ 986349 h 1728611"/>
              <a:gd name="connsiteX585" fmla="*/ 563199 w 1555750"/>
              <a:gd name="connsiteY585" fmla="*/ 981547 h 1728611"/>
              <a:gd name="connsiteX586" fmla="*/ 568601 w 1555750"/>
              <a:gd name="connsiteY586" fmla="*/ 976346 h 1728611"/>
              <a:gd name="connsiteX587" fmla="*/ 568401 w 1555750"/>
              <a:gd name="connsiteY587" fmla="*/ 977546 h 1728611"/>
              <a:gd name="connsiteX588" fmla="*/ 568401 w 1555750"/>
              <a:gd name="connsiteY588" fmla="*/ 1115995 h 1728611"/>
              <a:gd name="connsiteX589" fmla="*/ 205073 w 1555750"/>
              <a:gd name="connsiteY589" fmla="*/ 1115995 h 1728611"/>
              <a:gd name="connsiteX590" fmla="*/ 202072 w 1555750"/>
              <a:gd name="connsiteY590" fmla="*/ 1115995 h 1728611"/>
              <a:gd name="connsiteX591" fmla="*/ 198871 w 1555750"/>
              <a:gd name="connsiteY591" fmla="*/ 1116595 h 1728611"/>
              <a:gd name="connsiteX592" fmla="*/ 196270 w 1555750"/>
              <a:gd name="connsiteY592" fmla="*/ 1117195 h 1728611"/>
              <a:gd name="connsiteX593" fmla="*/ 193469 w 1555750"/>
              <a:gd name="connsiteY593" fmla="*/ 1117996 h 1728611"/>
              <a:gd name="connsiteX594" fmla="*/ 190668 w 1555750"/>
              <a:gd name="connsiteY594" fmla="*/ 1119396 h 1728611"/>
              <a:gd name="connsiteX595" fmla="*/ 188267 w 1555750"/>
              <a:gd name="connsiteY595" fmla="*/ 1120797 h 1728611"/>
              <a:gd name="connsiteX596" fmla="*/ 186066 w 1555750"/>
              <a:gd name="connsiteY596" fmla="*/ 1122597 h 1728611"/>
              <a:gd name="connsiteX597" fmla="*/ 183865 w 1555750"/>
              <a:gd name="connsiteY597" fmla="*/ 1124398 h 1728611"/>
              <a:gd name="connsiteX598" fmla="*/ 181865 w 1555750"/>
              <a:gd name="connsiteY598" fmla="*/ 1126599 h 1728611"/>
              <a:gd name="connsiteX599" fmla="*/ 180264 w 1555750"/>
              <a:gd name="connsiteY599" fmla="*/ 1129000 h 1728611"/>
              <a:gd name="connsiteX600" fmla="*/ 178863 w 1555750"/>
              <a:gd name="connsiteY600" fmla="*/ 1131601 h 1728611"/>
              <a:gd name="connsiteX601" fmla="*/ 177263 w 1555750"/>
              <a:gd name="connsiteY601" fmla="*/ 1134201 h 1728611"/>
              <a:gd name="connsiteX602" fmla="*/ 176263 w 1555750"/>
              <a:gd name="connsiteY602" fmla="*/ 1137002 h 1728611"/>
              <a:gd name="connsiteX603" fmla="*/ 175662 w 1555750"/>
              <a:gd name="connsiteY603" fmla="*/ 1139803 h 1728611"/>
              <a:gd name="connsiteX604" fmla="*/ 175062 w 1555750"/>
              <a:gd name="connsiteY604" fmla="*/ 1142805 h 1728611"/>
              <a:gd name="connsiteX605" fmla="*/ 175062 w 1555750"/>
              <a:gd name="connsiteY605" fmla="*/ 1145806 h 1728611"/>
              <a:gd name="connsiteX606" fmla="*/ 175062 w 1555750"/>
              <a:gd name="connsiteY606" fmla="*/ 1149007 h 1728611"/>
              <a:gd name="connsiteX607" fmla="*/ 175662 w 1555750"/>
              <a:gd name="connsiteY607" fmla="*/ 1152008 h 1728611"/>
              <a:gd name="connsiteX608" fmla="*/ 176263 w 1555750"/>
              <a:gd name="connsiteY608" fmla="*/ 1154809 h 1728611"/>
              <a:gd name="connsiteX609" fmla="*/ 177263 w 1555750"/>
              <a:gd name="connsiteY609" fmla="*/ 1157410 h 1728611"/>
              <a:gd name="connsiteX610" fmla="*/ 178863 w 1555750"/>
              <a:gd name="connsiteY610" fmla="*/ 1160211 h 1728611"/>
              <a:gd name="connsiteX611" fmla="*/ 180264 w 1555750"/>
              <a:gd name="connsiteY611" fmla="*/ 1162612 h 1728611"/>
              <a:gd name="connsiteX612" fmla="*/ 181865 w 1555750"/>
              <a:gd name="connsiteY612" fmla="*/ 1165212 h 1728611"/>
              <a:gd name="connsiteX613" fmla="*/ 183865 w 1555750"/>
              <a:gd name="connsiteY613" fmla="*/ 1167213 h 1728611"/>
              <a:gd name="connsiteX614" fmla="*/ 186066 w 1555750"/>
              <a:gd name="connsiteY614" fmla="*/ 1169214 h 1728611"/>
              <a:gd name="connsiteX615" fmla="*/ 188267 w 1555750"/>
              <a:gd name="connsiteY615" fmla="*/ 1171014 h 1728611"/>
              <a:gd name="connsiteX616" fmla="*/ 190668 w 1555750"/>
              <a:gd name="connsiteY616" fmla="*/ 1172415 h 1728611"/>
              <a:gd name="connsiteX617" fmla="*/ 193469 w 1555750"/>
              <a:gd name="connsiteY617" fmla="*/ 1173615 h 1728611"/>
              <a:gd name="connsiteX618" fmla="*/ 196270 w 1555750"/>
              <a:gd name="connsiteY618" fmla="*/ 1174616 h 1728611"/>
              <a:gd name="connsiteX619" fmla="*/ 198871 w 1555750"/>
              <a:gd name="connsiteY619" fmla="*/ 1175216 h 1728611"/>
              <a:gd name="connsiteX620" fmla="*/ 202072 w 1555750"/>
              <a:gd name="connsiteY620" fmla="*/ 1175816 h 1728611"/>
              <a:gd name="connsiteX621" fmla="*/ 205073 w 1555750"/>
              <a:gd name="connsiteY621" fmla="*/ 1175816 h 1728611"/>
              <a:gd name="connsiteX622" fmla="*/ 568401 w 1555750"/>
              <a:gd name="connsiteY622" fmla="*/ 1175816 h 1728611"/>
              <a:gd name="connsiteX623" fmla="*/ 568401 w 1555750"/>
              <a:gd name="connsiteY623" fmla="*/ 1235037 h 1728611"/>
              <a:gd name="connsiteX624" fmla="*/ 396941 w 1555750"/>
              <a:gd name="connsiteY624" fmla="*/ 1235037 h 1728611"/>
              <a:gd name="connsiteX625" fmla="*/ 394140 w 1555750"/>
              <a:gd name="connsiteY625" fmla="*/ 1235437 h 1728611"/>
              <a:gd name="connsiteX626" fmla="*/ 391539 w 1555750"/>
              <a:gd name="connsiteY626" fmla="*/ 1236037 h 1728611"/>
              <a:gd name="connsiteX627" fmla="*/ 389338 w 1555750"/>
              <a:gd name="connsiteY627" fmla="*/ 1237238 h 1728611"/>
              <a:gd name="connsiteX628" fmla="*/ 387137 w 1555750"/>
              <a:gd name="connsiteY628" fmla="*/ 1238838 h 1728611"/>
              <a:gd name="connsiteX629" fmla="*/ 385737 w 1555750"/>
              <a:gd name="connsiteY629" fmla="*/ 1240639 h 1728611"/>
              <a:gd name="connsiteX630" fmla="*/ 384336 w 1555750"/>
              <a:gd name="connsiteY630" fmla="*/ 1242440 h 1728611"/>
              <a:gd name="connsiteX631" fmla="*/ 383136 w 1555750"/>
              <a:gd name="connsiteY631" fmla="*/ 1244641 h 1728611"/>
              <a:gd name="connsiteX632" fmla="*/ 382535 w 1555750"/>
              <a:gd name="connsiteY632" fmla="*/ 1247041 h 1728611"/>
              <a:gd name="connsiteX633" fmla="*/ 382335 w 1555750"/>
              <a:gd name="connsiteY633" fmla="*/ 1249442 h 1728611"/>
              <a:gd name="connsiteX634" fmla="*/ 382535 w 1555750"/>
              <a:gd name="connsiteY634" fmla="*/ 1252043 h 1728611"/>
              <a:gd name="connsiteX635" fmla="*/ 382936 w 1555750"/>
              <a:gd name="connsiteY635" fmla="*/ 1254044 h 1728611"/>
              <a:gd name="connsiteX636" fmla="*/ 383736 w 1555750"/>
              <a:gd name="connsiteY636" fmla="*/ 1256445 h 1728611"/>
              <a:gd name="connsiteX637" fmla="*/ 385136 w 1555750"/>
              <a:gd name="connsiteY637" fmla="*/ 1258645 h 1728611"/>
              <a:gd name="connsiteX638" fmla="*/ 386937 w 1555750"/>
              <a:gd name="connsiteY638" fmla="*/ 1260446 h 1728611"/>
              <a:gd name="connsiteX639" fmla="*/ 388938 w 1555750"/>
              <a:gd name="connsiteY639" fmla="*/ 1262047 h 1728611"/>
              <a:gd name="connsiteX640" fmla="*/ 391539 w 1555750"/>
              <a:gd name="connsiteY640" fmla="*/ 1263647 h 1728611"/>
              <a:gd name="connsiteX641" fmla="*/ 568401 w 1555750"/>
              <a:gd name="connsiteY641" fmla="*/ 1335473 h 1728611"/>
              <a:gd name="connsiteX642" fmla="*/ 568401 w 1555750"/>
              <a:gd name="connsiteY642" fmla="*/ 1399295 h 1728611"/>
              <a:gd name="connsiteX643" fmla="*/ 164458 w 1555750"/>
              <a:gd name="connsiteY643" fmla="*/ 1235037 h 1728611"/>
              <a:gd name="connsiteX644" fmla="*/ 162258 w 1555750"/>
              <a:gd name="connsiteY644" fmla="*/ 1234237 h 1728611"/>
              <a:gd name="connsiteX645" fmla="*/ 156856 w 1555750"/>
              <a:gd name="connsiteY645" fmla="*/ 1231436 h 1728611"/>
              <a:gd name="connsiteX646" fmla="*/ 149053 w 1555750"/>
              <a:gd name="connsiteY646" fmla="*/ 1226834 h 1728611"/>
              <a:gd name="connsiteX647" fmla="*/ 144451 w 1555750"/>
              <a:gd name="connsiteY647" fmla="*/ 1224033 h 1728611"/>
              <a:gd name="connsiteX648" fmla="*/ 140050 w 1555750"/>
              <a:gd name="connsiteY648" fmla="*/ 1221032 h 1728611"/>
              <a:gd name="connsiteX649" fmla="*/ 135648 w 1555750"/>
              <a:gd name="connsiteY649" fmla="*/ 1217431 h 1728611"/>
              <a:gd name="connsiteX650" fmla="*/ 131047 w 1555750"/>
              <a:gd name="connsiteY650" fmla="*/ 1213830 h 1728611"/>
              <a:gd name="connsiteX651" fmla="*/ 127045 w 1555750"/>
              <a:gd name="connsiteY651" fmla="*/ 1209828 h 1728611"/>
              <a:gd name="connsiteX652" fmla="*/ 123444 w 1555750"/>
              <a:gd name="connsiteY652" fmla="*/ 1205427 h 1728611"/>
              <a:gd name="connsiteX653" fmla="*/ 120443 w 1555750"/>
              <a:gd name="connsiteY653" fmla="*/ 1201225 h 1728611"/>
              <a:gd name="connsiteX654" fmla="*/ 119242 w 1555750"/>
              <a:gd name="connsiteY654" fmla="*/ 1198824 h 1728611"/>
              <a:gd name="connsiteX655" fmla="*/ 118042 w 1555750"/>
              <a:gd name="connsiteY655" fmla="*/ 1196223 h 1728611"/>
              <a:gd name="connsiteX656" fmla="*/ 117042 w 1555750"/>
              <a:gd name="connsiteY656" fmla="*/ 1194223 h 1728611"/>
              <a:gd name="connsiteX657" fmla="*/ 116441 w 1555750"/>
              <a:gd name="connsiteY657" fmla="*/ 1191822 h 1728611"/>
              <a:gd name="connsiteX658" fmla="*/ 116041 w 1555750"/>
              <a:gd name="connsiteY658" fmla="*/ 1189221 h 1728611"/>
              <a:gd name="connsiteX659" fmla="*/ 115841 w 1555750"/>
              <a:gd name="connsiteY659" fmla="*/ 1186820 h 1728611"/>
              <a:gd name="connsiteX660" fmla="*/ 115841 w 1555750"/>
              <a:gd name="connsiteY660" fmla="*/ 1086385 h 1728611"/>
              <a:gd name="connsiteX661" fmla="*/ 103637 w 1555750"/>
              <a:gd name="connsiteY661" fmla="*/ 1086385 h 1728611"/>
              <a:gd name="connsiteX662" fmla="*/ 98035 w 1555750"/>
              <a:gd name="connsiteY662" fmla="*/ 1085984 h 1728611"/>
              <a:gd name="connsiteX663" fmla="*/ 92833 w 1555750"/>
              <a:gd name="connsiteY663" fmla="*/ 1085584 h 1728611"/>
              <a:gd name="connsiteX664" fmla="*/ 87631 w 1555750"/>
              <a:gd name="connsiteY664" fmla="*/ 1084984 h 1728611"/>
              <a:gd name="connsiteX665" fmla="*/ 82830 w 1555750"/>
              <a:gd name="connsiteY665" fmla="*/ 1084184 h 1728611"/>
              <a:gd name="connsiteX666" fmla="*/ 77628 w 1555750"/>
              <a:gd name="connsiteY666" fmla="*/ 1082983 h 1728611"/>
              <a:gd name="connsiteX667" fmla="*/ 72826 w 1555750"/>
              <a:gd name="connsiteY667" fmla="*/ 1081783 h 1728611"/>
              <a:gd name="connsiteX668" fmla="*/ 67824 w 1555750"/>
              <a:gd name="connsiteY668" fmla="*/ 1079782 h 1728611"/>
              <a:gd name="connsiteX669" fmla="*/ 63223 w 1555750"/>
              <a:gd name="connsiteY669" fmla="*/ 1077982 h 1728611"/>
              <a:gd name="connsiteX670" fmla="*/ 58621 w 1555750"/>
              <a:gd name="connsiteY670" fmla="*/ 1075981 h 1728611"/>
              <a:gd name="connsiteX671" fmla="*/ 54019 w 1555750"/>
              <a:gd name="connsiteY671" fmla="*/ 1073780 h 1728611"/>
              <a:gd name="connsiteX672" fmla="*/ 49818 w 1555750"/>
              <a:gd name="connsiteY672" fmla="*/ 1071379 h 1728611"/>
              <a:gd name="connsiteX673" fmla="*/ 45616 w 1555750"/>
              <a:gd name="connsiteY673" fmla="*/ 1068578 h 1728611"/>
              <a:gd name="connsiteX674" fmla="*/ 41615 w 1555750"/>
              <a:gd name="connsiteY674" fmla="*/ 1065577 h 1728611"/>
              <a:gd name="connsiteX675" fmla="*/ 37614 w 1555750"/>
              <a:gd name="connsiteY675" fmla="*/ 1062376 h 1728611"/>
              <a:gd name="connsiteX676" fmla="*/ 34012 w 1555750"/>
              <a:gd name="connsiteY676" fmla="*/ 1059375 h 1728611"/>
              <a:gd name="connsiteX677" fmla="*/ 30211 w 1555750"/>
              <a:gd name="connsiteY677" fmla="*/ 1055974 h 1728611"/>
              <a:gd name="connsiteX678" fmla="*/ 26810 w 1555750"/>
              <a:gd name="connsiteY678" fmla="*/ 1052373 h 1728611"/>
              <a:gd name="connsiteX679" fmla="*/ 23609 w 1555750"/>
              <a:gd name="connsiteY679" fmla="*/ 1048371 h 1728611"/>
              <a:gd name="connsiteX680" fmla="*/ 20407 w 1555750"/>
              <a:gd name="connsiteY680" fmla="*/ 1044770 h 1728611"/>
              <a:gd name="connsiteX681" fmla="*/ 17807 w 1555750"/>
              <a:gd name="connsiteY681" fmla="*/ 1040368 h 1728611"/>
              <a:gd name="connsiteX682" fmla="*/ 15006 w 1555750"/>
              <a:gd name="connsiteY682" fmla="*/ 1036567 h 1728611"/>
              <a:gd name="connsiteX683" fmla="*/ 12605 w 1555750"/>
              <a:gd name="connsiteY683" fmla="*/ 1031965 h 1728611"/>
              <a:gd name="connsiteX684" fmla="*/ 10004 w 1555750"/>
              <a:gd name="connsiteY684" fmla="*/ 1027564 h 1728611"/>
              <a:gd name="connsiteX685" fmla="*/ 8203 w 1555750"/>
              <a:gd name="connsiteY685" fmla="*/ 1022962 h 1728611"/>
              <a:gd name="connsiteX686" fmla="*/ 6403 w 1555750"/>
              <a:gd name="connsiteY686" fmla="*/ 1018160 h 1728611"/>
              <a:gd name="connsiteX687" fmla="*/ 4602 w 1555750"/>
              <a:gd name="connsiteY687" fmla="*/ 1013559 h 1728611"/>
              <a:gd name="connsiteX688" fmla="*/ 3401 w 1555750"/>
              <a:gd name="connsiteY688" fmla="*/ 1008757 h 1728611"/>
              <a:gd name="connsiteX689" fmla="*/ 2201 w 1555750"/>
              <a:gd name="connsiteY689" fmla="*/ 1003555 h 1728611"/>
              <a:gd name="connsiteX690" fmla="*/ 1201 w 1555750"/>
              <a:gd name="connsiteY690" fmla="*/ 998553 h 1728611"/>
              <a:gd name="connsiteX691" fmla="*/ 600 w 1555750"/>
              <a:gd name="connsiteY691" fmla="*/ 993352 h 1728611"/>
              <a:gd name="connsiteX692" fmla="*/ 0 w 1555750"/>
              <a:gd name="connsiteY692" fmla="*/ 987950 h 1728611"/>
              <a:gd name="connsiteX693" fmla="*/ 0 w 1555750"/>
              <a:gd name="connsiteY693" fmla="*/ 982748 h 1728611"/>
              <a:gd name="connsiteX694" fmla="*/ 0 w 1555750"/>
              <a:gd name="connsiteY694" fmla="*/ 977146 h 1728611"/>
              <a:gd name="connsiteX695" fmla="*/ 600 w 1555750"/>
              <a:gd name="connsiteY695" fmla="*/ 971944 h 1728611"/>
              <a:gd name="connsiteX696" fmla="*/ 1201 w 1555750"/>
              <a:gd name="connsiteY696" fmla="*/ 966742 h 1728611"/>
              <a:gd name="connsiteX697" fmla="*/ 2201 w 1555750"/>
              <a:gd name="connsiteY697" fmla="*/ 961941 h 1728611"/>
              <a:gd name="connsiteX698" fmla="*/ 3401 w 1555750"/>
              <a:gd name="connsiteY698" fmla="*/ 956739 h 1728611"/>
              <a:gd name="connsiteX699" fmla="*/ 4602 w 1555750"/>
              <a:gd name="connsiteY699" fmla="*/ 951737 h 1728611"/>
              <a:gd name="connsiteX700" fmla="*/ 6403 w 1555750"/>
              <a:gd name="connsiteY700" fmla="*/ 946935 h 1728611"/>
              <a:gd name="connsiteX701" fmla="*/ 8203 w 1555750"/>
              <a:gd name="connsiteY701" fmla="*/ 942334 h 1728611"/>
              <a:gd name="connsiteX702" fmla="*/ 10004 w 1555750"/>
              <a:gd name="connsiteY702" fmla="*/ 937732 h 1728611"/>
              <a:gd name="connsiteX703" fmla="*/ 12605 w 1555750"/>
              <a:gd name="connsiteY703" fmla="*/ 933130 h 1728611"/>
              <a:gd name="connsiteX704" fmla="*/ 15006 w 1555750"/>
              <a:gd name="connsiteY704" fmla="*/ 928929 h 1728611"/>
              <a:gd name="connsiteX705" fmla="*/ 17807 w 1555750"/>
              <a:gd name="connsiteY705" fmla="*/ 924527 h 1728611"/>
              <a:gd name="connsiteX706" fmla="*/ 20407 w 1555750"/>
              <a:gd name="connsiteY706" fmla="*/ 920726 h 1728611"/>
              <a:gd name="connsiteX707" fmla="*/ 23609 w 1555750"/>
              <a:gd name="connsiteY707" fmla="*/ 916725 h 1728611"/>
              <a:gd name="connsiteX708" fmla="*/ 26810 w 1555750"/>
              <a:gd name="connsiteY708" fmla="*/ 912923 h 1728611"/>
              <a:gd name="connsiteX709" fmla="*/ 30211 w 1555750"/>
              <a:gd name="connsiteY709" fmla="*/ 909322 h 1728611"/>
              <a:gd name="connsiteX710" fmla="*/ 34012 w 1555750"/>
              <a:gd name="connsiteY710" fmla="*/ 905921 h 1728611"/>
              <a:gd name="connsiteX711" fmla="*/ 37614 w 1555750"/>
              <a:gd name="connsiteY711" fmla="*/ 902520 h 1728611"/>
              <a:gd name="connsiteX712" fmla="*/ 41615 w 1555750"/>
              <a:gd name="connsiteY712" fmla="*/ 899518 h 1728611"/>
              <a:gd name="connsiteX713" fmla="*/ 45616 w 1555750"/>
              <a:gd name="connsiteY713" fmla="*/ 896717 h 1728611"/>
              <a:gd name="connsiteX714" fmla="*/ 49818 w 1555750"/>
              <a:gd name="connsiteY714" fmla="*/ 894117 h 1728611"/>
              <a:gd name="connsiteX715" fmla="*/ 54019 w 1555750"/>
              <a:gd name="connsiteY715" fmla="*/ 891516 h 1728611"/>
              <a:gd name="connsiteX716" fmla="*/ 58621 w 1555750"/>
              <a:gd name="connsiteY716" fmla="*/ 889115 h 1728611"/>
              <a:gd name="connsiteX717" fmla="*/ 63223 w 1555750"/>
              <a:gd name="connsiteY717" fmla="*/ 887314 h 1728611"/>
              <a:gd name="connsiteX718" fmla="*/ 67824 w 1555750"/>
              <a:gd name="connsiteY718" fmla="*/ 885514 h 1728611"/>
              <a:gd name="connsiteX719" fmla="*/ 72826 w 1555750"/>
              <a:gd name="connsiteY719" fmla="*/ 883713 h 1728611"/>
              <a:gd name="connsiteX720" fmla="*/ 77628 w 1555750"/>
              <a:gd name="connsiteY720" fmla="*/ 882512 h 1728611"/>
              <a:gd name="connsiteX721" fmla="*/ 82830 w 1555750"/>
              <a:gd name="connsiteY721" fmla="*/ 881312 h 1728611"/>
              <a:gd name="connsiteX722" fmla="*/ 87631 w 1555750"/>
              <a:gd name="connsiteY722" fmla="*/ 880312 h 1728611"/>
              <a:gd name="connsiteX723" fmla="*/ 92833 w 1555750"/>
              <a:gd name="connsiteY723" fmla="*/ 879711 h 1728611"/>
              <a:gd name="connsiteX724" fmla="*/ 700403 w 1555750"/>
              <a:gd name="connsiteY724" fmla="*/ 380935 h 1728611"/>
              <a:gd name="connsiteX725" fmla="*/ 704607 w 1555750"/>
              <a:gd name="connsiteY725" fmla="*/ 384337 h 1728611"/>
              <a:gd name="connsiteX726" fmla="*/ 709211 w 1555750"/>
              <a:gd name="connsiteY726" fmla="*/ 387339 h 1728611"/>
              <a:gd name="connsiteX727" fmla="*/ 713816 w 1555750"/>
              <a:gd name="connsiteY727" fmla="*/ 390141 h 1728611"/>
              <a:gd name="connsiteX728" fmla="*/ 718420 w 1555750"/>
              <a:gd name="connsiteY728" fmla="*/ 392743 h 1728611"/>
              <a:gd name="connsiteX729" fmla="*/ 723024 w 1555750"/>
              <a:gd name="connsiteY729" fmla="*/ 395345 h 1728611"/>
              <a:gd name="connsiteX730" fmla="*/ 727628 w 1555750"/>
              <a:gd name="connsiteY730" fmla="*/ 397346 h 1728611"/>
              <a:gd name="connsiteX731" fmla="*/ 732433 w 1555750"/>
              <a:gd name="connsiteY731" fmla="*/ 399548 h 1728611"/>
              <a:gd name="connsiteX732" fmla="*/ 737437 w 1555750"/>
              <a:gd name="connsiteY732" fmla="*/ 401349 h 1728611"/>
              <a:gd name="connsiteX733" fmla="*/ 742242 w 1555750"/>
              <a:gd name="connsiteY733" fmla="*/ 403150 h 1728611"/>
              <a:gd name="connsiteX734" fmla="*/ 747046 w 1555750"/>
              <a:gd name="connsiteY734" fmla="*/ 404551 h 1728611"/>
              <a:gd name="connsiteX735" fmla="*/ 752051 w 1555750"/>
              <a:gd name="connsiteY735" fmla="*/ 405952 h 1728611"/>
              <a:gd name="connsiteX736" fmla="*/ 757256 w 1555750"/>
              <a:gd name="connsiteY736" fmla="*/ 406953 h 1728611"/>
              <a:gd name="connsiteX737" fmla="*/ 762461 w 1555750"/>
              <a:gd name="connsiteY737" fmla="*/ 407753 h 1728611"/>
              <a:gd name="connsiteX738" fmla="*/ 767265 w 1555750"/>
              <a:gd name="connsiteY738" fmla="*/ 408154 h 1728611"/>
              <a:gd name="connsiteX739" fmla="*/ 772470 w 1555750"/>
              <a:gd name="connsiteY739" fmla="*/ 408754 h 1728611"/>
              <a:gd name="connsiteX740" fmla="*/ 777675 w 1555750"/>
              <a:gd name="connsiteY740" fmla="*/ 408754 h 1728611"/>
              <a:gd name="connsiteX741" fmla="*/ 782880 w 1555750"/>
              <a:gd name="connsiteY741" fmla="*/ 408754 h 1728611"/>
              <a:gd name="connsiteX742" fmla="*/ 788084 w 1555750"/>
              <a:gd name="connsiteY742" fmla="*/ 408154 h 1728611"/>
              <a:gd name="connsiteX743" fmla="*/ 793289 w 1555750"/>
              <a:gd name="connsiteY743" fmla="*/ 407753 h 1728611"/>
              <a:gd name="connsiteX744" fmla="*/ 798494 w 1555750"/>
              <a:gd name="connsiteY744" fmla="*/ 406953 h 1728611"/>
              <a:gd name="connsiteX745" fmla="*/ 803499 w 1555750"/>
              <a:gd name="connsiteY745" fmla="*/ 405952 h 1728611"/>
              <a:gd name="connsiteX746" fmla="*/ 808704 w 1555750"/>
              <a:gd name="connsiteY746" fmla="*/ 404551 h 1728611"/>
              <a:gd name="connsiteX747" fmla="*/ 813508 w 1555750"/>
              <a:gd name="connsiteY747" fmla="*/ 403150 h 1728611"/>
              <a:gd name="connsiteX748" fmla="*/ 818313 w 1555750"/>
              <a:gd name="connsiteY748" fmla="*/ 401349 h 1728611"/>
              <a:gd name="connsiteX749" fmla="*/ 823317 w 1555750"/>
              <a:gd name="connsiteY749" fmla="*/ 399548 h 1728611"/>
              <a:gd name="connsiteX750" fmla="*/ 827922 w 1555750"/>
              <a:gd name="connsiteY750" fmla="*/ 397346 h 1728611"/>
              <a:gd name="connsiteX751" fmla="*/ 832726 w 1555750"/>
              <a:gd name="connsiteY751" fmla="*/ 395345 h 1728611"/>
              <a:gd name="connsiteX752" fmla="*/ 837330 w 1555750"/>
              <a:gd name="connsiteY752" fmla="*/ 392743 h 1728611"/>
              <a:gd name="connsiteX753" fmla="*/ 841934 w 1555750"/>
              <a:gd name="connsiteY753" fmla="*/ 390141 h 1728611"/>
              <a:gd name="connsiteX754" fmla="*/ 846539 w 1555750"/>
              <a:gd name="connsiteY754" fmla="*/ 387339 h 1728611"/>
              <a:gd name="connsiteX755" fmla="*/ 851143 w 1555750"/>
              <a:gd name="connsiteY755" fmla="*/ 384337 h 1728611"/>
              <a:gd name="connsiteX756" fmla="*/ 855347 w 1555750"/>
              <a:gd name="connsiteY756" fmla="*/ 380935 h 1728611"/>
              <a:gd name="connsiteX757" fmla="*/ 862754 w 1555750"/>
              <a:gd name="connsiteY757" fmla="*/ 383136 h 1728611"/>
              <a:gd name="connsiteX758" fmla="*/ 869760 w 1555750"/>
              <a:gd name="connsiteY758" fmla="*/ 385538 h 1728611"/>
              <a:gd name="connsiteX759" fmla="*/ 876767 w 1555750"/>
              <a:gd name="connsiteY759" fmla="*/ 387940 h 1728611"/>
              <a:gd name="connsiteX760" fmla="*/ 883773 w 1555750"/>
              <a:gd name="connsiteY760" fmla="*/ 390742 h 1728611"/>
              <a:gd name="connsiteX761" fmla="*/ 890780 w 1555750"/>
              <a:gd name="connsiteY761" fmla="*/ 393744 h 1728611"/>
              <a:gd name="connsiteX762" fmla="*/ 897987 w 1555750"/>
              <a:gd name="connsiteY762" fmla="*/ 396746 h 1728611"/>
              <a:gd name="connsiteX763" fmla="*/ 904593 w 1555750"/>
              <a:gd name="connsiteY763" fmla="*/ 400148 h 1728611"/>
              <a:gd name="connsiteX764" fmla="*/ 911399 w 1555750"/>
              <a:gd name="connsiteY764" fmla="*/ 403550 h 1728611"/>
              <a:gd name="connsiteX765" fmla="*/ 918005 w 1555750"/>
              <a:gd name="connsiteY765" fmla="*/ 407153 h 1728611"/>
              <a:gd name="connsiteX766" fmla="*/ 924812 w 1555750"/>
              <a:gd name="connsiteY766" fmla="*/ 410956 h 1728611"/>
              <a:gd name="connsiteX767" fmla="*/ 937623 w 1555750"/>
              <a:gd name="connsiteY767" fmla="*/ 419161 h 1728611"/>
              <a:gd name="connsiteX768" fmla="*/ 950435 w 1555750"/>
              <a:gd name="connsiteY768" fmla="*/ 427767 h 1728611"/>
              <a:gd name="connsiteX769" fmla="*/ 963047 w 1555750"/>
              <a:gd name="connsiteY769" fmla="*/ 437174 h 1728611"/>
              <a:gd name="connsiteX770" fmla="*/ 974858 w 1555750"/>
              <a:gd name="connsiteY770" fmla="*/ 447181 h 1728611"/>
              <a:gd name="connsiteX771" fmla="*/ 986469 w 1555750"/>
              <a:gd name="connsiteY771" fmla="*/ 457588 h 1728611"/>
              <a:gd name="connsiteX772" fmla="*/ 997879 w 1555750"/>
              <a:gd name="connsiteY772" fmla="*/ 468996 h 1728611"/>
              <a:gd name="connsiteX773" fmla="*/ 1008890 w 1555750"/>
              <a:gd name="connsiteY773" fmla="*/ 480604 h 1728611"/>
              <a:gd name="connsiteX774" fmla="*/ 1019499 w 1555750"/>
              <a:gd name="connsiteY774" fmla="*/ 493212 h 1728611"/>
              <a:gd name="connsiteX775" fmla="*/ 1029709 w 1555750"/>
              <a:gd name="connsiteY775" fmla="*/ 506021 h 1728611"/>
              <a:gd name="connsiteX776" fmla="*/ 1039118 w 1555750"/>
              <a:gd name="connsiteY776" fmla="*/ 519030 h 1728611"/>
              <a:gd name="connsiteX777" fmla="*/ 1048727 w 1555750"/>
              <a:gd name="connsiteY777" fmla="*/ 533240 h 1728611"/>
              <a:gd name="connsiteX778" fmla="*/ 1057535 w 1555750"/>
              <a:gd name="connsiteY778" fmla="*/ 547250 h 1728611"/>
              <a:gd name="connsiteX779" fmla="*/ 1065742 w 1555750"/>
              <a:gd name="connsiteY779" fmla="*/ 562260 h 1728611"/>
              <a:gd name="connsiteX780" fmla="*/ 1073750 w 1555750"/>
              <a:gd name="connsiteY780" fmla="*/ 577470 h 1728611"/>
              <a:gd name="connsiteX781" fmla="*/ 1080957 w 1555750"/>
              <a:gd name="connsiteY781" fmla="*/ 593081 h 1728611"/>
              <a:gd name="connsiteX782" fmla="*/ 1087763 w 1555750"/>
              <a:gd name="connsiteY782" fmla="*/ 608892 h 1728611"/>
              <a:gd name="connsiteX783" fmla="*/ 1094169 w 1555750"/>
              <a:gd name="connsiteY783" fmla="*/ 625504 h 1728611"/>
              <a:gd name="connsiteX784" fmla="*/ 1099974 w 1555750"/>
              <a:gd name="connsiteY784" fmla="*/ 642315 h 1728611"/>
              <a:gd name="connsiteX785" fmla="*/ 1105179 w 1555750"/>
              <a:gd name="connsiteY785" fmla="*/ 659727 h 1728611"/>
              <a:gd name="connsiteX786" fmla="*/ 1109783 w 1555750"/>
              <a:gd name="connsiteY786" fmla="*/ 677139 h 1728611"/>
              <a:gd name="connsiteX787" fmla="*/ 1113987 w 1555750"/>
              <a:gd name="connsiteY787" fmla="*/ 695151 h 1728611"/>
              <a:gd name="connsiteX788" fmla="*/ 1117390 w 1555750"/>
              <a:gd name="connsiteY788" fmla="*/ 713164 h 1728611"/>
              <a:gd name="connsiteX789" fmla="*/ 1120393 w 1555750"/>
              <a:gd name="connsiteY789" fmla="*/ 731577 h 1728611"/>
              <a:gd name="connsiteX790" fmla="*/ 1122595 w 1555750"/>
              <a:gd name="connsiteY790" fmla="*/ 750590 h 1728611"/>
              <a:gd name="connsiteX791" fmla="*/ 1124397 w 1555750"/>
              <a:gd name="connsiteY791" fmla="*/ 769403 h 1728611"/>
              <a:gd name="connsiteX792" fmla="*/ 1125398 w 1555750"/>
              <a:gd name="connsiteY792" fmla="*/ 788816 h 1728611"/>
              <a:gd name="connsiteX793" fmla="*/ 1125598 w 1555750"/>
              <a:gd name="connsiteY793" fmla="*/ 808029 h 1728611"/>
              <a:gd name="connsiteX794" fmla="*/ 1125398 w 1555750"/>
              <a:gd name="connsiteY794" fmla="*/ 823240 h 1728611"/>
              <a:gd name="connsiteX795" fmla="*/ 1124797 w 1555750"/>
              <a:gd name="connsiteY795" fmla="*/ 838650 h 1728611"/>
              <a:gd name="connsiteX796" fmla="*/ 1123796 w 1555750"/>
              <a:gd name="connsiteY796" fmla="*/ 853661 h 1728611"/>
              <a:gd name="connsiteX797" fmla="*/ 1122395 w 1555750"/>
              <a:gd name="connsiteY797" fmla="*/ 868471 h 1728611"/>
              <a:gd name="connsiteX798" fmla="*/ 1120393 w 1555750"/>
              <a:gd name="connsiteY798" fmla="*/ 883282 h 1728611"/>
              <a:gd name="connsiteX799" fmla="*/ 1118391 w 1555750"/>
              <a:gd name="connsiteY799" fmla="*/ 897892 h 1728611"/>
              <a:gd name="connsiteX800" fmla="*/ 1115989 w 1555750"/>
              <a:gd name="connsiteY800" fmla="*/ 912302 h 1728611"/>
              <a:gd name="connsiteX801" fmla="*/ 1112786 w 1555750"/>
              <a:gd name="connsiteY801" fmla="*/ 926712 h 1728611"/>
              <a:gd name="connsiteX802" fmla="*/ 1111585 w 1555750"/>
              <a:gd name="connsiteY802" fmla="*/ 930914 h 1728611"/>
              <a:gd name="connsiteX803" fmla="*/ 1110184 w 1555750"/>
              <a:gd name="connsiteY803" fmla="*/ 935117 h 1728611"/>
              <a:gd name="connsiteX804" fmla="*/ 1108582 w 1555750"/>
              <a:gd name="connsiteY804" fmla="*/ 939520 h 1728611"/>
              <a:gd name="connsiteX805" fmla="*/ 1106380 w 1555750"/>
              <a:gd name="connsiteY805" fmla="*/ 943523 h 1728611"/>
              <a:gd name="connsiteX806" fmla="*/ 1104378 w 1555750"/>
              <a:gd name="connsiteY806" fmla="*/ 947126 h 1728611"/>
              <a:gd name="connsiteX807" fmla="*/ 1101776 w 1555750"/>
              <a:gd name="connsiteY807" fmla="*/ 950528 h 1728611"/>
              <a:gd name="connsiteX808" fmla="*/ 1099173 w 1555750"/>
              <a:gd name="connsiteY808" fmla="*/ 953930 h 1728611"/>
              <a:gd name="connsiteX809" fmla="*/ 1096371 w 1555750"/>
              <a:gd name="connsiteY809" fmla="*/ 956932 h 1728611"/>
              <a:gd name="connsiteX810" fmla="*/ 1093368 w 1555750"/>
              <a:gd name="connsiteY810" fmla="*/ 959934 h 1728611"/>
              <a:gd name="connsiteX811" fmla="*/ 1090165 w 1555750"/>
              <a:gd name="connsiteY811" fmla="*/ 962336 h 1728611"/>
              <a:gd name="connsiteX812" fmla="*/ 1086762 w 1555750"/>
              <a:gd name="connsiteY812" fmla="*/ 964938 h 1728611"/>
              <a:gd name="connsiteX813" fmla="*/ 1083159 w 1555750"/>
              <a:gd name="connsiteY813" fmla="*/ 966939 h 1728611"/>
              <a:gd name="connsiteX814" fmla="*/ 1079555 w 1555750"/>
              <a:gd name="connsiteY814" fmla="*/ 969141 h 1728611"/>
              <a:gd name="connsiteX815" fmla="*/ 1075752 w 1555750"/>
              <a:gd name="connsiteY815" fmla="*/ 970742 h 1728611"/>
              <a:gd name="connsiteX816" fmla="*/ 1072148 w 1555750"/>
              <a:gd name="connsiteY816" fmla="*/ 972143 h 1728611"/>
              <a:gd name="connsiteX817" fmla="*/ 1068145 w 1555750"/>
              <a:gd name="connsiteY817" fmla="*/ 973344 h 1728611"/>
              <a:gd name="connsiteX818" fmla="*/ 1064141 w 1555750"/>
              <a:gd name="connsiteY818" fmla="*/ 974344 h 1728611"/>
              <a:gd name="connsiteX819" fmla="*/ 1060337 w 1555750"/>
              <a:gd name="connsiteY819" fmla="*/ 974945 h 1728611"/>
              <a:gd name="connsiteX820" fmla="*/ 1056334 w 1555750"/>
              <a:gd name="connsiteY820" fmla="*/ 975345 h 1728611"/>
              <a:gd name="connsiteX821" fmla="*/ 1052330 w 1555750"/>
              <a:gd name="connsiteY821" fmla="*/ 975545 h 1728611"/>
              <a:gd name="connsiteX822" fmla="*/ 1047926 w 1555750"/>
              <a:gd name="connsiteY822" fmla="*/ 975545 h 1728611"/>
              <a:gd name="connsiteX823" fmla="*/ 1044122 w 1555750"/>
              <a:gd name="connsiteY823" fmla="*/ 974945 h 1728611"/>
              <a:gd name="connsiteX824" fmla="*/ 1040119 w 1555750"/>
              <a:gd name="connsiteY824" fmla="*/ 974344 h 1728611"/>
              <a:gd name="connsiteX825" fmla="*/ 1036115 w 1555750"/>
              <a:gd name="connsiteY825" fmla="*/ 973344 h 1728611"/>
              <a:gd name="connsiteX826" fmla="*/ 1032111 w 1555750"/>
              <a:gd name="connsiteY826" fmla="*/ 972143 h 1728611"/>
              <a:gd name="connsiteX827" fmla="*/ 1028107 w 1555750"/>
              <a:gd name="connsiteY827" fmla="*/ 970742 h 1728611"/>
              <a:gd name="connsiteX828" fmla="*/ 1024504 w 1555750"/>
              <a:gd name="connsiteY828" fmla="*/ 968741 h 1728611"/>
              <a:gd name="connsiteX829" fmla="*/ 1020901 w 1555750"/>
              <a:gd name="connsiteY829" fmla="*/ 966739 h 1728611"/>
              <a:gd name="connsiteX830" fmla="*/ 1017097 w 1555750"/>
              <a:gd name="connsiteY830" fmla="*/ 963937 h 1728611"/>
              <a:gd name="connsiteX831" fmla="*/ 1013694 w 1555750"/>
              <a:gd name="connsiteY831" fmla="*/ 961135 h 1728611"/>
              <a:gd name="connsiteX832" fmla="*/ 1010491 w 1555750"/>
              <a:gd name="connsiteY832" fmla="*/ 958133 h 1728611"/>
              <a:gd name="connsiteX833" fmla="*/ 1007288 w 1555750"/>
              <a:gd name="connsiteY833" fmla="*/ 954731 h 1728611"/>
              <a:gd name="connsiteX834" fmla="*/ 1006487 w 1555750"/>
              <a:gd name="connsiteY834" fmla="*/ 953930 h 1728611"/>
              <a:gd name="connsiteX835" fmla="*/ 1002083 w 1555750"/>
              <a:gd name="connsiteY835" fmla="*/ 948326 h 1728611"/>
              <a:gd name="connsiteX836" fmla="*/ 998480 w 1555750"/>
              <a:gd name="connsiteY836" fmla="*/ 942923 h 1728611"/>
              <a:gd name="connsiteX837" fmla="*/ 995077 w 1555750"/>
              <a:gd name="connsiteY837" fmla="*/ 936718 h 1728611"/>
              <a:gd name="connsiteX838" fmla="*/ 992274 w 1555750"/>
              <a:gd name="connsiteY838" fmla="*/ 930514 h 1728611"/>
              <a:gd name="connsiteX839" fmla="*/ 990272 w 1555750"/>
              <a:gd name="connsiteY839" fmla="*/ 924110 h 1728611"/>
              <a:gd name="connsiteX840" fmla="*/ 988671 w 1555750"/>
              <a:gd name="connsiteY840" fmla="*/ 917505 h 1728611"/>
              <a:gd name="connsiteX841" fmla="*/ 987470 w 1555750"/>
              <a:gd name="connsiteY841" fmla="*/ 910701 h 1728611"/>
              <a:gd name="connsiteX842" fmla="*/ 987270 w 1555750"/>
              <a:gd name="connsiteY842" fmla="*/ 904096 h 1728611"/>
              <a:gd name="connsiteX843" fmla="*/ 987270 w 1555750"/>
              <a:gd name="connsiteY843" fmla="*/ 704958 h 1728611"/>
              <a:gd name="connsiteX844" fmla="*/ 986869 w 1555750"/>
              <a:gd name="connsiteY844" fmla="*/ 702156 h 1728611"/>
              <a:gd name="connsiteX845" fmla="*/ 986269 w 1555750"/>
              <a:gd name="connsiteY845" fmla="*/ 699554 h 1728611"/>
              <a:gd name="connsiteX846" fmla="*/ 984667 w 1555750"/>
              <a:gd name="connsiteY846" fmla="*/ 696753 h 1728611"/>
              <a:gd name="connsiteX847" fmla="*/ 982865 w 1555750"/>
              <a:gd name="connsiteY847" fmla="*/ 694551 h 1728611"/>
              <a:gd name="connsiteX848" fmla="*/ 980663 w 1555750"/>
              <a:gd name="connsiteY848" fmla="*/ 692750 h 1728611"/>
              <a:gd name="connsiteX849" fmla="*/ 978261 w 1555750"/>
              <a:gd name="connsiteY849" fmla="*/ 691549 h 1728611"/>
              <a:gd name="connsiteX850" fmla="*/ 975459 w 1555750"/>
              <a:gd name="connsiteY850" fmla="*/ 690548 h 1728611"/>
              <a:gd name="connsiteX851" fmla="*/ 972456 w 1555750"/>
              <a:gd name="connsiteY851" fmla="*/ 690348 h 1728611"/>
              <a:gd name="connsiteX852" fmla="*/ 969453 w 1555750"/>
              <a:gd name="connsiteY852" fmla="*/ 690548 h 1728611"/>
              <a:gd name="connsiteX853" fmla="*/ 966650 w 1555750"/>
              <a:gd name="connsiteY853" fmla="*/ 691549 h 1728611"/>
              <a:gd name="connsiteX854" fmla="*/ 964248 w 1555750"/>
              <a:gd name="connsiteY854" fmla="*/ 692750 h 1728611"/>
              <a:gd name="connsiteX855" fmla="*/ 962046 w 1555750"/>
              <a:gd name="connsiteY855" fmla="*/ 694551 h 1728611"/>
              <a:gd name="connsiteX856" fmla="*/ 960244 w 1555750"/>
              <a:gd name="connsiteY856" fmla="*/ 696753 h 1728611"/>
              <a:gd name="connsiteX857" fmla="*/ 958643 w 1555750"/>
              <a:gd name="connsiteY857" fmla="*/ 699554 h 1728611"/>
              <a:gd name="connsiteX858" fmla="*/ 958042 w 1555750"/>
              <a:gd name="connsiteY858" fmla="*/ 702156 h 1728611"/>
              <a:gd name="connsiteX859" fmla="*/ 957842 w 1555750"/>
              <a:gd name="connsiteY859" fmla="*/ 704958 h 1728611"/>
              <a:gd name="connsiteX860" fmla="*/ 957842 w 1555750"/>
              <a:gd name="connsiteY860" fmla="*/ 872474 h 1728611"/>
              <a:gd name="connsiteX861" fmla="*/ 957442 w 1555750"/>
              <a:gd name="connsiteY861" fmla="*/ 875276 h 1728611"/>
              <a:gd name="connsiteX862" fmla="*/ 956841 w 1555750"/>
              <a:gd name="connsiteY862" fmla="*/ 878078 h 1728611"/>
              <a:gd name="connsiteX863" fmla="*/ 956040 w 1555750"/>
              <a:gd name="connsiteY863" fmla="*/ 880680 h 1728611"/>
              <a:gd name="connsiteX864" fmla="*/ 955040 w 1555750"/>
              <a:gd name="connsiteY864" fmla="*/ 883282 h 1728611"/>
              <a:gd name="connsiteX865" fmla="*/ 953438 w 1555750"/>
              <a:gd name="connsiteY865" fmla="*/ 885683 h 1728611"/>
              <a:gd name="connsiteX866" fmla="*/ 951636 w 1555750"/>
              <a:gd name="connsiteY866" fmla="*/ 887885 h 1728611"/>
              <a:gd name="connsiteX867" fmla="*/ 949835 w 1555750"/>
              <a:gd name="connsiteY867" fmla="*/ 889686 h 1728611"/>
              <a:gd name="connsiteX868" fmla="*/ 947633 w 1555750"/>
              <a:gd name="connsiteY868" fmla="*/ 891087 h 1728611"/>
              <a:gd name="connsiteX869" fmla="*/ 945631 w 1555750"/>
              <a:gd name="connsiteY869" fmla="*/ 892688 h 1728611"/>
              <a:gd name="connsiteX870" fmla="*/ 943229 w 1555750"/>
              <a:gd name="connsiteY870" fmla="*/ 893689 h 1728611"/>
              <a:gd name="connsiteX871" fmla="*/ 940626 w 1555750"/>
              <a:gd name="connsiteY871" fmla="*/ 894489 h 1728611"/>
              <a:gd name="connsiteX872" fmla="*/ 938024 w 1555750"/>
              <a:gd name="connsiteY872" fmla="*/ 895090 h 1728611"/>
              <a:gd name="connsiteX873" fmla="*/ 935221 w 1555750"/>
              <a:gd name="connsiteY873" fmla="*/ 895090 h 1728611"/>
              <a:gd name="connsiteX874" fmla="*/ 932419 w 1555750"/>
              <a:gd name="connsiteY874" fmla="*/ 895090 h 1728611"/>
              <a:gd name="connsiteX875" fmla="*/ 929616 w 1555750"/>
              <a:gd name="connsiteY875" fmla="*/ 894489 h 1728611"/>
              <a:gd name="connsiteX876" fmla="*/ 927014 w 1555750"/>
              <a:gd name="connsiteY876" fmla="*/ 893689 h 1728611"/>
              <a:gd name="connsiteX877" fmla="*/ 919807 w 1555750"/>
              <a:gd name="connsiteY877" fmla="*/ 890887 h 1728611"/>
              <a:gd name="connsiteX878" fmla="*/ 913201 w 1555750"/>
              <a:gd name="connsiteY878" fmla="*/ 888485 h 1728611"/>
              <a:gd name="connsiteX879" fmla="*/ 906194 w 1555750"/>
              <a:gd name="connsiteY879" fmla="*/ 886684 h 1728611"/>
              <a:gd name="connsiteX880" fmla="*/ 898787 w 1555750"/>
              <a:gd name="connsiteY880" fmla="*/ 884683 h 1728611"/>
              <a:gd name="connsiteX881" fmla="*/ 891781 w 1555750"/>
              <a:gd name="connsiteY881" fmla="*/ 883482 h 1728611"/>
              <a:gd name="connsiteX882" fmla="*/ 884374 w 1555750"/>
              <a:gd name="connsiteY882" fmla="*/ 882681 h 1728611"/>
              <a:gd name="connsiteX883" fmla="*/ 877167 w 1555750"/>
              <a:gd name="connsiteY883" fmla="*/ 882081 h 1728611"/>
              <a:gd name="connsiteX884" fmla="*/ 869760 w 1555750"/>
              <a:gd name="connsiteY884" fmla="*/ 881681 h 1728611"/>
              <a:gd name="connsiteX885" fmla="*/ 861753 w 1555750"/>
              <a:gd name="connsiteY885" fmla="*/ 882081 h 1728611"/>
              <a:gd name="connsiteX886" fmla="*/ 853946 w 1555750"/>
              <a:gd name="connsiteY886" fmla="*/ 882681 h 1728611"/>
              <a:gd name="connsiteX887" fmla="*/ 845938 w 1555750"/>
              <a:gd name="connsiteY887" fmla="*/ 883882 h 1728611"/>
              <a:gd name="connsiteX888" fmla="*/ 837931 w 1555750"/>
              <a:gd name="connsiteY888" fmla="*/ 885283 h 1728611"/>
              <a:gd name="connsiteX889" fmla="*/ 829923 w 1555750"/>
              <a:gd name="connsiteY889" fmla="*/ 887485 h 1728611"/>
              <a:gd name="connsiteX890" fmla="*/ 822316 w 1555750"/>
              <a:gd name="connsiteY890" fmla="*/ 889886 h 1728611"/>
              <a:gd name="connsiteX891" fmla="*/ 814709 w 1555750"/>
              <a:gd name="connsiteY891" fmla="*/ 892688 h 1728611"/>
              <a:gd name="connsiteX892" fmla="*/ 807102 w 1555750"/>
              <a:gd name="connsiteY892" fmla="*/ 896090 h 1728611"/>
              <a:gd name="connsiteX893" fmla="*/ 803699 w 1555750"/>
              <a:gd name="connsiteY893" fmla="*/ 897692 h 1728611"/>
              <a:gd name="connsiteX894" fmla="*/ 800096 w 1555750"/>
              <a:gd name="connsiteY894" fmla="*/ 898892 h 1728611"/>
              <a:gd name="connsiteX895" fmla="*/ 796292 w 1555750"/>
              <a:gd name="connsiteY895" fmla="*/ 900093 h 1728611"/>
              <a:gd name="connsiteX896" fmla="*/ 792689 w 1555750"/>
              <a:gd name="connsiteY896" fmla="*/ 900894 h 1728611"/>
              <a:gd name="connsiteX897" fmla="*/ 789085 w 1555750"/>
              <a:gd name="connsiteY897" fmla="*/ 901494 h 1728611"/>
              <a:gd name="connsiteX898" fmla="*/ 785282 w 1555750"/>
              <a:gd name="connsiteY898" fmla="*/ 902095 h 1728611"/>
              <a:gd name="connsiteX899" fmla="*/ 781679 w 1555750"/>
              <a:gd name="connsiteY899" fmla="*/ 902495 h 1728611"/>
              <a:gd name="connsiteX900" fmla="*/ 777675 w 1555750"/>
              <a:gd name="connsiteY900" fmla="*/ 902495 h 1728611"/>
              <a:gd name="connsiteX901" fmla="*/ 774071 w 1555750"/>
              <a:gd name="connsiteY901" fmla="*/ 902495 h 1728611"/>
              <a:gd name="connsiteX902" fmla="*/ 770468 w 1555750"/>
              <a:gd name="connsiteY902" fmla="*/ 902095 h 1728611"/>
              <a:gd name="connsiteX903" fmla="*/ 766665 w 1555750"/>
              <a:gd name="connsiteY903" fmla="*/ 901494 h 1728611"/>
              <a:gd name="connsiteX904" fmla="*/ 763061 w 1555750"/>
              <a:gd name="connsiteY904" fmla="*/ 900894 h 1728611"/>
              <a:gd name="connsiteX905" fmla="*/ 759458 w 1555750"/>
              <a:gd name="connsiteY905" fmla="*/ 900093 h 1728611"/>
              <a:gd name="connsiteX906" fmla="*/ 755654 w 1555750"/>
              <a:gd name="connsiteY906" fmla="*/ 898892 h 1728611"/>
              <a:gd name="connsiteX907" fmla="*/ 752051 w 1555750"/>
              <a:gd name="connsiteY907" fmla="*/ 897692 h 1728611"/>
              <a:gd name="connsiteX908" fmla="*/ 748648 w 1555750"/>
              <a:gd name="connsiteY908" fmla="*/ 896090 h 1728611"/>
              <a:gd name="connsiteX909" fmla="*/ 741041 w 1555750"/>
              <a:gd name="connsiteY909" fmla="*/ 892688 h 1728611"/>
              <a:gd name="connsiteX910" fmla="*/ 733434 w 1555750"/>
              <a:gd name="connsiteY910" fmla="*/ 889886 h 1728611"/>
              <a:gd name="connsiteX911" fmla="*/ 725827 w 1555750"/>
              <a:gd name="connsiteY911" fmla="*/ 887485 h 1728611"/>
              <a:gd name="connsiteX912" fmla="*/ 717819 w 1555750"/>
              <a:gd name="connsiteY912" fmla="*/ 885283 h 1728611"/>
              <a:gd name="connsiteX913" fmla="*/ 709812 w 1555750"/>
              <a:gd name="connsiteY913" fmla="*/ 883882 h 1728611"/>
              <a:gd name="connsiteX914" fmla="*/ 701804 w 1555750"/>
              <a:gd name="connsiteY914" fmla="*/ 882681 h 1728611"/>
              <a:gd name="connsiteX915" fmla="*/ 693997 w 1555750"/>
              <a:gd name="connsiteY915" fmla="*/ 882081 h 1728611"/>
              <a:gd name="connsiteX916" fmla="*/ 685589 w 1555750"/>
              <a:gd name="connsiteY916" fmla="*/ 881681 h 1728611"/>
              <a:gd name="connsiteX917" fmla="*/ 678383 w 1555750"/>
              <a:gd name="connsiteY917" fmla="*/ 882081 h 1728611"/>
              <a:gd name="connsiteX918" fmla="*/ 671376 w 1555750"/>
              <a:gd name="connsiteY918" fmla="*/ 882681 h 1728611"/>
              <a:gd name="connsiteX919" fmla="*/ 663969 w 1555750"/>
              <a:gd name="connsiteY919" fmla="*/ 883482 h 1728611"/>
              <a:gd name="connsiteX920" fmla="*/ 656963 w 1555750"/>
              <a:gd name="connsiteY920" fmla="*/ 884683 h 1728611"/>
              <a:gd name="connsiteX921" fmla="*/ 649556 w 1555750"/>
              <a:gd name="connsiteY921" fmla="*/ 886684 h 1728611"/>
              <a:gd name="connsiteX922" fmla="*/ 642549 w 1555750"/>
              <a:gd name="connsiteY922" fmla="*/ 888485 h 1728611"/>
              <a:gd name="connsiteX923" fmla="*/ 635543 w 1555750"/>
              <a:gd name="connsiteY923" fmla="*/ 890887 h 1728611"/>
              <a:gd name="connsiteX924" fmla="*/ 628736 w 1555750"/>
              <a:gd name="connsiteY924" fmla="*/ 893689 h 1728611"/>
              <a:gd name="connsiteX925" fmla="*/ 626134 w 1555750"/>
              <a:gd name="connsiteY925" fmla="*/ 894489 h 1728611"/>
              <a:gd name="connsiteX926" fmla="*/ 623331 w 1555750"/>
              <a:gd name="connsiteY926" fmla="*/ 895090 h 1728611"/>
              <a:gd name="connsiteX927" fmla="*/ 620529 w 1555750"/>
              <a:gd name="connsiteY927" fmla="*/ 895090 h 1728611"/>
              <a:gd name="connsiteX928" fmla="*/ 617726 w 1555750"/>
              <a:gd name="connsiteY928" fmla="*/ 895090 h 1728611"/>
              <a:gd name="connsiteX929" fmla="*/ 615124 w 1555750"/>
              <a:gd name="connsiteY929" fmla="*/ 894489 h 1728611"/>
              <a:gd name="connsiteX930" fmla="*/ 612521 w 1555750"/>
              <a:gd name="connsiteY930" fmla="*/ 893689 h 1728611"/>
              <a:gd name="connsiteX931" fmla="*/ 610119 w 1555750"/>
              <a:gd name="connsiteY931" fmla="*/ 892688 h 1728611"/>
              <a:gd name="connsiteX932" fmla="*/ 608117 w 1555750"/>
              <a:gd name="connsiteY932" fmla="*/ 891087 h 1728611"/>
              <a:gd name="connsiteX933" fmla="*/ 605915 w 1555750"/>
              <a:gd name="connsiteY933" fmla="*/ 889686 h 1728611"/>
              <a:gd name="connsiteX934" fmla="*/ 603713 w 1555750"/>
              <a:gd name="connsiteY934" fmla="*/ 887885 h 1728611"/>
              <a:gd name="connsiteX935" fmla="*/ 602312 w 1555750"/>
              <a:gd name="connsiteY935" fmla="*/ 885683 h 1728611"/>
              <a:gd name="connsiteX936" fmla="*/ 600710 w 1555750"/>
              <a:gd name="connsiteY936" fmla="*/ 883282 h 1728611"/>
              <a:gd name="connsiteX937" fmla="*/ 599509 w 1555750"/>
              <a:gd name="connsiteY937" fmla="*/ 880680 h 1728611"/>
              <a:gd name="connsiteX938" fmla="*/ 598909 w 1555750"/>
              <a:gd name="connsiteY938" fmla="*/ 878078 h 1728611"/>
              <a:gd name="connsiteX939" fmla="*/ 598308 w 1555750"/>
              <a:gd name="connsiteY939" fmla="*/ 875276 h 1728611"/>
              <a:gd name="connsiteX940" fmla="*/ 597908 w 1555750"/>
              <a:gd name="connsiteY940" fmla="*/ 872474 h 1728611"/>
              <a:gd name="connsiteX941" fmla="*/ 597908 w 1555750"/>
              <a:gd name="connsiteY941" fmla="*/ 704958 h 1728611"/>
              <a:gd name="connsiteX942" fmla="*/ 597708 w 1555750"/>
              <a:gd name="connsiteY942" fmla="*/ 702156 h 1728611"/>
              <a:gd name="connsiteX943" fmla="*/ 596707 w 1555750"/>
              <a:gd name="connsiteY943" fmla="*/ 699554 h 1728611"/>
              <a:gd name="connsiteX944" fmla="*/ 595506 w 1555750"/>
              <a:gd name="connsiteY944" fmla="*/ 696753 h 1728611"/>
              <a:gd name="connsiteX945" fmla="*/ 593704 w 1555750"/>
              <a:gd name="connsiteY945" fmla="*/ 694551 h 1728611"/>
              <a:gd name="connsiteX946" fmla="*/ 591502 w 1555750"/>
              <a:gd name="connsiteY946" fmla="*/ 692750 h 1728611"/>
              <a:gd name="connsiteX947" fmla="*/ 589100 w 1555750"/>
              <a:gd name="connsiteY947" fmla="*/ 691549 h 1728611"/>
              <a:gd name="connsiteX948" fmla="*/ 586297 w 1555750"/>
              <a:gd name="connsiteY948" fmla="*/ 690548 h 1728611"/>
              <a:gd name="connsiteX949" fmla="*/ 583294 w 1555750"/>
              <a:gd name="connsiteY949" fmla="*/ 690348 h 1728611"/>
              <a:gd name="connsiteX950" fmla="*/ 580291 w 1555750"/>
              <a:gd name="connsiteY950" fmla="*/ 690548 h 1728611"/>
              <a:gd name="connsiteX951" fmla="*/ 577489 w 1555750"/>
              <a:gd name="connsiteY951" fmla="*/ 691549 h 1728611"/>
              <a:gd name="connsiteX952" fmla="*/ 575087 w 1555750"/>
              <a:gd name="connsiteY952" fmla="*/ 692750 h 1728611"/>
              <a:gd name="connsiteX953" fmla="*/ 572885 w 1555750"/>
              <a:gd name="connsiteY953" fmla="*/ 694551 h 1728611"/>
              <a:gd name="connsiteX954" fmla="*/ 571083 w 1555750"/>
              <a:gd name="connsiteY954" fmla="*/ 696753 h 1728611"/>
              <a:gd name="connsiteX955" fmla="*/ 569481 w 1555750"/>
              <a:gd name="connsiteY955" fmla="*/ 699554 h 1728611"/>
              <a:gd name="connsiteX956" fmla="*/ 568480 w 1555750"/>
              <a:gd name="connsiteY956" fmla="*/ 702156 h 1728611"/>
              <a:gd name="connsiteX957" fmla="*/ 568280 w 1555750"/>
              <a:gd name="connsiteY957" fmla="*/ 704958 h 1728611"/>
              <a:gd name="connsiteX958" fmla="*/ 568280 w 1555750"/>
              <a:gd name="connsiteY958" fmla="*/ 904096 h 1728611"/>
              <a:gd name="connsiteX959" fmla="*/ 567880 w 1555750"/>
              <a:gd name="connsiteY959" fmla="*/ 910701 h 1728611"/>
              <a:gd name="connsiteX960" fmla="*/ 567079 w 1555750"/>
              <a:gd name="connsiteY960" fmla="*/ 917505 h 1728611"/>
              <a:gd name="connsiteX961" fmla="*/ 565478 w 1555750"/>
              <a:gd name="connsiteY961" fmla="*/ 924110 h 1728611"/>
              <a:gd name="connsiteX962" fmla="*/ 563476 w 1555750"/>
              <a:gd name="connsiteY962" fmla="*/ 930514 h 1728611"/>
              <a:gd name="connsiteX963" fmla="*/ 560673 w 1555750"/>
              <a:gd name="connsiteY963" fmla="*/ 936718 h 1728611"/>
              <a:gd name="connsiteX964" fmla="*/ 557270 w 1555750"/>
              <a:gd name="connsiteY964" fmla="*/ 942923 h 1728611"/>
              <a:gd name="connsiteX965" fmla="*/ 553667 w 1555750"/>
              <a:gd name="connsiteY965" fmla="*/ 948326 h 1728611"/>
              <a:gd name="connsiteX966" fmla="*/ 549263 w 1555750"/>
              <a:gd name="connsiteY966" fmla="*/ 953930 h 1728611"/>
              <a:gd name="connsiteX967" fmla="*/ 548462 w 1555750"/>
              <a:gd name="connsiteY967" fmla="*/ 954731 h 1728611"/>
              <a:gd name="connsiteX968" fmla="*/ 545259 w 1555750"/>
              <a:gd name="connsiteY968" fmla="*/ 958133 h 1728611"/>
              <a:gd name="connsiteX969" fmla="*/ 542056 w 1555750"/>
              <a:gd name="connsiteY969" fmla="*/ 961135 h 1728611"/>
              <a:gd name="connsiteX970" fmla="*/ 538653 w 1555750"/>
              <a:gd name="connsiteY970" fmla="*/ 963937 h 1728611"/>
              <a:gd name="connsiteX971" fmla="*/ 534849 w 1555750"/>
              <a:gd name="connsiteY971" fmla="*/ 966739 h 1728611"/>
              <a:gd name="connsiteX972" fmla="*/ 531246 w 1555750"/>
              <a:gd name="connsiteY972" fmla="*/ 968741 h 1728611"/>
              <a:gd name="connsiteX973" fmla="*/ 527643 w 1555750"/>
              <a:gd name="connsiteY973" fmla="*/ 970742 h 1728611"/>
              <a:gd name="connsiteX974" fmla="*/ 523639 w 1555750"/>
              <a:gd name="connsiteY974" fmla="*/ 972143 h 1728611"/>
              <a:gd name="connsiteX975" fmla="*/ 519635 w 1555750"/>
              <a:gd name="connsiteY975" fmla="*/ 973344 h 1728611"/>
              <a:gd name="connsiteX976" fmla="*/ 515632 w 1555750"/>
              <a:gd name="connsiteY976" fmla="*/ 974344 h 1728611"/>
              <a:gd name="connsiteX977" fmla="*/ 511628 w 1555750"/>
              <a:gd name="connsiteY977" fmla="*/ 974945 h 1728611"/>
              <a:gd name="connsiteX978" fmla="*/ 507824 w 1555750"/>
              <a:gd name="connsiteY978" fmla="*/ 975545 h 1728611"/>
              <a:gd name="connsiteX979" fmla="*/ 503420 w 1555750"/>
              <a:gd name="connsiteY979" fmla="*/ 975545 h 1728611"/>
              <a:gd name="connsiteX980" fmla="*/ 499417 w 1555750"/>
              <a:gd name="connsiteY980" fmla="*/ 975345 h 1728611"/>
              <a:gd name="connsiteX981" fmla="*/ 495413 w 1555750"/>
              <a:gd name="connsiteY981" fmla="*/ 974945 h 1728611"/>
              <a:gd name="connsiteX982" fmla="*/ 491609 w 1555750"/>
              <a:gd name="connsiteY982" fmla="*/ 974344 h 1728611"/>
              <a:gd name="connsiteX983" fmla="*/ 487606 w 1555750"/>
              <a:gd name="connsiteY983" fmla="*/ 973344 h 1728611"/>
              <a:gd name="connsiteX984" fmla="*/ 483602 w 1555750"/>
              <a:gd name="connsiteY984" fmla="*/ 972143 h 1728611"/>
              <a:gd name="connsiteX985" fmla="*/ 479999 w 1555750"/>
              <a:gd name="connsiteY985" fmla="*/ 970742 h 1728611"/>
              <a:gd name="connsiteX986" fmla="*/ 475995 w 1555750"/>
              <a:gd name="connsiteY986" fmla="*/ 969141 h 1728611"/>
              <a:gd name="connsiteX987" fmla="*/ 472592 w 1555750"/>
              <a:gd name="connsiteY987" fmla="*/ 966939 h 1728611"/>
              <a:gd name="connsiteX988" fmla="*/ 468988 w 1555750"/>
              <a:gd name="connsiteY988" fmla="*/ 964938 h 1728611"/>
              <a:gd name="connsiteX989" fmla="*/ 465585 w 1555750"/>
              <a:gd name="connsiteY989" fmla="*/ 962336 h 1728611"/>
              <a:gd name="connsiteX990" fmla="*/ 462382 w 1555750"/>
              <a:gd name="connsiteY990" fmla="*/ 959934 h 1728611"/>
              <a:gd name="connsiteX991" fmla="*/ 459379 w 1555750"/>
              <a:gd name="connsiteY991" fmla="*/ 956932 h 1728611"/>
              <a:gd name="connsiteX992" fmla="*/ 456577 w 1555750"/>
              <a:gd name="connsiteY992" fmla="*/ 953930 h 1728611"/>
              <a:gd name="connsiteX993" fmla="*/ 453974 w 1555750"/>
              <a:gd name="connsiteY993" fmla="*/ 950528 h 1728611"/>
              <a:gd name="connsiteX994" fmla="*/ 451372 w 1555750"/>
              <a:gd name="connsiteY994" fmla="*/ 947126 h 1728611"/>
              <a:gd name="connsiteX995" fmla="*/ 449370 w 1555750"/>
              <a:gd name="connsiteY995" fmla="*/ 943523 h 1728611"/>
              <a:gd name="connsiteX996" fmla="*/ 447168 w 1555750"/>
              <a:gd name="connsiteY996" fmla="*/ 939520 h 1728611"/>
              <a:gd name="connsiteX997" fmla="*/ 445366 w 1555750"/>
              <a:gd name="connsiteY997" fmla="*/ 935117 h 1728611"/>
              <a:gd name="connsiteX998" fmla="*/ 444165 w 1555750"/>
              <a:gd name="connsiteY998" fmla="*/ 930914 h 1728611"/>
              <a:gd name="connsiteX999" fmla="*/ 442964 w 1555750"/>
              <a:gd name="connsiteY999" fmla="*/ 926712 h 1728611"/>
              <a:gd name="connsiteX1000" fmla="*/ 439761 w 1555750"/>
              <a:gd name="connsiteY1000" fmla="*/ 912302 h 1728611"/>
              <a:gd name="connsiteX1001" fmla="*/ 437359 w 1555750"/>
              <a:gd name="connsiteY1001" fmla="*/ 897892 h 1728611"/>
              <a:gd name="connsiteX1002" fmla="*/ 435357 w 1555750"/>
              <a:gd name="connsiteY1002" fmla="*/ 883282 h 1728611"/>
              <a:gd name="connsiteX1003" fmla="*/ 433355 w 1555750"/>
              <a:gd name="connsiteY1003" fmla="*/ 868471 h 1728611"/>
              <a:gd name="connsiteX1004" fmla="*/ 431954 w 1555750"/>
              <a:gd name="connsiteY1004" fmla="*/ 853661 h 1728611"/>
              <a:gd name="connsiteX1005" fmla="*/ 430953 w 1555750"/>
              <a:gd name="connsiteY1005" fmla="*/ 838650 h 1728611"/>
              <a:gd name="connsiteX1006" fmla="*/ 430352 w 1555750"/>
              <a:gd name="connsiteY1006" fmla="*/ 823240 h 1728611"/>
              <a:gd name="connsiteX1007" fmla="*/ 430152 w 1555750"/>
              <a:gd name="connsiteY1007" fmla="*/ 808029 h 1728611"/>
              <a:gd name="connsiteX1008" fmla="*/ 430352 w 1555750"/>
              <a:gd name="connsiteY1008" fmla="*/ 788816 h 1728611"/>
              <a:gd name="connsiteX1009" fmla="*/ 431353 w 1555750"/>
              <a:gd name="connsiteY1009" fmla="*/ 769403 h 1728611"/>
              <a:gd name="connsiteX1010" fmla="*/ 433155 w 1555750"/>
              <a:gd name="connsiteY1010" fmla="*/ 750590 h 1728611"/>
              <a:gd name="connsiteX1011" fmla="*/ 435357 w 1555750"/>
              <a:gd name="connsiteY1011" fmla="*/ 731577 h 1728611"/>
              <a:gd name="connsiteX1012" fmla="*/ 438360 w 1555750"/>
              <a:gd name="connsiteY1012" fmla="*/ 713164 h 1728611"/>
              <a:gd name="connsiteX1013" fmla="*/ 441763 w 1555750"/>
              <a:gd name="connsiteY1013" fmla="*/ 695151 h 1728611"/>
              <a:gd name="connsiteX1014" fmla="*/ 445567 w 1555750"/>
              <a:gd name="connsiteY1014" fmla="*/ 677139 h 1728611"/>
              <a:gd name="connsiteX1015" fmla="*/ 450571 w 1555750"/>
              <a:gd name="connsiteY1015" fmla="*/ 659727 h 1728611"/>
              <a:gd name="connsiteX1016" fmla="*/ 455776 w 1555750"/>
              <a:gd name="connsiteY1016" fmla="*/ 642315 h 1728611"/>
              <a:gd name="connsiteX1017" fmla="*/ 461581 w 1555750"/>
              <a:gd name="connsiteY1017" fmla="*/ 625504 h 1728611"/>
              <a:gd name="connsiteX1018" fmla="*/ 467987 w 1555750"/>
              <a:gd name="connsiteY1018" fmla="*/ 608892 h 1728611"/>
              <a:gd name="connsiteX1019" fmla="*/ 474794 w 1555750"/>
              <a:gd name="connsiteY1019" fmla="*/ 593081 h 1728611"/>
              <a:gd name="connsiteX1020" fmla="*/ 482000 w 1555750"/>
              <a:gd name="connsiteY1020" fmla="*/ 577470 h 1728611"/>
              <a:gd name="connsiteX1021" fmla="*/ 490008 w 1555750"/>
              <a:gd name="connsiteY1021" fmla="*/ 562260 h 1728611"/>
              <a:gd name="connsiteX1022" fmla="*/ 498215 w 1555750"/>
              <a:gd name="connsiteY1022" fmla="*/ 547250 h 1728611"/>
              <a:gd name="connsiteX1023" fmla="*/ 507024 w 1555750"/>
              <a:gd name="connsiteY1023" fmla="*/ 533240 h 1728611"/>
              <a:gd name="connsiteX1024" fmla="*/ 516232 w 1555750"/>
              <a:gd name="connsiteY1024" fmla="*/ 519030 h 1728611"/>
              <a:gd name="connsiteX1025" fmla="*/ 526041 w 1555750"/>
              <a:gd name="connsiteY1025" fmla="*/ 506021 h 1728611"/>
              <a:gd name="connsiteX1026" fmla="*/ 536251 w 1555750"/>
              <a:gd name="connsiteY1026" fmla="*/ 493212 h 1728611"/>
              <a:gd name="connsiteX1027" fmla="*/ 546861 w 1555750"/>
              <a:gd name="connsiteY1027" fmla="*/ 480604 h 1728611"/>
              <a:gd name="connsiteX1028" fmla="*/ 557871 w 1555750"/>
              <a:gd name="connsiteY1028" fmla="*/ 468996 h 1728611"/>
              <a:gd name="connsiteX1029" fmla="*/ 569281 w 1555750"/>
              <a:gd name="connsiteY1029" fmla="*/ 457588 h 1728611"/>
              <a:gd name="connsiteX1030" fmla="*/ 580892 w 1555750"/>
              <a:gd name="connsiteY1030" fmla="*/ 447181 h 1728611"/>
              <a:gd name="connsiteX1031" fmla="*/ 592703 w 1555750"/>
              <a:gd name="connsiteY1031" fmla="*/ 437174 h 1728611"/>
              <a:gd name="connsiteX1032" fmla="*/ 605315 w 1555750"/>
              <a:gd name="connsiteY1032" fmla="*/ 427767 h 1728611"/>
              <a:gd name="connsiteX1033" fmla="*/ 617726 w 1555750"/>
              <a:gd name="connsiteY1033" fmla="*/ 419161 h 1728611"/>
              <a:gd name="connsiteX1034" fmla="*/ 630939 w 1555750"/>
              <a:gd name="connsiteY1034" fmla="*/ 410956 h 1728611"/>
              <a:gd name="connsiteX1035" fmla="*/ 637745 w 1555750"/>
              <a:gd name="connsiteY1035" fmla="*/ 407153 h 1728611"/>
              <a:gd name="connsiteX1036" fmla="*/ 644351 w 1555750"/>
              <a:gd name="connsiteY1036" fmla="*/ 403550 h 1728611"/>
              <a:gd name="connsiteX1037" fmla="*/ 651157 w 1555750"/>
              <a:gd name="connsiteY1037" fmla="*/ 400148 h 1728611"/>
              <a:gd name="connsiteX1038" fmla="*/ 657763 w 1555750"/>
              <a:gd name="connsiteY1038" fmla="*/ 396746 h 1728611"/>
              <a:gd name="connsiteX1039" fmla="*/ 664970 w 1555750"/>
              <a:gd name="connsiteY1039" fmla="*/ 393744 h 1728611"/>
              <a:gd name="connsiteX1040" fmla="*/ 671977 w 1555750"/>
              <a:gd name="connsiteY1040" fmla="*/ 390742 h 1728611"/>
              <a:gd name="connsiteX1041" fmla="*/ 678983 w 1555750"/>
              <a:gd name="connsiteY1041" fmla="*/ 387940 h 1728611"/>
              <a:gd name="connsiteX1042" fmla="*/ 685990 w 1555750"/>
              <a:gd name="connsiteY1042" fmla="*/ 385538 h 1728611"/>
              <a:gd name="connsiteX1043" fmla="*/ 692996 w 1555750"/>
              <a:gd name="connsiteY1043" fmla="*/ 383136 h 1728611"/>
              <a:gd name="connsiteX1044" fmla="*/ 770573 w 1555750"/>
              <a:gd name="connsiteY1044" fmla="*/ 0 h 1728611"/>
              <a:gd name="connsiteX1045" fmla="*/ 779571 w 1555750"/>
              <a:gd name="connsiteY1045" fmla="*/ 400 h 1728611"/>
              <a:gd name="connsiteX1046" fmla="*/ 788769 w 1555750"/>
              <a:gd name="connsiteY1046" fmla="*/ 1001 h 1728611"/>
              <a:gd name="connsiteX1047" fmla="*/ 797767 w 1555750"/>
              <a:gd name="connsiteY1047" fmla="*/ 2202 h 1728611"/>
              <a:gd name="connsiteX1048" fmla="*/ 806166 w 1555750"/>
              <a:gd name="connsiteY1048" fmla="*/ 3603 h 1728611"/>
              <a:gd name="connsiteX1049" fmla="*/ 814764 w 1555750"/>
              <a:gd name="connsiteY1049" fmla="*/ 5405 h 1728611"/>
              <a:gd name="connsiteX1050" fmla="*/ 823362 w 1555750"/>
              <a:gd name="connsiteY1050" fmla="*/ 8007 h 1728611"/>
              <a:gd name="connsiteX1051" fmla="*/ 831560 w 1555750"/>
              <a:gd name="connsiteY1051" fmla="*/ 10610 h 1728611"/>
              <a:gd name="connsiteX1052" fmla="*/ 839559 w 1555750"/>
              <a:gd name="connsiteY1052" fmla="*/ 14013 h 1728611"/>
              <a:gd name="connsiteX1053" fmla="*/ 847357 w 1555750"/>
              <a:gd name="connsiteY1053" fmla="*/ 17416 h 1728611"/>
              <a:gd name="connsiteX1054" fmla="*/ 855155 w 1555750"/>
              <a:gd name="connsiteY1054" fmla="*/ 21420 h 1728611"/>
              <a:gd name="connsiteX1055" fmla="*/ 862354 w 1555750"/>
              <a:gd name="connsiteY1055" fmla="*/ 25623 h 1728611"/>
              <a:gd name="connsiteX1056" fmla="*/ 869752 w 1555750"/>
              <a:gd name="connsiteY1056" fmla="*/ 30228 h 1728611"/>
              <a:gd name="connsiteX1057" fmla="*/ 876751 w 1555750"/>
              <a:gd name="connsiteY1057" fmla="*/ 35232 h 1728611"/>
              <a:gd name="connsiteX1058" fmla="*/ 883549 w 1555750"/>
              <a:gd name="connsiteY1058" fmla="*/ 40637 h 1728611"/>
              <a:gd name="connsiteX1059" fmla="*/ 889948 w 1555750"/>
              <a:gd name="connsiteY1059" fmla="*/ 46242 h 1728611"/>
              <a:gd name="connsiteX1060" fmla="*/ 895947 w 1555750"/>
              <a:gd name="connsiteY1060" fmla="*/ 52048 h 1728611"/>
              <a:gd name="connsiteX1061" fmla="*/ 901746 w 1555750"/>
              <a:gd name="connsiteY1061" fmla="*/ 58053 h 1728611"/>
              <a:gd name="connsiteX1062" fmla="*/ 907344 w 1555750"/>
              <a:gd name="connsiteY1062" fmla="*/ 64459 h 1728611"/>
              <a:gd name="connsiteX1063" fmla="*/ 912743 w 1555750"/>
              <a:gd name="connsiteY1063" fmla="*/ 71265 h 1728611"/>
              <a:gd name="connsiteX1064" fmla="*/ 917742 w 1555750"/>
              <a:gd name="connsiteY1064" fmla="*/ 78272 h 1728611"/>
              <a:gd name="connsiteX1065" fmla="*/ 922341 w 1555750"/>
              <a:gd name="connsiteY1065" fmla="*/ 85678 h 1728611"/>
              <a:gd name="connsiteX1066" fmla="*/ 926540 w 1555750"/>
              <a:gd name="connsiteY1066" fmla="*/ 92885 h 1728611"/>
              <a:gd name="connsiteX1067" fmla="*/ 930540 w 1555750"/>
              <a:gd name="connsiteY1067" fmla="*/ 100692 h 1728611"/>
              <a:gd name="connsiteX1068" fmla="*/ 933939 w 1555750"/>
              <a:gd name="connsiteY1068" fmla="*/ 108499 h 1728611"/>
              <a:gd name="connsiteX1069" fmla="*/ 937338 w 1555750"/>
              <a:gd name="connsiteY1069" fmla="*/ 116507 h 1728611"/>
              <a:gd name="connsiteX1070" fmla="*/ 939938 w 1555750"/>
              <a:gd name="connsiteY1070" fmla="*/ 124714 h 1728611"/>
              <a:gd name="connsiteX1071" fmla="*/ 942537 w 1555750"/>
              <a:gd name="connsiteY1071" fmla="*/ 133322 h 1728611"/>
              <a:gd name="connsiteX1072" fmla="*/ 944337 w 1555750"/>
              <a:gd name="connsiteY1072" fmla="*/ 141930 h 1728611"/>
              <a:gd name="connsiteX1073" fmla="*/ 945736 w 1555750"/>
              <a:gd name="connsiteY1073" fmla="*/ 150538 h 1728611"/>
              <a:gd name="connsiteX1074" fmla="*/ 946936 w 1555750"/>
              <a:gd name="connsiteY1074" fmla="*/ 159546 h 1728611"/>
              <a:gd name="connsiteX1075" fmla="*/ 947536 w 1555750"/>
              <a:gd name="connsiteY1075" fmla="*/ 168555 h 1728611"/>
              <a:gd name="connsiteX1076" fmla="*/ 947936 w 1555750"/>
              <a:gd name="connsiteY1076" fmla="*/ 177763 h 1728611"/>
              <a:gd name="connsiteX1077" fmla="*/ 947536 w 1555750"/>
              <a:gd name="connsiteY1077" fmla="*/ 186771 h 1728611"/>
              <a:gd name="connsiteX1078" fmla="*/ 946936 w 1555750"/>
              <a:gd name="connsiteY1078" fmla="*/ 195779 h 1728611"/>
              <a:gd name="connsiteX1079" fmla="*/ 945736 w 1555750"/>
              <a:gd name="connsiteY1079" fmla="*/ 204588 h 1728611"/>
              <a:gd name="connsiteX1080" fmla="*/ 944337 w 1555750"/>
              <a:gd name="connsiteY1080" fmla="*/ 213396 h 1728611"/>
              <a:gd name="connsiteX1081" fmla="*/ 942537 w 1555750"/>
              <a:gd name="connsiteY1081" fmla="*/ 222004 h 1728611"/>
              <a:gd name="connsiteX1082" fmla="*/ 939938 w 1555750"/>
              <a:gd name="connsiteY1082" fmla="*/ 230611 h 1728611"/>
              <a:gd name="connsiteX1083" fmla="*/ 937338 w 1555750"/>
              <a:gd name="connsiteY1083" fmla="*/ 238819 h 1728611"/>
              <a:gd name="connsiteX1084" fmla="*/ 933939 w 1555750"/>
              <a:gd name="connsiteY1084" fmla="*/ 246826 h 1728611"/>
              <a:gd name="connsiteX1085" fmla="*/ 930540 w 1555750"/>
              <a:gd name="connsiteY1085" fmla="*/ 254633 h 1728611"/>
              <a:gd name="connsiteX1086" fmla="*/ 926540 w 1555750"/>
              <a:gd name="connsiteY1086" fmla="*/ 262441 h 1728611"/>
              <a:gd name="connsiteX1087" fmla="*/ 922341 w 1555750"/>
              <a:gd name="connsiteY1087" fmla="*/ 269647 h 1728611"/>
              <a:gd name="connsiteX1088" fmla="*/ 917742 w 1555750"/>
              <a:gd name="connsiteY1088" fmla="*/ 277054 h 1728611"/>
              <a:gd name="connsiteX1089" fmla="*/ 912743 w 1555750"/>
              <a:gd name="connsiteY1089" fmla="*/ 283860 h 1728611"/>
              <a:gd name="connsiteX1090" fmla="*/ 907344 w 1555750"/>
              <a:gd name="connsiteY1090" fmla="*/ 290466 h 1728611"/>
              <a:gd name="connsiteX1091" fmla="*/ 901746 w 1555750"/>
              <a:gd name="connsiteY1091" fmla="*/ 296872 h 1728611"/>
              <a:gd name="connsiteX1092" fmla="*/ 895947 w 1555750"/>
              <a:gd name="connsiteY1092" fmla="*/ 303278 h 1728611"/>
              <a:gd name="connsiteX1093" fmla="*/ 889948 w 1555750"/>
              <a:gd name="connsiteY1093" fmla="*/ 309083 h 1728611"/>
              <a:gd name="connsiteX1094" fmla="*/ 883549 w 1555750"/>
              <a:gd name="connsiteY1094" fmla="*/ 314689 h 1728611"/>
              <a:gd name="connsiteX1095" fmla="*/ 876751 w 1555750"/>
              <a:gd name="connsiteY1095" fmla="*/ 319893 h 1728611"/>
              <a:gd name="connsiteX1096" fmla="*/ 869752 w 1555750"/>
              <a:gd name="connsiteY1096" fmla="*/ 325098 h 1728611"/>
              <a:gd name="connsiteX1097" fmla="*/ 862354 w 1555750"/>
              <a:gd name="connsiteY1097" fmla="*/ 329702 h 1728611"/>
              <a:gd name="connsiteX1098" fmla="*/ 855155 w 1555750"/>
              <a:gd name="connsiteY1098" fmla="*/ 333906 h 1728611"/>
              <a:gd name="connsiteX1099" fmla="*/ 847357 w 1555750"/>
              <a:gd name="connsiteY1099" fmla="*/ 337910 h 1728611"/>
              <a:gd name="connsiteX1100" fmla="*/ 839559 w 1555750"/>
              <a:gd name="connsiteY1100" fmla="*/ 341313 h 1728611"/>
              <a:gd name="connsiteX1101" fmla="*/ 831560 w 1555750"/>
              <a:gd name="connsiteY1101" fmla="*/ 344716 h 1728611"/>
              <a:gd name="connsiteX1102" fmla="*/ 823362 w 1555750"/>
              <a:gd name="connsiteY1102" fmla="*/ 347319 h 1728611"/>
              <a:gd name="connsiteX1103" fmla="*/ 814764 w 1555750"/>
              <a:gd name="connsiteY1103" fmla="*/ 349921 h 1728611"/>
              <a:gd name="connsiteX1104" fmla="*/ 806166 w 1555750"/>
              <a:gd name="connsiteY1104" fmla="*/ 351723 h 1728611"/>
              <a:gd name="connsiteX1105" fmla="*/ 797767 w 1555750"/>
              <a:gd name="connsiteY1105" fmla="*/ 353124 h 1728611"/>
              <a:gd name="connsiteX1106" fmla="*/ 788769 w 1555750"/>
              <a:gd name="connsiteY1106" fmla="*/ 354325 h 1728611"/>
              <a:gd name="connsiteX1107" fmla="*/ 779571 w 1555750"/>
              <a:gd name="connsiteY1107" fmla="*/ 355126 h 1728611"/>
              <a:gd name="connsiteX1108" fmla="*/ 770573 w 1555750"/>
              <a:gd name="connsiteY1108" fmla="*/ 355326 h 1728611"/>
              <a:gd name="connsiteX1109" fmla="*/ 761375 w 1555750"/>
              <a:gd name="connsiteY1109" fmla="*/ 355126 h 1728611"/>
              <a:gd name="connsiteX1110" fmla="*/ 752377 w 1555750"/>
              <a:gd name="connsiteY1110" fmla="*/ 354325 h 1728611"/>
              <a:gd name="connsiteX1111" fmla="*/ 743579 w 1555750"/>
              <a:gd name="connsiteY1111" fmla="*/ 353124 h 1728611"/>
              <a:gd name="connsiteX1112" fmla="*/ 734780 w 1555750"/>
              <a:gd name="connsiteY1112" fmla="*/ 351723 h 1728611"/>
              <a:gd name="connsiteX1113" fmla="*/ 726182 w 1555750"/>
              <a:gd name="connsiteY1113" fmla="*/ 349921 h 1728611"/>
              <a:gd name="connsiteX1114" fmla="*/ 717584 w 1555750"/>
              <a:gd name="connsiteY1114" fmla="*/ 347319 h 1728611"/>
              <a:gd name="connsiteX1115" fmla="*/ 709386 w 1555750"/>
              <a:gd name="connsiteY1115" fmla="*/ 344716 h 1728611"/>
              <a:gd name="connsiteX1116" fmla="*/ 701387 w 1555750"/>
              <a:gd name="connsiteY1116" fmla="*/ 341313 h 1728611"/>
              <a:gd name="connsiteX1117" fmla="*/ 693589 w 1555750"/>
              <a:gd name="connsiteY1117" fmla="*/ 337910 h 1728611"/>
              <a:gd name="connsiteX1118" fmla="*/ 685791 w 1555750"/>
              <a:gd name="connsiteY1118" fmla="*/ 333906 h 1728611"/>
              <a:gd name="connsiteX1119" fmla="*/ 678592 w 1555750"/>
              <a:gd name="connsiteY1119" fmla="*/ 329702 h 1728611"/>
              <a:gd name="connsiteX1120" fmla="*/ 671194 w 1555750"/>
              <a:gd name="connsiteY1120" fmla="*/ 325098 h 1728611"/>
              <a:gd name="connsiteX1121" fmla="*/ 664595 w 1555750"/>
              <a:gd name="connsiteY1121" fmla="*/ 319893 h 1728611"/>
              <a:gd name="connsiteX1122" fmla="*/ 657796 w 1555750"/>
              <a:gd name="connsiteY1122" fmla="*/ 314689 h 1728611"/>
              <a:gd name="connsiteX1123" fmla="*/ 651398 w 1555750"/>
              <a:gd name="connsiteY1123" fmla="*/ 309083 h 1728611"/>
              <a:gd name="connsiteX1124" fmla="*/ 644999 w 1555750"/>
              <a:gd name="connsiteY1124" fmla="*/ 303278 h 1728611"/>
              <a:gd name="connsiteX1125" fmla="*/ 639200 w 1555750"/>
              <a:gd name="connsiteY1125" fmla="*/ 296872 h 1728611"/>
              <a:gd name="connsiteX1126" fmla="*/ 633602 w 1555750"/>
              <a:gd name="connsiteY1126" fmla="*/ 290466 h 1728611"/>
              <a:gd name="connsiteX1127" fmla="*/ 628403 w 1555750"/>
              <a:gd name="connsiteY1127" fmla="*/ 283860 h 1728611"/>
              <a:gd name="connsiteX1128" fmla="*/ 623604 w 1555750"/>
              <a:gd name="connsiteY1128" fmla="*/ 277054 h 1728611"/>
              <a:gd name="connsiteX1129" fmla="*/ 618605 w 1555750"/>
              <a:gd name="connsiteY1129" fmla="*/ 269647 h 1728611"/>
              <a:gd name="connsiteX1130" fmla="*/ 614406 w 1555750"/>
              <a:gd name="connsiteY1130" fmla="*/ 262441 h 1728611"/>
              <a:gd name="connsiteX1131" fmla="*/ 610806 w 1555750"/>
              <a:gd name="connsiteY1131" fmla="*/ 254633 h 1728611"/>
              <a:gd name="connsiteX1132" fmla="*/ 607007 w 1555750"/>
              <a:gd name="connsiteY1132" fmla="*/ 246826 h 1728611"/>
              <a:gd name="connsiteX1133" fmla="*/ 604008 w 1555750"/>
              <a:gd name="connsiteY1133" fmla="*/ 238819 h 1728611"/>
              <a:gd name="connsiteX1134" fmla="*/ 601008 w 1555750"/>
              <a:gd name="connsiteY1134" fmla="*/ 230611 h 1728611"/>
              <a:gd name="connsiteX1135" fmla="*/ 598809 w 1555750"/>
              <a:gd name="connsiteY1135" fmla="*/ 222004 h 1728611"/>
              <a:gd name="connsiteX1136" fmla="*/ 596609 w 1555750"/>
              <a:gd name="connsiteY1136" fmla="*/ 213396 h 1728611"/>
              <a:gd name="connsiteX1137" fmla="*/ 595210 w 1555750"/>
              <a:gd name="connsiteY1137" fmla="*/ 204588 h 1728611"/>
              <a:gd name="connsiteX1138" fmla="*/ 594010 w 1555750"/>
              <a:gd name="connsiteY1138" fmla="*/ 195779 h 1728611"/>
              <a:gd name="connsiteX1139" fmla="*/ 593410 w 1555750"/>
              <a:gd name="connsiteY1139" fmla="*/ 186771 h 1728611"/>
              <a:gd name="connsiteX1140" fmla="*/ 593010 w 1555750"/>
              <a:gd name="connsiteY1140" fmla="*/ 177763 h 1728611"/>
              <a:gd name="connsiteX1141" fmla="*/ 593410 w 1555750"/>
              <a:gd name="connsiteY1141" fmla="*/ 168555 h 1728611"/>
              <a:gd name="connsiteX1142" fmla="*/ 594010 w 1555750"/>
              <a:gd name="connsiteY1142" fmla="*/ 159546 h 1728611"/>
              <a:gd name="connsiteX1143" fmla="*/ 595210 w 1555750"/>
              <a:gd name="connsiteY1143" fmla="*/ 150538 h 1728611"/>
              <a:gd name="connsiteX1144" fmla="*/ 596609 w 1555750"/>
              <a:gd name="connsiteY1144" fmla="*/ 141930 h 1728611"/>
              <a:gd name="connsiteX1145" fmla="*/ 598809 w 1555750"/>
              <a:gd name="connsiteY1145" fmla="*/ 133322 h 1728611"/>
              <a:gd name="connsiteX1146" fmla="*/ 601008 w 1555750"/>
              <a:gd name="connsiteY1146" fmla="*/ 124714 h 1728611"/>
              <a:gd name="connsiteX1147" fmla="*/ 604008 w 1555750"/>
              <a:gd name="connsiteY1147" fmla="*/ 116507 h 1728611"/>
              <a:gd name="connsiteX1148" fmla="*/ 607007 w 1555750"/>
              <a:gd name="connsiteY1148" fmla="*/ 108499 h 1728611"/>
              <a:gd name="connsiteX1149" fmla="*/ 610806 w 1555750"/>
              <a:gd name="connsiteY1149" fmla="*/ 100692 h 1728611"/>
              <a:gd name="connsiteX1150" fmla="*/ 614406 w 1555750"/>
              <a:gd name="connsiteY1150" fmla="*/ 92885 h 1728611"/>
              <a:gd name="connsiteX1151" fmla="*/ 618605 w 1555750"/>
              <a:gd name="connsiteY1151" fmla="*/ 85678 h 1728611"/>
              <a:gd name="connsiteX1152" fmla="*/ 623604 w 1555750"/>
              <a:gd name="connsiteY1152" fmla="*/ 78272 h 1728611"/>
              <a:gd name="connsiteX1153" fmla="*/ 628403 w 1555750"/>
              <a:gd name="connsiteY1153" fmla="*/ 71265 h 1728611"/>
              <a:gd name="connsiteX1154" fmla="*/ 633602 w 1555750"/>
              <a:gd name="connsiteY1154" fmla="*/ 64459 h 1728611"/>
              <a:gd name="connsiteX1155" fmla="*/ 639200 w 1555750"/>
              <a:gd name="connsiteY1155" fmla="*/ 58053 h 1728611"/>
              <a:gd name="connsiteX1156" fmla="*/ 644999 w 1555750"/>
              <a:gd name="connsiteY1156" fmla="*/ 52048 h 1728611"/>
              <a:gd name="connsiteX1157" fmla="*/ 651398 w 1555750"/>
              <a:gd name="connsiteY1157" fmla="*/ 46242 h 1728611"/>
              <a:gd name="connsiteX1158" fmla="*/ 657796 w 1555750"/>
              <a:gd name="connsiteY1158" fmla="*/ 40637 h 1728611"/>
              <a:gd name="connsiteX1159" fmla="*/ 664595 w 1555750"/>
              <a:gd name="connsiteY1159" fmla="*/ 35232 h 1728611"/>
              <a:gd name="connsiteX1160" fmla="*/ 671194 w 1555750"/>
              <a:gd name="connsiteY1160" fmla="*/ 30228 h 1728611"/>
              <a:gd name="connsiteX1161" fmla="*/ 678592 w 1555750"/>
              <a:gd name="connsiteY1161" fmla="*/ 25623 h 1728611"/>
              <a:gd name="connsiteX1162" fmla="*/ 685791 w 1555750"/>
              <a:gd name="connsiteY1162" fmla="*/ 21420 h 1728611"/>
              <a:gd name="connsiteX1163" fmla="*/ 693589 w 1555750"/>
              <a:gd name="connsiteY1163" fmla="*/ 17416 h 1728611"/>
              <a:gd name="connsiteX1164" fmla="*/ 701387 w 1555750"/>
              <a:gd name="connsiteY1164" fmla="*/ 14013 h 1728611"/>
              <a:gd name="connsiteX1165" fmla="*/ 709386 w 1555750"/>
              <a:gd name="connsiteY1165" fmla="*/ 10610 h 1728611"/>
              <a:gd name="connsiteX1166" fmla="*/ 717584 w 1555750"/>
              <a:gd name="connsiteY1166" fmla="*/ 8007 h 1728611"/>
              <a:gd name="connsiteX1167" fmla="*/ 726182 w 1555750"/>
              <a:gd name="connsiteY1167" fmla="*/ 5405 h 1728611"/>
              <a:gd name="connsiteX1168" fmla="*/ 734780 w 1555750"/>
              <a:gd name="connsiteY1168" fmla="*/ 3603 h 1728611"/>
              <a:gd name="connsiteX1169" fmla="*/ 743579 w 1555750"/>
              <a:gd name="connsiteY1169" fmla="*/ 2202 h 1728611"/>
              <a:gd name="connsiteX1170" fmla="*/ 752377 w 1555750"/>
              <a:gd name="connsiteY1170" fmla="*/ 1001 h 1728611"/>
              <a:gd name="connsiteX1171" fmla="*/ 761375 w 1555750"/>
              <a:gd name="connsiteY1171" fmla="*/ 400 h 172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Lst>
            <a:rect l="l" t="t" r="r" b="b"/>
            <a:pathLst>
              <a:path w="1555750" h="1728611">
                <a:moveTo>
                  <a:pt x="586207" y="1498130"/>
                </a:moveTo>
                <a:lnTo>
                  <a:pt x="591008" y="1505133"/>
                </a:lnTo>
                <a:lnTo>
                  <a:pt x="596210" y="1511535"/>
                </a:lnTo>
                <a:lnTo>
                  <a:pt x="601612" y="1517737"/>
                </a:lnTo>
                <a:lnTo>
                  <a:pt x="607814" y="1523539"/>
                </a:lnTo>
                <a:lnTo>
                  <a:pt x="614217" y="1528941"/>
                </a:lnTo>
                <a:lnTo>
                  <a:pt x="621219" y="1533543"/>
                </a:lnTo>
                <a:lnTo>
                  <a:pt x="628222" y="1538144"/>
                </a:lnTo>
                <a:lnTo>
                  <a:pt x="636024" y="1541946"/>
                </a:lnTo>
                <a:lnTo>
                  <a:pt x="402142" y="1636579"/>
                </a:lnTo>
                <a:lnTo>
                  <a:pt x="399141" y="1638179"/>
                </a:lnTo>
                <a:lnTo>
                  <a:pt x="396740" y="1639980"/>
                </a:lnTo>
                <a:lnTo>
                  <a:pt x="394739" y="1642381"/>
                </a:lnTo>
                <a:lnTo>
                  <a:pt x="393339" y="1644782"/>
                </a:lnTo>
                <a:lnTo>
                  <a:pt x="392339" y="1647383"/>
                </a:lnTo>
                <a:lnTo>
                  <a:pt x="391738" y="1649984"/>
                </a:lnTo>
                <a:lnTo>
                  <a:pt x="391538" y="1652785"/>
                </a:lnTo>
                <a:lnTo>
                  <a:pt x="391738" y="1655586"/>
                </a:lnTo>
                <a:lnTo>
                  <a:pt x="392739" y="1658387"/>
                </a:lnTo>
                <a:lnTo>
                  <a:pt x="393939" y="1660787"/>
                </a:lnTo>
                <a:lnTo>
                  <a:pt x="395340" y="1663188"/>
                </a:lnTo>
                <a:lnTo>
                  <a:pt x="397340" y="1665389"/>
                </a:lnTo>
                <a:lnTo>
                  <a:pt x="399341" y="1666790"/>
                </a:lnTo>
                <a:lnTo>
                  <a:pt x="402142" y="1668190"/>
                </a:lnTo>
                <a:lnTo>
                  <a:pt x="405143" y="1668990"/>
                </a:lnTo>
                <a:lnTo>
                  <a:pt x="408544" y="1669390"/>
                </a:lnTo>
                <a:lnTo>
                  <a:pt x="1147205" y="1669390"/>
                </a:lnTo>
                <a:lnTo>
                  <a:pt x="1150606" y="1668990"/>
                </a:lnTo>
                <a:lnTo>
                  <a:pt x="1153607" y="1668190"/>
                </a:lnTo>
                <a:lnTo>
                  <a:pt x="1156008" y="1666790"/>
                </a:lnTo>
                <a:lnTo>
                  <a:pt x="1158409" y="1665389"/>
                </a:lnTo>
                <a:lnTo>
                  <a:pt x="1160410" y="1663188"/>
                </a:lnTo>
                <a:lnTo>
                  <a:pt x="1161810" y="1660787"/>
                </a:lnTo>
                <a:lnTo>
                  <a:pt x="1163010" y="1658387"/>
                </a:lnTo>
                <a:lnTo>
                  <a:pt x="1163611" y="1655586"/>
                </a:lnTo>
                <a:lnTo>
                  <a:pt x="1164211" y="1652785"/>
                </a:lnTo>
                <a:lnTo>
                  <a:pt x="1164011" y="1649984"/>
                </a:lnTo>
                <a:lnTo>
                  <a:pt x="1163411" y="1647383"/>
                </a:lnTo>
                <a:lnTo>
                  <a:pt x="1162410" y="1644782"/>
                </a:lnTo>
                <a:lnTo>
                  <a:pt x="1161010" y="1642381"/>
                </a:lnTo>
                <a:lnTo>
                  <a:pt x="1159009" y="1639980"/>
                </a:lnTo>
                <a:lnTo>
                  <a:pt x="1156608" y="1638179"/>
                </a:lnTo>
                <a:lnTo>
                  <a:pt x="1153607" y="1636579"/>
                </a:lnTo>
                <a:lnTo>
                  <a:pt x="919725" y="1541946"/>
                </a:lnTo>
                <a:lnTo>
                  <a:pt x="927527" y="1538144"/>
                </a:lnTo>
                <a:lnTo>
                  <a:pt x="934530" y="1533543"/>
                </a:lnTo>
                <a:lnTo>
                  <a:pt x="941532" y="1528941"/>
                </a:lnTo>
                <a:lnTo>
                  <a:pt x="947935" y="1523539"/>
                </a:lnTo>
                <a:lnTo>
                  <a:pt x="954137" y="1517737"/>
                </a:lnTo>
                <a:lnTo>
                  <a:pt x="959539" y="1511535"/>
                </a:lnTo>
                <a:lnTo>
                  <a:pt x="964740" y="1505133"/>
                </a:lnTo>
                <a:lnTo>
                  <a:pt x="969342" y="1498130"/>
                </a:lnTo>
                <a:lnTo>
                  <a:pt x="1296258" y="1630777"/>
                </a:lnTo>
                <a:lnTo>
                  <a:pt x="1307862" y="1635378"/>
                </a:lnTo>
                <a:lnTo>
                  <a:pt x="1319866" y="1639580"/>
                </a:lnTo>
                <a:lnTo>
                  <a:pt x="1332070" y="1643581"/>
                </a:lnTo>
                <a:lnTo>
                  <a:pt x="1344074" y="1647583"/>
                </a:lnTo>
                <a:lnTo>
                  <a:pt x="1356279" y="1650984"/>
                </a:lnTo>
                <a:lnTo>
                  <a:pt x="1368483" y="1653985"/>
                </a:lnTo>
                <a:lnTo>
                  <a:pt x="1380888" y="1657186"/>
                </a:lnTo>
                <a:lnTo>
                  <a:pt x="1393092" y="1659587"/>
                </a:lnTo>
                <a:lnTo>
                  <a:pt x="1405696" y="1661988"/>
                </a:lnTo>
                <a:lnTo>
                  <a:pt x="1418301" y="1663788"/>
                </a:lnTo>
                <a:lnTo>
                  <a:pt x="1430705" y="1665589"/>
                </a:lnTo>
                <a:lnTo>
                  <a:pt x="1443310" y="1666790"/>
                </a:lnTo>
                <a:lnTo>
                  <a:pt x="1456114" y="1668190"/>
                </a:lnTo>
                <a:lnTo>
                  <a:pt x="1468719" y="1668790"/>
                </a:lnTo>
                <a:lnTo>
                  <a:pt x="1481523" y="1669390"/>
                </a:lnTo>
                <a:lnTo>
                  <a:pt x="1493928" y="1669390"/>
                </a:lnTo>
                <a:lnTo>
                  <a:pt x="1497129" y="1669590"/>
                </a:lnTo>
                <a:lnTo>
                  <a:pt x="1500130" y="1669991"/>
                </a:lnTo>
                <a:lnTo>
                  <a:pt x="1502931" y="1670591"/>
                </a:lnTo>
                <a:lnTo>
                  <a:pt x="1505732" y="1671791"/>
                </a:lnTo>
                <a:lnTo>
                  <a:pt x="1508132" y="1672992"/>
                </a:lnTo>
                <a:lnTo>
                  <a:pt x="1510533" y="1674592"/>
                </a:lnTo>
                <a:lnTo>
                  <a:pt x="1512934" y="1675993"/>
                </a:lnTo>
                <a:lnTo>
                  <a:pt x="1515135" y="1677793"/>
                </a:lnTo>
                <a:lnTo>
                  <a:pt x="1516936" y="1679994"/>
                </a:lnTo>
                <a:lnTo>
                  <a:pt x="1518736" y="1682395"/>
                </a:lnTo>
                <a:lnTo>
                  <a:pt x="1519937" y="1684996"/>
                </a:lnTo>
                <a:lnTo>
                  <a:pt x="1521137" y="1687397"/>
                </a:lnTo>
                <a:lnTo>
                  <a:pt x="1522538" y="1690198"/>
                </a:lnTo>
                <a:lnTo>
                  <a:pt x="1523138" y="1692799"/>
                </a:lnTo>
                <a:lnTo>
                  <a:pt x="1523738" y="1696000"/>
                </a:lnTo>
                <a:lnTo>
                  <a:pt x="1523738" y="1699001"/>
                </a:lnTo>
                <a:lnTo>
                  <a:pt x="1523738" y="1702002"/>
                </a:lnTo>
                <a:lnTo>
                  <a:pt x="1523138" y="1704803"/>
                </a:lnTo>
                <a:lnTo>
                  <a:pt x="1522538" y="1707804"/>
                </a:lnTo>
                <a:lnTo>
                  <a:pt x="1521137" y="1710605"/>
                </a:lnTo>
                <a:lnTo>
                  <a:pt x="1519937" y="1713006"/>
                </a:lnTo>
                <a:lnTo>
                  <a:pt x="1518736" y="1715407"/>
                </a:lnTo>
                <a:lnTo>
                  <a:pt x="1516936" y="1717607"/>
                </a:lnTo>
                <a:lnTo>
                  <a:pt x="1515135" y="1719808"/>
                </a:lnTo>
                <a:lnTo>
                  <a:pt x="1512934" y="1721809"/>
                </a:lnTo>
                <a:lnTo>
                  <a:pt x="1510533" y="1723409"/>
                </a:lnTo>
                <a:lnTo>
                  <a:pt x="1508132" y="1725010"/>
                </a:lnTo>
                <a:lnTo>
                  <a:pt x="1505732" y="1726210"/>
                </a:lnTo>
                <a:lnTo>
                  <a:pt x="1502931" y="1727011"/>
                </a:lnTo>
                <a:lnTo>
                  <a:pt x="1500130" y="1728011"/>
                </a:lnTo>
                <a:lnTo>
                  <a:pt x="1497129" y="1728211"/>
                </a:lnTo>
                <a:lnTo>
                  <a:pt x="1493928" y="1728611"/>
                </a:lnTo>
                <a:lnTo>
                  <a:pt x="61822" y="1728611"/>
                </a:lnTo>
                <a:lnTo>
                  <a:pt x="58621" y="1728211"/>
                </a:lnTo>
                <a:lnTo>
                  <a:pt x="55620" y="1728011"/>
                </a:lnTo>
                <a:lnTo>
                  <a:pt x="52819" y="1727011"/>
                </a:lnTo>
                <a:lnTo>
                  <a:pt x="50018" y="1726210"/>
                </a:lnTo>
                <a:lnTo>
                  <a:pt x="47417" y="1725010"/>
                </a:lnTo>
                <a:lnTo>
                  <a:pt x="45216" y="1723409"/>
                </a:lnTo>
                <a:lnTo>
                  <a:pt x="42815" y="1721809"/>
                </a:lnTo>
                <a:lnTo>
                  <a:pt x="40614" y="1719808"/>
                </a:lnTo>
                <a:lnTo>
                  <a:pt x="38814" y="1717607"/>
                </a:lnTo>
                <a:lnTo>
                  <a:pt x="37013" y="1715407"/>
                </a:lnTo>
                <a:lnTo>
                  <a:pt x="35813" y="1713006"/>
                </a:lnTo>
                <a:lnTo>
                  <a:pt x="34212" y="1710605"/>
                </a:lnTo>
                <a:lnTo>
                  <a:pt x="33212" y="1707804"/>
                </a:lnTo>
                <a:lnTo>
                  <a:pt x="32611" y="1704803"/>
                </a:lnTo>
                <a:lnTo>
                  <a:pt x="32011" y="1702002"/>
                </a:lnTo>
                <a:lnTo>
                  <a:pt x="32011" y="1699001"/>
                </a:lnTo>
                <a:lnTo>
                  <a:pt x="32011" y="1696000"/>
                </a:lnTo>
                <a:lnTo>
                  <a:pt x="32611" y="1692799"/>
                </a:lnTo>
                <a:lnTo>
                  <a:pt x="33212" y="1690198"/>
                </a:lnTo>
                <a:lnTo>
                  <a:pt x="34212" y="1687397"/>
                </a:lnTo>
                <a:lnTo>
                  <a:pt x="35813" y="1684996"/>
                </a:lnTo>
                <a:lnTo>
                  <a:pt x="37013" y="1682395"/>
                </a:lnTo>
                <a:lnTo>
                  <a:pt x="38814" y="1679994"/>
                </a:lnTo>
                <a:lnTo>
                  <a:pt x="40614" y="1677793"/>
                </a:lnTo>
                <a:lnTo>
                  <a:pt x="42815" y="1675993"/>
                </a:lnTo>
                <a:lnTo>
                  <a:pt x="45216" y="1674592"/>
                </a:lnTo>
                <a:lnTo>
                  <a:pt x="47417" y="1672992"/>
                </a:lnTo>
                <a:lnTo>
                  <a:pt x="50018" y="1671791"/>
                </a:lnTo>
                <a:lnTo>
                  <a:pt x="52819" y="1670591"/>
                </a:lnTo>
                <a:lnTo>
                  <a:pt x="55620" y="1669991"/>
                </a:lnTo>
                <a:lnTo>
                  <a:pt x="58621" y="1669590"/>
                </a:lnTo>
                <a:lnTo>
                  <a:pt x="61822" y="1669390"/>
                </a:lnTo>
                <a:lnTo>
                  <a:pt x="74226" y="1669390"/>
                </a:lnTo>
                <a:lnTo>
                  <a:pt x="87031" y="1668790"/>
                </a:lnTo>
                <a:lnTo>
                  <a:pt x="99635" y="1668190"/>
                </a:lnTo>
                <a:lnTo>
                  <a:pt x="112440" y="1666790"/>
                </a:lnTo>
                <a:lnTo>
                  <a:pt x="125044" y="1665589"/>
                </a:lnTo>
                <a:lnTo>
                  <a:pt x="137448" y="1663788"/>
                </a:lnTo>
                <a:lnTo>
                  <a:pt x="150053" y="1661988"/>
                </a:lnTo>
                <a:lnTo>
                  <a:pt x="162657" y="1659587"/>
                </a:lnTo>
                <a:lnTo>
                  <a:pt x="174862" y="1657186"/>
                </a:lnTo>
                <a:lnTo>
                  <a:pt x="187066" y="1653985"/>
                </a:lnTo>
                <a:lnTo>
                  <a:pt x="199470" y="1650984"/>
                </a:lnTo>
                <a:lnTo>
                  <a:pt x="211475" y="1647583"/>
                </a:lnTo>
                <a:lnTo>
                  <a:pt x="223679" y="1643581"/>
                </a:lnTo>
                <a:lnTo>
                  <a:pt x="235683" y="1639580"/>
                </a:lnTo>
                <a:lnTo>
                  <a:pt x="247487" y="1635378"/>
                </a:lnTo>
                <a:lnTo>
                  <a:pt x="259492" y="1630777"/>
                </a:lnTo>
                <a:close/>
                <a:moveTo>
                  <a:pt x="688344" y="911522"/>
                </a:moveTo>
                <a:lnTo>
                  <a:pt x="694339" y="911922"/>
                </a:lnTo>
                <a:lnTo>
                  <a:pt x="700534" y="912522"/>
                </a:lnTo>
                <a:lnTo>
                  <a:pt x="706330" y="913722"/>
                </a:lnTo>
                <a:lnTo>
                  <a:pt x="712325" y="914922"/>
                </a:lnTo>
                <a:lnTo>
                  <a:pt x="718521" y="916522"/>
                </a:lnTo>
                <a:lnTo>
                  <a:pt x="724316" y="918322"/>
                </a:lnTo>
                <a:lnTo>
                  <a:pt x="730312" y="920722"/>
                </a:lnTo>
                <a:lnTo>
                  <a:pt x="736307" y="923123"/>
                </a:lnTo>
                <a:lnTo>
                  <a:pt x="741103" y="925323"/>
                </a:lnTo>
                <a:lnTo>
                  <a:pt x="746299" y="927123"/>
                </a:lnTo>
                <a:lnTo>
                  <a:pt x="751496" y="928723"/>
                </a:lnTo>
                <a:lnTo>
                  <a:pt x="756692" y="929923"/>
                </a:lnTo>
                <a:lnTo>
                  <a:pt x="761888" y="931123"/>
                </a:lnTo>
                <a:lnTo>
                  <a:pt x="767284" y="931723"/>
                </a:lnTo>
                <a:lnTo>
                  <a:pt x="772480" y="932323"/>
                </a:lnTo>
                <a:lnTo>
                  <a:pt x="777676" y="932323"/>
                </a:lnTo>
                <a:lnTo>
                  <a:pt x="783271" y="932323"/>
                </a:lnTo>
                <a:lnTo>
                  <a:pt x="788467" y="931723"/>
                </a:lnTo>
                <a:lnTo>
                  <a:pt x="793863" y="931123"/>
                </a:lnTo>
                <a:lnTo>
                  <a:pt x="799059" y="929923"/>
                </a:lnTo>
                <a:lnTo>
                  <a:pt x="804255" y="928723"/>
                </a:lnTo>
                <a:lnTo>
                  <a:pt x="809452" y="927123"/>
                </a:lnTo>
                <a:lnTo>
                  <a:pt x="814448" y="925323"/>
                </a:lnTo>
                <a:lnTo>
                  <a:pt x="819444" y="923123"/>
                </a:lnTo>
                <a:lnTo>
                  <a:pt x="825439" y="920722"/>
                </a:lnTo>
                <a:lnTo>
                  <a:pt x="831435" y="918322"/>
                </a:lnTo>
                <a:lnTo>
                  <a:pt x="837230" y="916522"/>
                </a:lnTo>
                <a:lnTo>
                  <a:pt x="843426" y="914922"/>
                </a:lnTo>
                <a:lnTo>
                  <a:pt x="849421" y="913722"/>
                </a:lnTo>
                <a:lnTo>
                  <a:pt x="855217" y="912522"/>
                </a:lnTo>
                <a:lnTo>
                  <a:pt x="861412" y="911922"/>
                </a:lnTo>
                <a:lnTo>
                  <a:pt x="867407" y="911522"/>
                </a:lnTo>
                <a:lnTo>
                  <a:pt x="873603" y="911922"/>
                </a:lnTo>
                <a:lnTo>
                  <a:pt x="879398" y="912122"/>
                </a:lnTo>
                <a:lnTo>
                  <a:pt x="885394" y="912722"/>
                </a:lnTo>
                <a:lnTo>
                  <a:pt x="891589" y="913722"/>
                </a:lnTo>
                <a:lnTo>
                  <a:pt x="897385" y="915322"/>
                </a:lnTo>
                <a:lnTo>
                  <a:pt x="903580" y="916722"/>
                </a:lnTo>
                <a:lnTo>
                  <a:pt x="909376" y="918522"/>
                </a:lnTo>
                <a:lnTo>
                  <a:pt x="915371" y="921123"/>
                </a:lnTo>
                <a:lnTo>
                  <a:pt x="915771" y="921323"/>
                </a:lnTo>
                <a:lnTo>
                  <a:pt x="920367" y="923123"/>
                </a:lnTo>
                <a:lnTo>
                  <a:pt x="924564" y="925323"/>
                </a:lnTo>
                <a:lnTo>
                  <a:pt x="928561" y="927723"/>
                </a:lnTo>
                <a:lnTo>
                  <a:pt x="932558" y="930523"/>
                </a:lnTo>
                <a:lnTo>
                  <a:pt x="936155" y="933523"/>
                </a:lnTo>
                <a:lnTo>
                  <a:pt x="939553" y="936723"/>
                </a:lnTo>
                <a:lnTo>
                  <a:pt x="942550" y="939923"/>
                </a:lnTo>
                <a:lnTo>
                  <a:pt x="945548" y="943323"/>
                </a:lnTo>
                <a:lnTo>
                  <a:pt x="948346" y="947323"/>
                </a:lnTo>
                <a:lnTo>
                  <a:pt x="950544" y="951323"/>
                </a:lnTo>
                <a:lnTo>
                  <a:pt x="952543" y="955323"/>
                </a:lnTo>
                <a:lnTo>
                  <a:pt x="954142" y="959524"/>
                </a:lnTo>
                <a:lnTo>
                  <a:pt x="955740" y="963724"/>
                </a:lnTo>
                <a:lnTo>
                  <a:pt x="956540" y="968324"/>
                </a:lnTo>
                <a:lnTo>
                  <a:pt x="957139" y="973324"/>
                </a:lnTo>
                <a:lnTo>
                  <a:pt x="957539" y="977924"/>
                </a:lnTo>
                <a:lnTo>
                  <a:pt x="957539" y="1437336"/>
                </a:lnTo>
                <a:lnTo>
                  <a:pt x="957139" y="1441936"/>
                </a:lnTo>
                <a:lnTo>
                  <a:pt x="956939" y="1446336"/>
                </a:lnTo>
                <a:lnTo>
                  <a:pt x="956340" y="1450536"/>
                </a:lnTo>
                <a:lnTo>
                  <a:pt x="955740" y="1454736"/>
                </a:lnTo>
                <a:lnTo>
                  <a:pt x="954741" y="1458737"/>
                </a:lnTo>
                <a:lnTo>
                  <a:pt x="953542" y="1463137"/>
                </a:lnTo>
                <a:lnTo>
                  <a:pt x="952343" y="1466937"/>
                </a:lnTo>
                <a:lnTo>
                  <a:pt x="950744" y="1470737"/>
                </a:lnTo>
                <a:lnTo>
                  <a:pt x="948946" y="1474737"/>
                </a:lnTo>
                <a:lnTo>
                  <a:pt x="947147" y="1478337"/>
                </a:lnTo>
                <a:lnTo>
                  <a:pt x="944949" y="1481737"/>
                </a:lnTo>
                <a:lnTo>
                  <a:pt x="942950" y="1485337"/>
                </a:lnTo>
                <a:lnTo>
                  <a:pt x="940352" y="1488737"/>
                </a:lnTo>
                <a:lnTo>
                  <a:pt x="937954" y="1491737"/>
                </a:lnTo>
                <a:lnTo>
                  <a:pt x="935156" y="1494737"/>
                </a:lnTo>
                <a:lnTo>
                  <a:pt x="932558" y="1497938"/>
                </a:lnTo>
                <a:lnTo>
                  <a:pt x="929360" y="1500538"/>
                </a:lnTo>
                <a:lnTo>
                  <a:pt x="926363" y="1503338"/>
                </a:lnTo>
                <a:lnTo>
                  <a:pt x="922965" y="1505738"/>
                </a:lnTo>
                <a:lnTo>
                  <a:pt x="919568" y="1508338"/>
                </a:lnTo>
                <a:lnTo>
                  <a:pt x="916370" y="1510738"/>
                </a:lnTo>
                <a:lnTo>
                  <a:pt x="912573" y="1512538"/>
                </a:lnTo>
                <a:lnTo>
                  <a:pt x="908976" y="1514338"/>
                </a:lnTo>
                <a:lnTo>
                  <a:pt x="905379" y="1516138"/>
                </a:lnTo>
                <a:lnTo>
                  <a:pt x="901382" y="1517738"/>
                </a:lnTo>
                <a:lnTo>
                  <a:pt x="897385" y="1518938"/>
                </a:lnTo>
                <a:lnTo>
                  <a:pt x="893388" y="1520138"/>
                </a:lnTo>
                <a:lnTo>
                  <a:pt x="889191" y="1521138"/>
                </a:lnTo>
                <a:lnTo>
                  <a:pt x="885194" y="1521938"/>
                </a:lnTo>
                <a:lnTo>
                  <a:pt x="880797" y="1522538"/>
                </a:lnTo>
                <a:lnTo>
                  <a:pt x="876401" y="1522938"/>
                </a:lnTo>
                <a:lnTo>
                  <a:pt x="872004" y="1522938"/>
                </a:lnTo>
                <a:lnTo>
                  <a:pt x="863211" y="1522938"/>
                </a:lnTo>
                <a:lnTo>
                  <a:pt x="859014" y="1522938"/>
                </a:lnTo>
                <a:lnTo>
                  <a:pt x="854417" y="1522538"/>
                </a:lnTo>
                <a:lnTo>
                  <a:pt x="850021" y="1521938"/>
                </a:lnTo>
                <a:lnTo>
                  <a:pt x="846024" y="1521138"/>
                </a:lnTo>
                <a:lnTo>
                  <a:pt x="841827" y="1520138"/>
                </a:lnTo>
                <a:lnTo>
                  <a:pt x="837830" y="1518938"/>
                </a:lnTo>
                <a:lnTo>
                  <a:pt x="833833" y="1517738"/>
                </a:lnTo>
                <a:lnTo>
                  <a:pt x="829836" y="1516138"/>
                </a:lnTo>
                <a:lnTo>
                  <a:pt x="826239" y="1514338"/>
                </a:lnTo>
                <a:lnTo>
                  <a:pt x="822641" y="1512538"/>
                </a:lnTo>
                <a:lnTo>
                  <a:pt x="818844" y="1510738"/>
                </a:lnTo>
                <a:lnTo>
                  <a:pt x="815647" y="1508338"/>
                </a:lnTo>
                <a:lnTo>
                  <a:pt x="812249" y="1505738"/>
                </a:lnTo>
                <a:lnTo>
                  <a:pt x="808852" y="1503338"/>
                </a:lnTo>
                <a:lnTo>
                  <a:pt x="805854" y="1500538"/>
                </a:lnTo>
                <a:lnTo>
                  <a:pt x="802657" y="1497938"/>
                </a:lnTo>
                <a:lnTo>
                  <a:pt x="800059" y="1494737"/>
                </a:lnTo>
                <a:lnTo>
                  <a:pt x="797261" y="1491737"/>
                </a:lnTo>
                <a:lnTo>
                  <a:pt x="794863" y="1488737"/>
                </a:lnTo>
                <a:lnTo>
                  <a:pt x="792464" y="1485337"/>
                </a:lnTo>
                <a:lnTo>
                  <a:pt x="790266" y="1481737"/>
                </a:lnTo>
                <a:lnTo>
                  <a:pt x="788068" y="1478337"/>
                </a:lnTo>
                <a:lnTo>
                  <a:pt x="786269" y="1474737"/>
                </a:lnTo>
                <a:lnTo>
                  <a:pt x="784470" y="1470737"/>
                </a:lnTo>
                <a:lnTo>
                  <a:pt x="782872" y="1466937"/>
                </a:lnTo>
                <a:lnTo>
                  <a:pt x="781673" y="1463137"/>
                </a:lnTo>
                <a:lnTo>
                  <a:pt x="780474" y="1458737"/>
                </a:lnTo>
                <a:lnTo>
                  <a:pt x="779474" y="1454736"/>
                </a:lnTo>
                <a:lnTo>
                  <a:pt x="778875" y="1450536"/>
                </a:lnTo>
                <a:lnTo>
                  <a:pt x="778275" y="1446336"/>
                </a:lnTo>
                <a:lnTo>
                  <a:pt x="778075" y="1441936"/>
                </a:lnTo>
                <a:lnTo>
                  <a:pt x="777676" y="1437336"/>
                </a:lnTo>
                <a:lnTo>
                  <a:pt x="777676" y="1441936"/>
                </a:lnTo>
                <a:lnTo>
                  <a:pt x="777476" y="1446336"/>
                </a:lnTo>
                <a:lnTo>
                  <a:pt x="776876" y="1450536"/>
                </a:lnTo>
                <a:lnTo>
                  <a:pt x="776277" y="1454736"/>
                </a:lnTo>
                <a:lnTo>
                  <a:pt x="775277" y="1458737"/>
                </a:lnTo>
                <a:lnTo>
                  <a:pt x="774078" y="1463137"/>
                </a:lnTo>
                <a:lnTo>
                  <a:pt x="772480" y="1466937"/>
                </a:lnTo>
                <a:lnTo>
                  <a:pt x="771081" y="1470737"/>
                </a:lnTo>
                <a:lnTo>
                  <a:pt x="769482" y="1474737"/>
                </a:lnTo>
                <a:lnTo>
                  <a:pt x="767683" y="1478337"/>
                </a:lnTo>
                <a:lnTo>
                  <a:pt x="765485" y="1481737"/>
                </a:lnTo>
                <a:lnTo>
                  <a:pt x="763287" y="1485337"/>
                </a:lnTo>
                <a:lnTo>
                  <a:pt x="760888" y="1488737"/>
                </a:lnTo>
                <a:lnTo>
                  <a:pt x="758490" y="1491737"/>
                </a:lnTo>
                <a:lnTo>
                  <a:pt x="755692" y="1494737"/>
                </a:lnTo>
                <a:lnTo>
                  <a:pt x="753094" y="1497938"/>
                </a:lnTo>
                <a:lnTo>
                  <a:pt x="749897" y="1500538"/>
                </a:lnTo>
                <a:lnTo>
                  <a:pt x="746899" y="1503338"/>
                </a:lnTo>
                <a:lnTo>
                  <a:pt x="743502" y="1505738"/>
                </a:lnTo>
                <a:lnTo>
                  <a:pt x="740104" y="1508338"/>
                </a:lnTo>
                <a:lnTo>
                  <a:pt x="736907" y="1510738"/>
                </a:lnTo>
                <a:lnTo>
                  <a:pt x="733110" y="1512538"/>
                </a:lnTo>
                <a:lnTo>
                  <a:pt x="729512" y="1514338"/>
                </a:lnTo>
                <a:lnTo>
                  <a:pt x="725915" y="1516138"/>
                </a:lnTo>
                <a:lnTo>
                  <a:pt x="721918" y="1517738"/>
                </a:lnTo>
                <a:lnTo>
                  <a:pt x="717921" y="1518938"/>
                </a:lnTo>
                <a:lnTo>
                  <a:pt x="713924" y="1520138"/>
                </a:lnTo>
                <a:lnTo>
                  <a:pt x="709727" y="1521138"/>
                </a:lnTo>
                <a:lnTo>
                  <a:pt x="705331" y="1521938"/>
                </a:lnTo>
                <a:lnTo>
                  <a:pt x="701134" y="1522538"/>
                </a:lnTo>
                <a:lnTo>
                  <a:pt x="696737" y="1522938"/>
                </a:lnTo>
                <a:lnTo>
                  <a:pt x="692540" y="1522938"/>
                </a:lnTo>
                <a:lnTo>
                  <a:pt x="683747" y="1522938"/>
                </a:lnTo>
                <a:lnTo>
                  <a:pt x="679151" y="1522938"/>
                </a:lnTo>
                <a:lnTo>
                  <a:pt x="674954" y="1522538"/>
                </a:lnTo>
                <a:lnTo>
                  <a:pt x="670557" y="1521938"/>
                </a:lnTo>
                <a:lnTo>
                  <a:pt x="666560" y="1521138"/>
                </a:lnTo>
                <a:lnTo>
                  <a:pt x="662363" y="1520138"/>
                </a:lnTo>
                <a:lnTo>
                  <a:pt x="658366" y="1518938"/>
                </a:lnTo>
                <a:lnTo>
                  <a:pt x="654369" y="1517738"/>
                </a:lnTo>
                <a:lnTo>
                  <a:pt x="650372" y="1516138"/>
                </a:lnTo>
                <a:lnTo>
                  <a:pt x="646775" y="1514338"/>
                </a:lnTo>
                <a:lnTo>
                  <a:pt x="643178" y="1512538"/>
                </a:lnTo>
                <a:lnTo>
                  <a:pt x="639381" y="1510738"/>
                </a:lnTo>
                <a:lnTo>
                  <a:pt x="636183" y="1508338"/>
                </a:lnTo>
                <a:lnTo>
                  <a:pt x="632786" y="1505738"/>
                </a:lnTo>
                <a:lnTo>
                  <a:pt x="629388" y="1503338"/>
                </a:lnTo>
                <a:lnTo>
                  <a:pt x="626391" y="1500538"/>
                </a:lnTo>
                <a:lnTo>
                  <a:pt x="623193" y="1497938"/>
                </a:lnTo>
                <a:lnTo>
                  <a:pt x="620595" y="1494737"/>
                </a:lnTo>
                <a:lnTo>
                  <a:pt x="617797" y="1491737"/>
                </a:lnTo>
                <a:lnTo>
                  <a:pt x="615399" y="1488737"/>
                </a:lnTo>
                <a:lnTo>
                  <a:pt x="612801" y="1485337"/>
                </a:lnTo>
                <a:lnTo>
                  <a:pt x="610802" y="1481737"/>
                </a:lnTo>
                <a:lnTo>
                  <a:pt x="608604" y="1478337"/>
                </a:lnTo>
                <a:lnTo>
                  <a:pt x="606805" y="1474737"/>
                </a:lnTo>
                <a:lnTo>
                  <a:pt x="605007" y="1470737"/>
                </a:lnTo>
                <a:lnTo>
                  <a:pt x="603408" y="1466937"/>
                </a:lnTo>
                <a:lnTo>
                  <a:pt x="602209" y="1463137"/>
                </a:lnTo>
                <a:lnTo>
                  <a:pt x="601010" y="1458737"/>
                </a:lnTo>
                <a:lnTo>
                  <a:pt x="600011" y="1454736"/>
                </a:lnTo>
                <a:lnTo>
                  <a:pt x="599211" y="1450536"/>
                </a:lnTo>
                <a:lnTo>
                  <a:pt x="598812" y="1446336"/>
                </a:lnTo>
                <a:lnTo>
                  <a:pt x="598612" y="1441936"/>
                </a:lnTo>
                <a:lnTo>
                  <a:pt x="598212" y="1437336"/>
                </a:lnTo>
                <a:lnTo>
                  <a:pt x="598212" y="977924"/>
                </a:lnTo>
                <a:lnTo>
                  <a:pt x="598612" y="973324"/>
                </a:lnTo>
                <a:lnTo>
                  <a:pt x="599211" y="968324"/>
                </a:lnTo>
                <a:lnTo>
                  <a:pt x="600011" y="963724"/>
                </a:lnTo>
                <a:lnTo>
                  <a:pt x="601210" y="959524"/>
                </a:lnTo>
                <a:lnTo>
                  <a:pt x="603208" y="955323"/>
                </a:lnTo>
                <a:lnTo>
                  <a:pt x="605207" y="951323"/>
                </a:lnTo>
                <a:lnTo>
                  <a:pt x="607405" y="947323"/>
                </a:lnTo>
                <a:lnTo>
                  <a:pt x="610203" y="943723"/>
                </a:lnTo>
                <a:lnTo>
                  <a:pt x="612801" y="939923"/>
                </a:lnTo>
                <a:lnTo>
                  <a:pt x="616198" y="936723"/>
                </a:lnTo>
                <a:lnTo>
                  <a:pt x="619596" y="933523"/>
                </a:lnTo>
                <a:lnTo>
                  <a:pt x="623193" y="930523"/>
                </a:lnTo>
                <a:lnTo>
                  <a:pt x="627190" y="927723"/>
                </a:lnTo>
                <a:lnTo>
                  <a:pt x="631187" y="925323"/>
                </a:lnTo>
                <a:lnTo>
                  <a:pt x="635384" y="923123"/>
                </a:lnTo>
                <a:lnTo>
                  <a:pt x="639980" y="921323"/>
                </a:lnTo>
                <a:lnTo>
                  <a:pt x="640380" y="921123"/>
                </a:lnTo>
                <a:lnTo>
                  <a:pt x="646176" y="918522"/>
                </a:lnTo>
                <a:lnTo>
                  <a:pt x="652171" y="916722"/>
                </a:lnTo>
                <a:lnTo>
                  <a:pt x="658366" y="915322"/>
                </a:lnTo>
                <a:lnTo>
                  <a:pt x="664162" y="913722"/>
                </a:lnTo>
                <a:lnTo>
                  <a:pt x="670357" y="912722"/>
                </a:lnTo>
                <a:lnTo>
                  <a:pt x="676353" y="912122"/>
                </a:lnTo>
                <a:lnTo>
                  <a:pt x="682148" y="911922"/>
                </a:lnTo>
                <a:close/>
                <a:moveTo>
                  <a:pt x="1150607" y="879111"/>
                </a:moveTo>
                <a:lnTo>
                  <a:pt x="1452113" y="879111"/>
                </a:lnTo>
                <a:lnTo>
                  <a:pt x="1457315" y="879111"/>
                </a:lnTo>
                <a:lnTo>
                  <a:pt x="1462917" y="879711"/>
                </a:lnTo>
                <a:lnTo>
                  <a:pt x="1468119" y="880312"/>
                </a:lnTo>
                <a:lnTo>
                  <a:pt x="1472921" y="881312"/>
                </a:lnTo>
                <a:lnTo>
                  <a:pt x="1478123" y="882512"/>
                </a:lnTo>
                <a:lnTo>
                  <a:pt x="1482924" y="883713"/>
                </a:lnTo>
                <a:lnTo>
                  <a:pt x="1487926" y="885514"/>
                </a:lnTo>
                <a:lnTo>
                  <a:pt x="1492528" y="887314"/>
                </a:lnTo>
                <a:lnTo>
                  <a:pt x="1497129" y="889115"/>
                </a:lnTo>
                <a:lnTo>
                  <a:pt x="1501731" y="891516"/>
                </a:lnTo>
                <a:lnTo>
                  <a:pt x="1505932" y="894117"/>
                </a:lnTo>
                <a:lnTo>
                  <a:pt x="1509934" y="896717"/>
                </a:lnTo>
                <a:lnTo>
                  <a:pt x="1514135" y="899518"/>
                </a:lnTo>
                <a:lnTo>
                  <a:pt x="1518137" y="902520"/>
                </a:lnTo>
                <a:lnTo>
                  <a:pt x="1521738" y="905921"/>
                </a:lnTo>
                <a:lnTo>
                  <a:pt x="1525539" y="909322"/>
                </a:lnTo>
                <a:lnTo>
                  <a:pt x="1528940" y="912923"/>
                </a:lnTo>
                <a:lnTo>
                  <a:pt x="1531942" y="916725"/>
                </a:lnTo>
                <a:lnTo>
                  <a:pt x="1535343" y="920726"/>
                </a:lnTo>
                <a:lnTo>
                  <a:pt x="1537944" y="924527"/>
                </a:lnTo>
                <a:lnTo>
                  <a:pt x="1540745" y="928929"/>
                </a:lnTo>
                <a:lnTo>
                  <a:pt x="1543146" y="933130"/>
                </a:lnTo>
                <a:lnTo>
                  <a:pt x="1545346" y="937732"/>
                </a:lnTo>
                <a:lnTo>
                  <a:pt x="1547547" y="942334"/>
                </a:lnTo>
                <a:lnTo>
                  <a:pt x="1549348" y="946935"/>
                </a:lnTo>
                <a:lnTo>
                  <a:pt x="1551148" y="951737"/>
                </a:lnTo>
                <a:lnTo>
                  <a:pt x="1552349" y="956739"/>
                </a:lnTo>
                <a:lnTo>
                  <a:pt x="1553549" y="961941"/>
                </a:lnTo>
                <a:lnTo>
                  <a:pt x="1554550" y="966742"/>
                </a:lnTo>
                <a:lnTo>
                  <a:pt x="1555150" y="971944"/>
                </a:lnTo>
                <a:lnTo>
                  <a:pt x="1555350" y="977146"/>
                </a:lnTo>
                <a:lnTo>
                  <a:pt x="1555750" y="982748"/>
                </a:lnTo>
                <a:lnTo>
                  <a:pt x="1555350" y="987950"/>
                </a:lnTo>
                <a:lnTo>
                  <a:pt x="1555150" y="993352"/>
                </a:lnTo>
                <a:lnTo>
                  <a:pt x="1554550" y="998553"/>
                </a:lnTo>
                <a:lnTo>
                  <a:pt x="1553549" y="1003555"/>
                </a:lnTo>
                <a:lnTo>
                  <a:pt x="1552349" y="1008757"/>
                </a:lnTo>
                <a:lnTo>
                  <a:pt x="1551148" y="1013559"/>
                </a:lnTo>
                <a:lnTo>
                  <a:pt x="1549348" y="1018160"/>
                </a:lnTo>
                <a:lnTo>
                  <a:pt x="1547547" y="1022962"/>
                </a:lnTo>
                <a:lnTo>
                  <a:pt x="1545346" y="1027564"/>
                </a:lnTo>
                <a:lnTo>
                  <a:pt x="1543146" y="1031965"/>
                </a:lnTo>
                <a:lnTo>
                  <a:pt x="1540745" y="1036567"/>
                </a:lnTo>
                <a:lnTo>
                  <a:pt x="1537944" y="1040368"/>
                </a:lnTo>
                <a:lnTo>
                  <a:pt x="1535343" y="1044770"/>
                </a:lnTo>
                <a:lnTo>
                  <a:pt x="1531942" y="1048371"/>
                </a:lnTo>
                <a:lnTo>
                  <a:pt x="1528940" y="1052373"/>
                </a:lnTo>
                <a:lnTo>
                  <a:pt x="1525539" y="1055974"/>
                </a:lnTo>
                <a:lnTo>
                  <a:pt x="1521738" y="1059375"/>
                </a:lnTo>
                <a:lnTo>
                  <a:pt x="1518137" y="1062376"/>
                </a:lnTo>
                <a:lnTo>
                  <a:pt x="1514135" y="1065577"/>
                </a:lnTo>
                <a:lnTo>
                  <a:pt x="1509934" y="1068578"/>
                </a:lnTo>
                <a:lnTo>
                  <a:pt x="1505932" y="1071379"/>
                </a:lnTo>
                <a:lnTo>
                  <a:pt x="1501731" y="1073780"/>
                </a:lnTo>
                <a:lnTo>
                  <a:pt x="1497129" y="1075981"/>
                </a:lnTo>
                <a:lnTo>
                  <a:pt x="1492528" y="1077982"/>
                </a:lnTo>
                <a:lnTo>
                  <a:pt x="1487926" y="1079782"/>
                </a:lnTo>
                <a:lnTo>
                  <a:pt x="1482924" y="1081783"/>
                </a:lnTo>
                <a:lnTo>
                  <a:pt x="1478123" y="1082983"/>
                </a:lnTo>
                <a:lnTo>
                  <a:pt x="1472921" y="1084184"/>
                </a:lnTo>
                <a:lnTo>
                  <a:pt x="1468119" y="1084984"/>
                </a:lnTo>
                <a:lnTo>
                  <a:pt x="1462917" y="1085584"/>
                </a:lnTo>
                <a:lnTo>
                  <a:pt x="1457315" y="1085984"/>
                </a:lnTo>
                <a:lnTo>
                  <a:pt x="1452113" y="1086385"/>
                </a:lnTo>
                <a:lnTo>
                  <a:pt x="1439909" y="1086385"/>
                </a:lnTo>
                <a:lnTo>
                  <a:pt x="1439909" y="1186820"/>
                </a:lnTo>
                <a:lnTo>
                  <a:pt x="1439709" y="1189221"/>
                </a:lnTo>
                <a:lnTo>
                  <a:pt x="1439309" y="1191822"/>
                </a:lnTo>
                <a:lnTo>
                  <a:pt x="1438709" y="1194223"/>
                </a:lnTo>
                <a:lnTo>
                  <a:pt x="1437708" y="1196223"/>
                </a:lnTo>
                <a:lnTo>
                  <a:pt x="1436508" y="1198824"/>
                </a:lnTo>
                <a:lnTo>
                  <a:pt x="1435307" y="1201225"/>
                </a:lnTo>
                <a:lnTo>
                  <a:pt x="1432306" y="1205427"/>
                </a:lnTo>
                <a:lnTo>
                  <a:pt x="1428705" y="1209828"/>
                </a:lnTo>
                <a:lnTo>
                  <a:pt x="1424304" y="1213830"/>
                </a:lnTo>
                <a:lnTo>
                  <a:pt x="1420102" y="1217431"/>
                </a:lnTo>
                <a:lnTo>
                  <a:pt x="1415500" y="1221032"/>
                </a:lnTo>
                <a:lnTo>
                  <a:pt x="1411299" y="1224033"/>
                </a:lnTo>
                <a:lnTo>
                  <a:pt x="1406697" y="1226834"/>
                </a:lnTo>
                <a:lnTo>
                  <a:pt x="1398895" y="1231436"/>
                </a:lnTo>
                <a:lnTo>
                  <a:pt x="1393493" y="1234237"/>
                </a:lnTo>
                <a:lnTo>
                  <a:pt x="1391292" y="1235037"/>
                </a:lnTo>
                <a:lnTo>
                  <a:pt x="987149" y="1399295"/>
                </a:lnTo>
                <a:lnTo>
                  <a:pt x="987149" y="1335473"/>
                </a:lnTo>
                <a:lnTo>
                  <a:pt x="1164212" y="1263647"/>
                </a:lnTo>
                <a:lnTo>
                  <a:pt x="1166813" y="1262047"/>
                </a:lnTo>
                <a:lnTo>
                  <a:pt x="1168813" y="1260446"/>
                </a:lnTo>
                <a:lnTo>
                  <a:pt x="1170614" y="1258645"/>
                </a:lnTo>
                <a:lnTo>
                  <a:pt x="1172014" y="1256445"/>
                </a:lnTo>
                <a:lnTo>
                  <a:pt x="1172815" y="1254044"/>
                </a:lnTo>
                <a:lnTo>
                  <a:pt x="1173215" y="1252043"/>
                </a:lnTo>
                <a:lnTo>
                  <a:pt x="1173415" y="1249442"/>
                </a:lnTo>
                <a:lnTo>
                  <a:pt x="1173215" y="1247041"/>
                </a:lnTo>
                <a:lnTo>
                  <a:pt x="1172615" y="1244641"/>
                </a:lnTo>
                <a:lnTo>
                  <a:pt x="1171414" y="1242440"/>
                </a:lnTo>
                <a:lnTo>
                  <a:pt x="1170014" y="1240639"/>
                </a:lnTo>
                <a:lnTo>
                  <a:pt x="1168213" y="1238838"/>
                </a:lnTo>
                <a:lnTo>
                  <a:pt x="1166412" y="1237238"/>
                </a:lnTo>
                <a:lnTo>
                  <a:pt x="1164012" y="1236037"/>
                </a:lnTo>
                <a:lnTo>
                  <a:pt x="1161611" y="1235437"/>
                </a:lnTo>
                <a:lnTo>
                  <a:pt x="1158410" y="1235037"/>
                </a:lnTo>
                <a:lnTo>
                  <a:pt x="987149" y="1235037"/>
                </a:lnTo>
                <a:lnTo>
                  <a:pt x="987149" y="1175816"/>
                </a:lnTo>
                <a:lnTo>
                  <a:pt x="1350678" y="1175816"/>
                </a:lnTo>
                <a:lnTo>
                  <a:pt x="1353679" y="1175816"/>
                </a:lnTo>
                <a:lnTo>
                  <a:pt x="1356480" y="1175216"/>
                </a:lnTo>
                <a:lnTo>
                  <a:pt x="1359481" y="1174616"/>
                </a:lnTo>
                <a:lnTo>
                  <a:pt x="1362282" y="1173615"/>
                </a:lnTo>
                <a:lnTo>
                  <a:pt x="1364682" y="1172415"/>
                </a:lnTo>
                <a:lnTo>
                  <a:pt x="1367483" y="1171014"/>
                </a:lnTo>
                <a:lnTo>
                  <a:pt x="1369684" y="1169214"/>
                </a:lnTo>
                <a:lnTo>
                  <a:pt x="1371885" y="1167213"/>
                </a:lnTo>
                <a:lnTo>
                  <a:pt x="1373886" y="1165212"/>
                </a:lnTo>
                <a:lnTo>
                  <a:pt x="1375486" y="1162612"/>
                </a:lnTo>
                <a:lnTo>
                  <a:pt x="1376887" y="1160211"/>
                </a:lnTo>
                <a:lnTo>
                  <a:pt x="1378287" y="1157410"/>
                </a:lnTo>
                <a:lnTo>
                  <a:pt x="1379488" y="1154809"/>
                </a:lnTo>
                <a:lnTo>
                  <a:pt x="1380088" y="1152008"/>
                </a:lnTo>
                <a:lnTo>
                  <a:pt x="1380688" y="1149007"/>
                </a:lnTo>
                <a:lnTo>
                  <a:pt x="1380688" y="1145806"/>
                </a:lnTo>
                <a:lnTo>
                  <a:pt x="1380688" y="1142805"/>
                </a:lnTo>
                <a:lnTo>
                  <a:pt x="1380088" y="1139803"/>
                </a:lnTo>
                <a:lnTo>
                  <a:pt x="1379488" y="1137002"/>
                </a:lnTo>
                <a:lnTo>
                  <a:pt x="1378287" y="1134201"/>
                </a:lnTo>
                <a:lnTo>
                  <a:pt x="1376887" y="1131601"/>
                </a:lnTo>
                <a:lnTo>
                  <a:pt x="1375486" y="1129000"/>
                </a:lnTo>
                <a:lnTo>
                  <a:pt x="1373886" y="1126599"/>
                </a:lnTo>
                <a:lnTo>
                  <a:pt x="1371885" y="1124398"/>
                </a:lnTo>
                <a:lnTo>
                  <a:pt x="1369684" y="1122597"/>
                </a:lnTo>
                <a:lnTo>
                  <a:pt x="1367483" y="1120797"/>
                </a:lnTo>
                <a:lnTo>
                  <a:pt x="1364682" y="1119396"/>
                </a:lnTo>
                <a:lnTo>
                  <a:pt x="1362282" y="1117996"/>
                </a:lnTo>
                <a:lnTo>
                  <a:pt x="1359481" y="1117195"/>
                </a:lnTo>
                <a:lnTo>
                  <a:pt x="1356480" y="1116595"/>
                </a:lnTo>
                <a:lnTo>
                  <a:pt x="1353679" y="1115995"/>
                </a:lnTo>
                <a:lnTo>
                  <a:pt x="1350678" y="1115995"/>
                </a:lnTo>
                <a:lnTo>
                  <a:pt x="987149" y="1115995"/>
                </a:lnTo>
                <a:lnTo>
                  <a:pt x="987149" y="977546"/>
                </a:lnTo>
                <a:lnTo>
                  <a:pt x="987149" y="975945"/>
                </a:lnTo>
                <a:lnTo>
                  <a:pt x="990350" y="979347"/>
                </a:lnTo>
                <a:lnTo>
                  <a:pt x="993751" y="982748"/>
                </a:lnTo>
                <a:lnTo>
                  <a:pt x="997153" y="985349"/>
                </a:lnTo>
                <a:lnTo>
                  <a:pt x="1000754" y="988550"/>
                </a:lnTo>
                <a:lnTo>
                  <a:pt x="1004755" y="990951"/>
                </a:lnTo>
                <a:lnTo>
                  <a:pt x="1008757" y="993352"/>
                </a:lnTo>
                <a:lnTo>
                  <a:pt x="1012758" y="995552"/>
                </a:lnTo>
                <a:lnTo>
                  <a:pt x="1016759" y="997353"/>
                </a:lnTo>
                <a:lnTo>
                  <a:pt x="1020961" y="999154"/>
                </a:lnTo>
                <a:lnTo>
                  <a:pt x="1025162" y="1000754"/>
                </a:lnTo>
                <a:lnTo>
                  <a:pt x="1029564" y="1001955"/>
                </a:lnTo>
                <a:lnTo>
                  <a:pt x="1033765" y="1002955"/>
                </a:lnTo>
                <a:lnTo>
                  <a:pt x="1038367" y="1003755"/>
                </a:lnTo>
                <a:lnTo>
                  <a:pt x="1042969" y="1004356"/>
                </a:lnTo>
                <a:lnTo>
                  <a:pt x="1047170" y="1004756"/>
                </a:lnTo>
                <a:lnTo>
                  <a:pt x="1051772" y="1004956"/>
                </a:lnTo>
                <a:lnTo>
                  <a:pt x="1056974" y="1004756"/>
                </a:lnTo>
                <a:lnTo>
                  <a:pt x="1061975" y="1004356"/>
                </a:lnTo>
                <a:lnTo>
                  <a:pt x="1066777" y="1003755"/>
                </a:lnTo>
                <a:lnTo>
                  <a:pt x="1071979" y="1002555"/>
                </a:lnTo>
                <a:lnTo>
                  <a:pt x="1076981" y="1001354"/>
                </a:lnTo>
                <a:lnTo>
                  <a:pt x="1081782" y="999754"/>
                </a:lnTo>
                <a:lnTo>
                  <a:pt x="1086584" y="997953"/>
                </a:lnTo>
                <a:lnTo>
                  <a:pt x="1091586" y="995753"/>
                </a:lnTo>
                <a:lnTo>
                  <a:pt x="1096788" y="993352"/>
                </a:lnTo>
                <a:lnTo>
                  <a:pt x="1101389" y="990551"/>
                </a:lnTo>
                <a:lnTo>
                  <a:pt x="1105991" y="987350"/>
                </a:lnTo>
                <a:lnTo>
                  <a:pt x="1110192" y="983948"/>
                </a:lnTo>
                <a:lnTo>
                  <a:pt x="1114194" y="980147"/>
                </a:lnTo>
                <a:lnTo>
                  <a:pt x="1118195" y="976346"/>
                </a:lnTo>
                <a:lnTo>
                  <a:pt x="1121597" y="972344"/>
                </a:lnTo>
                <a:lnTo>
                  <a:pt x="1124798" y="967943"/>
                </a:lnTo>
                <a:lnTo>
                  <a:pt x="1128199" y="963341"/>
                </a:lnTo>
                <a:lnTo>
                  <a:pt x="1131000" y="958539"/>
                </a:lnTo>
                <a:lnTo>
                  <a:pt x="1133401" y="953738"/>
                </a:lnTo>
                <a:lnTo>
                  <a:pt x="1135802" y="948736"/>
                </a:lnTo>
                <a:lnTo>
                  <a:pt x="1138002" y="943534"/>
                </a:lnTo>
                <a:lnTo>
                  <a:pt x="1139803" y="938332"/>
                </a:lnTo>
                <a:lnTo>
                  <a:pt x="1141404" y="932930"/>
                </a:lnTo>
                <a:lnTo>
                  <a:pt x="1142604" y="927328"/>
                </a:lnTo>
                <a:lnTo>
                  <a:pt x="1145005" y="915524"/>
                </a:lnTo>
                <a:lnTo>
                  <a:pt x="1147206" y="903520"/>
                </a:lnTo>
                <a:lnTo>
                  <a:pt x="1149006" y="891316"/>
                </a:lnTo>
                <a:close/>
                <a:moveTo>
                  <a:pt x="98035" y="879111"/>
                </a:moveTo>
                <a:lnTo>
                  <a:pt x="103637" y="879111"/>
                </a:lnTo>
                <a:lnTo>
                  <a:pt x="405143" y="879111"/>
                </a:lnTo>
                <a:lnTo>
                  <a:pt x="406744" y="890915"/>
                </a:lnTo>
                <a:lnTo>
                  <a:pt x="408545" y="902920"/>
                </a:lnTo>
                <a:lnTo>
                  <a:pt x="410345" y="914924"/>
                </a:lnTo>
                <a:lnTo>
                  <a:pt x="412946" y="926528"/>
                </a:lnTo>
                <a:lnTo>
                  <a:pt x="414147" y="931730"/>
                </a:lnTo>
                <a:lnTo>
                  <a:pt x="415547" y="936932"/>
                </a:lnTo>
                <a:lnTo>
                  <a:pt x="417148" y="941733"/>
                </a:lnTo>
                <a:lnTo>
                  <a:pt x="418948" y="946935"/>
                </a:lnTo>
                <a:lnTo>
                  <a:pt x="421149" y="951537"/>
                </a:lnTo>
                <a:lnTo>
                  <a:pt x="423550" y="956339"/>
                </a:lnTo>
                <a:lnTo>
                  <a:pt x="426351" y="960940"/>
                </a:lnTo>
                <a:lnTo>
                  <a:pt x="428952" y="965342"/>
                </a:lnTo>
                <a:lnTo>
                  <a:pt x="432153" y="969543"/>
                </a:lnTo>
                <a:lnTo>
                  <a:pt x="435554" y="973745"/>
                </a:lnTo>
                <a:lnTo>
                  <a:pt x="438755" y="977546"/>
                </a:lnTo>
                <a:lnTo>
                  <a:pt x="442557" y="981147"/>
                </a:lnTo>
                <a:lnTo>
                  <a:pt x="446558" y="984749"/>
                </a:lnTo>
                <a:lnTo>
                  <a:pt x="450760" y="987950"/>
                </a:lnTo>
                <a:lnTo>
                  <a:pt x="454961" y="990951"/>
                </a:lnTo>
                <a:lnTo>
                  <a:pt x="459563" y="993752"/>
                </a:lnTo>
                <a:lnTo>
                  <a:pt x="466565" y="996953"/>
                </a:lnTo>
                <a:lnTo>
                  <a:pt x="473968" y="999754"/>
                </a:lnTo>
                <a:lnTo>
                  <a:pt x="481370" y="1001955"/>
                </a:lnTo>
                <a:lnTo>
                  <a:pt x="488573" y="1003555"/>
                </a:lnTo>
                <a:lnTo>
                  <a:pt x="495976" y="1004756"/>
                </a:lnTo>
                <a:lnTo>
                  <a:pt x="503378" y="1004956"/>
                </a:lnTo>
                <a:lnTo>
                  <a:pt x="510581" y="1004756"/>
                </a:lnTo>
                <a:lnTo>
                  <a:pt x="517583" y="1003755"/>
                </a:lnTo>
                <a:lnTo>
                  <a:pt x="524786" y="1002155"/>
                </a:lnTo>
                <a:lnTo>
                  <a:pt x="531788" y="1000154"/>
                </a:lnTo>
                <a:lnTo>
                  <a:pt x="538391" y="997753"/>
                </a:lnTo>
                <a:lnTo>
                  <a:pt x="545193" y="994352"/>
                </a:lnTo>
                <a:lnTo>
                  <a:pt x="551195" y="990551"/>
                </a:lnTo>
                <a:lnTo>
                  <a:pt x="557397" y="986349"/>
                </a:lnTo>
                <a:lnTo>
                  <a:pt x="563199" y="981547"/>
                </a:lnTo>
                <a:lnTo>
                  <a:pt x="568601" y="976346"/>
                </a:lnTo>
                <a:lnTo>
                  <a:pt x="568401" y="977546"/>
                </a:lnTo>
                <a:lnTo>
                  <a:pt x="568401" y="1115995"/>
                </a:lnTo>
                <a:lnTo>
                  <a:pt x="205073" y="1115995"/>
                </a:lnTo>
                <a:lnTo>
                  <a:pt x="202072" y="1115995"/>
                </a:lnTo>
                <a:lnTo>
                  <a:pt x="198871" y="1116595"/>
                </a:lnTo>
                <a:lnTo>
                  <a:pt x="196270" y="1117195"/>
                </a:lnTo>
                <a:lnTo>
                  <a:pt x="193469" y="1117996"/>
                </a:lnTo>
                <a:lnTo>
                  <a:pt x="190668" y="1119396"/>
                </a:lnTo>
                <a:lnTo>
                  <a:pt x="188267" y="1120797"/>
                </a:lnTo>
                <a:lnTo>
                  <a:pt x="186066" y="1122597"/>
                </a:lnTo>
                <a:lnTo>
                  <a:pt x="183865" y="1124398"/>
                </a:lnTo>
                <a:lnTo>
                  <a:pt x="181865" y="1126599"/>
                </a:lnTo>
                <a:lnTo>
                  <a:pt x="180264" y="1129000"/>
                </a:lnTo>
                <a:lnTo>
                  <a:pt x="178863" y="1131601"/>
                </a:lnTo>
                <a:lnTo>
                  <a:pt x="177263" y="1134201"/>
                </a:lnTo>
                <a:lnTo>
                  <a:pt x="176263" y="1137002"/>
                </a:lnTo>
                <a:lnTo>
                  <a:pt x="175662" y="1139803"/>
                </a:lnTo>
                <a:lnTo>
                  <a:pt x="175062" y="1142805"/>
                </a:lnTo>
                <a:lnTo>
                  <a:pt x="175062" y="1145806"/>
                </a:lnTo>
                <a:lnTo>
                  <a:pt x="175062" y="1149007"/>
                </a:lnTo>
                <a:lnTo>
                  <a:pt x="175662" y="1152008"/>
                </a:lnTo>
                <a:lnTo>
                  <a:pt x="176263" y="1154809"/>
                </a:lnTo>
                <a:lnTo>
                  <a:pt x="177263" y="1157410"/>
                </a:lnTo>
                <a:lnTo>
                  <a:pt x="178863" y="1160211"/>
                </a:lnTo>
                <a:lnTo>
                  <a:pt x="180264" y="1162612"/>
                </a:lnTo>
                <a:lnTo>
                  <a:pt x="181865" y="1165212"/>
                </a:lnTo>
                <a:lnTo>
                  <a:pt x="183865" y="1167213"/>
                </a:lnTo>
                <a:lnTo>
                  <a:pt x="186066" y="1169214"/>
                </a:lnTo>
                <a:lnTo>
                  <a:pt x="188267" y="1171014"/>
                </a:lnTo>
                <a:lnTo>
                  <a:pt x="190668" y="1172415"/>
                </a:lnTo>
                <a:lnTo>
                  <a:pt x="193469" y="1173615"/>
                </a:lnTo>
                <a:lnTo>
                  <a:pt x="196270" y="1174616"/>
                </a:lnTo>
                <a:lnTo>
                  <a:pt x="198871" y="1175216"/>
                </a:lnTo>
                <a:lnTo>
                  <a:pt x="202072" y="1175816"/>
                </a:lnTo>
                <a:lnTo>
                  <a:pt x="205073" y="1175816"/>
                </a:lnTo>
                <a:lnTo>
                  <a:pt x="568401" y="1175816"/>
                </a:lnTo>
                <a:lnTo>
                  <a:pt x="568401" y="1235037"/>
                </a:lnTo>
                <a:lnTo>
                  <a:pt x="396941" y="1235037"/>
                </a:lnTo>
                <a:lnTo>
                  <a:pt x="394140" y="1235437"/>
                </a:lnTo>
                <a:lnTo>
                  <a:pt x="391539" y="1236037"/>
                </a:lnTo>
                <a:lnTo>
                  <a:pt x="389338" y="1237238"/>
                </a:lnTo>
                <a:lnTo>
                  <a:pt x="387137" y="1238838"/>
                </a:lnTo>
                <a:lnTo>
                  <a:pt x="385737" y="1240639"/>
                </a:lnTo>
                <a:lnTo>
                  <a:pt x="384336" y="1242440"/>
                </a:lnTo>
                <a:lnTo>
                  <a:pt x="383136" y="1244641"/>
                </a:lnTo>
                <a:lnTo>
                  <a:pt x="382535" y="1247041"/>
                </a:lnTo>
                <a:lnTo>
                  <a:pt x="382335" y="1249442"/>
                </a:lnTo>
                <a:lnTo>
                  <a:pt x="382535" y="1252043"/>
                </a:lnTo>
                <a:lnTo>
                  <a:pt x="382936" y="1254044"/>
                </a:lnTo>
                <a:lnTo>
                  <a:pt x="383736" y="1256445"/>
                </a:lnTo>
                <a:lnTo>
                  <a:pt x="385136" y="1258645"/>
                </a:lnTo>
                <a:lnTo>
                  <a:pt x="386937" y="1260446"/>
                </a:lnTo>
                <a:lnTo>
                  <a:pt x="388938" y="1262047"/>
                </a:lnTo>
                <a:lnTo>
                  <a:pt x="391539" y="1263647"/>
                </a:lnTo>
                <a:lnTo>
                  <a:pt x="568401" y="1335473"/>
                </a:lnTo>
                <a:lnTo>
                  <a:pt x="568401" y="1399295"/>
                </a:lnTo>
                <a:lnTo>
                  <a:pt x="164458" y="1235037"/>
                </a:lnTo>
                <a:lnTo>
                  <a:pt x="162258" y="1234237"/>
                </a:lnTo>
                <a:lnTo>
                  <a:pt x="156856" y="1231436"/>
                </a:lnTo>
                <a:lnTo>
                  <a:pt x="149053" y="1226834"/>
                </a:lnTo>
                <a:lnTo>
                  <a:pt x="144451" y="1224033"/>
                </a:lnTo>
                <a:lnTo>
                  <a:pt x="140050" y="1221032"/>
                </a:lnTo>
                <a:lnTo>
                  <a:pt x="135648" y="1217431"/>
                </a:lnTo>
                <a:lnTo>
                  <a:pt x="131047" y="1213830"/>
                </a:lnTo>
                <a:lnTo>
                  <a:pt x="127045" y="1209828"/>
                </a:lnTo>
                <a:lnTo>
                  <a:pt x="123444" y="1205427"/>
                </a:lnTo>
                <a:lnTo>
                  <a:pt x="120443" y="1201225"/>
                </a:lnTo>
                <a:lnTo>
                  <a:pt x="119242" y="1198824"/>
                </a:lnTo>
                <a:lnTo>
                  <a:pt x="118042" y="1196223"/>
                </a:lnTo>
                <a:lnTo>
                  <a:pt x="117042" y="1194223"/>
                </a:lnTo>
                <a:lnTo>
                  <a:pt x="116441" y="1191822"/>
                </a:lnTo>
                <a:lnTo>
                  <a:pt x="116041" y="1189221"/>
                </a:lnTo>
                <a:lnTo>
                  <a:pt x="115841" y="1186820"/>
                </a:lnTo>
                <a:lnTo>
                  <a:pt x="115841" y="1086385"/>
                </a:lnTo>
                <a:lnTo>
                  <a:pt x="103637" y="1086385"/>
                </a:lnTo>
                <a:lnTo>
                  <a:pt x="98035" y="1085984"/>
                </a:lnTo>
                <a:lnTo>
                  <a:pt x="92833" y="1085584"/>
                </a:lnTo>
                <a:lnTo>
                  <a:pt x="87631" y="1084984"/>
                </a:lnTo>
                <a:lnTo>
                  <a:pt x="82830" y="1084184"/>
                </a:lnTo>
                <a:lnTo>
                  <a:pt x="77628" y="1082983"/>
                </a:lnTo>
                <a:lnTo>
                  <a:pt x="72826" y="1081783"/>
                </a:lnTo>
                <a:lnTo>
                  <a:pt x="67824" y="1079782"/>
                </a:lnTo>
                <a:lnTo>
                  <a:pt x="63223" y="1077982"/>
                </a:lnTo>
                <a:lnTo>
                  <a:pt x="58621" y="1075981"/>
                </a:lnTo>
                <a:lnTo>
                  <a:pt x="54019" y="1073780"/>
                </a:lnTo>
                <a:lnTo>
                  <a:pt x="49818" y="1071379"/>
                </a:lnTo>
                <a:lnTo>
                  <a:pt x="45616" y="1068578"/>
                </a:lnTo>
                <a:lnTo>
                  <a:pt x="41615" y="1065577"/>
                </a:lnTo>
                <a:lnTo>
                  <a:pt x="37614" y="1062376"/>
                </a:lnTo>
                <a:lnTo>
                  <a:pt x="34012" y="1059375"/>
                </a:lnTo>
                <a:lnTo>
                  <a:pt x="30211" y="1055974"/>
                </a:lnTo>
                <a:lnTo>
                  <a:pt x="26810" y="1052373"/>
                </a:lnTo>
                <a:lnTo>
                  <a:pt x="23609" y="1048371"/>
                </a:lnTo>
                <a:lnTo>
                  <a:pt x="20407" y="1044770"/>
                </a:lnTo>
                <a:lnTo>
                  <a:pt x="17807" y="1040368"/>
                </a:lnTo>
                <a:lnTo>
                  <a:pt x="15006" y="1036567"/>
                </a:lnTo>
                <a:lnTo>
                  <a:pt x="12605" y="1031965"/>
                </a:lnTo>
                <a:lnTo>
                  <a:pt x="10004" y="1027564"/>
                </a:lnTo>
                <a:lnTo>
                  <a:pt x="8203" y="1022962"/>
                </a:lnTo>
                <a:lnTo>
                  <a:pt x="6403" y="1018160"/>
                </a:lnTo>
                <a:lnTo>
                  <a:pt x="4602" y="1013559"/>
                </a:lnTo>
                <a:lnTo>
                  <a:pt x="3401" y="1008757"/>
                </a:lnTo>
                <a:lnTo>
                  <a:pt x="2201" y="1003555"/>
                </a:lnTo>
                <a:lnTo>
                  <a:pt x="1201" y="998553"/>
                </a:lnTo>
                <a:lnTo>
                  <a:pt x="600" y="993352"/>
                </a:lnTo>
                <a:lnTo>
                  <a:pt x="0" y="987950"/>
                </a:lnTo>
                <a:lnTo>
                  <a:pt x="0" y="982748"/>
                </a:lnTo>
                <a:lnTo>
                  <a:pt x="0" y="977146"/>
                </a:lnTo>
                <a:lnTo>
                  <a:pt x="600" y="971944"/>
                </a:lnTo>
                <a:lnTo>
                  <a:pt x="1201" y="966742"/>
                </a:lnTo>
                <a:lnTo>
                  <a:pt x="2201" y="961941"/>
                </a:lnTo>
                <a:lnTo>
                  <a:pt x="3401" y="956739"/>
                </a:lnTo>
                <a:lnTo>
                  <a:pt x="4602" y="951737"/>
                </a:lnTo>
                <a:lnTo>
                  <a:pt x="6403" y="946935"/>
                </a:lnTo>
                <a:lnTo>
                  <a:pt x="8203" y="942334"/>
                </a:lnTo>
                <a:lnTo>
                  <a:pt x="10004" y="937732"/>
                </a:lnTo>
                <a:lnTo>
                  <a:pt x="12605" y="933130"/>
                </a:lnTo>
                <a:lnTo>
                  <a:pt x="15006" y="928929"/>
                </a:lnTo>
                <a:lnTo>
                  <a:pt x="17807" y="924527"/>
                </a:lnTo>
                <a:lnTo>
                  <a:pt x="20407" y="920726"/>
                </a:lnTo>
                <a:lnTo>
                  <a:pt x="23609" y="916725"/>
                </a:lnTo>
                <a:lnTo>
                  <a:pt x="26810" y="912923"/>
                </a:lnTo>
                <a:lnTo>
                  <a:pt x="30211" y="909322"/>
                </a:lnTo>
                <a:lnTo>
                  <a:pt x="34012" y="905921"/>
                </a:lnTo>
                <a:lnTo>
                  <a:pt x="37614" y="902520"/>
                </a:lnTo>
                <a:lnTo>
                  <a:pt x="41615" y="899518"/>
                </a:lnTo>
                <a:lnTo>
                  <a:pt x="45616" y="896717"/>
                </a:lnTo>
                <a:lnTo>
                  <a:pt x="49818" y="894117"/>
                </a:lnTo>
                <a:lnTo>
                  <a:pt x="54019" y="891516"/>
                </a:lnTo>
                <a:lnTo>
                  <a:pt x="58621" y="889115"/>
                </a:lnTo>
                <a:lnTo>
                  <a:pt x="63223" y="887314"/>
                </a:lnTo>
                <a:lnTo>
                  <a:pt x="67824" y="885514"/>
                </a:lnTo>
                <a:lnTo>
                  <a:pt x="72826" y="883713"/>
                </a:lnTo>
                <a:lnTo>
                  <a:pt x="77628" y="882512"/>
                </a:lnTo>
                <a:lnTo>
                  <a:pt x="82830" y="881312"/>
                </a:lnTo>
                <a:lnTo>
                  <a:pt x="87631" y="880312"/>
                </a:lnTo>
                <a:lnTo>
                  <a:pt x="92833" y="879711"/>
                </a:lnTo>
                <a:close/>
                <a:moveTo>
                  <a:pt x="700403" y="380935"/>
                </a:moveTo>
                <a:lnTo>
                  <a:pt x="704607" y="384337"/>
                </a:lnTo>
                <a:lnTo>
                  <a:pt x="709211" y="387339"/>
                </a:lnTo>
                <a:lnTo>
                  <a:pt x="713816" y="390141"/>
                </a:lnTo>
                <a:lnTo>
                  <a:pt x="718420" y="392743"/>
                </a:lnTo>
                <a:lnTo>
                  <a:pt x="723024" y="395345"/>
                </a:lnTo>
                <a:lnTo>
                  <a:pt x="727628" y="397346"/>
                </a:lnTo>
                <a:lnTo>
                  <a:pt x="732433" y="399548"/>
                </a:lnTo>
                <a:lnTo>
                  <a:pt x="737437" y="401349"/>
                </a:lnTo>
                <a:lnTo>
                  <a:pt x="742242" y="403150"/>
                </a:lnTo>
                <a:lnTo>
                  <a:pt x="747046" y="404551"/>
                </a:lnTo>
                <a:lnTo>
                  <a:pt x="752051" y="405952"/>
                </a:lnTo>
                <a:lnTo>
                  <a:pt x="757256" y="406953"/>
                </a:lnTo>
                <a:lnTo>
                  <a:pt x="762461" y="407753"/>
                </a:lnTo>
                <a:lnTo>
                  <a:pt x="767265" y="408154"/>
                </a:lnTo>
                <a:lnTo>
                  <a:pt x="772470" y="408754"/>
                </a:lnTo>
                <a:lnTo>
                  <a:pt x="777675" y="408754"/>
                </a:lnTo>
                <a:lnTo>
                  <a:pt x="782880" y="408754"/>
                </a:lnTo>
                <a:lnTo>
                  <a:pt x="788084" y="408154"/>
                </a:lnTo>
                <a:lnTo>
                  <a:pt x="793289" y="407753"/>
                </a:lnTo>
                <a:lnTo>
                  <a:pt x="798494" y="406953"/>
                </a:lnTo>
                <a:lnTo>
                  <a:pt x="803499" y="405952"/>
                </a:lnTo>
                <a:lnTo>
                  <a:pt x="808704" y="404551"/>
                </a:lnTo>
                <a:lnTo>
                  <a:pt x="813508" y="403150"/>
                </a:lnTo>
                <a:lnTo>
                  <a:pt x="818313" y="401349"/>
                </a:lnTo>
                <a:lnTo>
                  <a:pt x="823317" y="399548"/>
                </a:lnTo>
                <a:lnTo>
                  <a:pt x="827922" y="397346"/>
                </a:lnTo>
                <a:lnTo>
                  <a:pt x="832726" y="395345"/>
                </a:lnTo>
                <a:lnTo>
                  <a:pt x="837330" y="392743"/>
                </a:lnTo>
                <a:lnTo>
                  <a:pt x="841934" y="390141"/>
                </a:lnTo>
                <a:lnTo>
                  <a:pt x="846539" y="387339"/>
                </a:lnTo>
                <a:lnTo>
                  <a:pt x="851143" y="384337"/>
                </a:lnTo>
                <a:lnTo>
                  <a:pt x="855347" y="380935"/>
                </a:lnTo>
                <a:lnTo>
                  <a:pt x="862754" y="383136"/>
                </a:lnTo>
                <a:lnTo>
                  <a:pt x="869760" y="385538"/>
                </a:lnTo>
                <a:lnTo>
                  <a:pt x="876767" y="387940"/>
                </a:lnTo>
                <a:lnTo>
                  <a:pt x="883773" y="390742"/>
                </a:lnTo>
                <a:lnTo>
                  <a:pt x="890780" y="393744"/>
                </a:lnTo>
                <a:lnTo>
                  <a:pt x="897987" y="396746"/>
                </a:lnTo>
                <a:lnTo>
                  <a:pt x="904593" y="400148"/>
                </a:lnTo>
                <a:lnTo>
                  <a:pt x="911399" y="403550"/>
                </a:lnTo>
                <a:lnTo>
                  <a:pt x="918005" y="407153"/>
                </a:lnTo>
                <a:lnTo>
                  <a:pt x="924812" y="410956"/>
                </a:lnTo>
                <a:lnTo>
                  <a:pt x="937623" y="419161"/>
                </a:lnTo>
                <a:lnTo>
                  <a:pt x="950435" y="427767"/>
                </a:lnTo>
                <a:lnTo>
                  <a:pt x="963047" y="437174"/>
                </a:lnTo>
                <a:lnTo>
                  <a:pt x="974858" y="447181"/>
                </a:lnTo>
                <a:lnTo>
                  <a:pt x="986469" y="457588"/>
                </a:lnTo>
                <a:lnTo>
                  <a:pt x="997879" y="468996"/>
                </a:lnTo>
                <a:lnTo>
                  <a:pt x="1008890" y="480604"/>
                </a:lnTo>
                <a:lnTo>
                  <a:pt x="1019499" y="493212"/>
                </a:lnTo>
                <a:lnTo>
                  <a:pt x="1029709" y="506021"/>
                </a:lnTo>
                <a:lnTo>
                  <a:pt x="1039118" y="519030"/>
                </a:lnTo>
                <a:lnTo>
                  <a:pt x="1048727" y="533240"/>
                </a:lnTo>
                <a:lnTo>
                  <a:pt x="1057535" y="547250"/>
                </a:lnTo>
                <a:lnTo>
                  <a:pt x="1065742" y="562260"/>
                </a:lnTo>
                <a:lnTo>
                  <a:pt x="1073750" y="577470"/>
                </a:lnTo>
                <a:lnTo>
                  <a:pt x="1080957" y="593081"/>
                </a:lnTo>
                <a:lnTo>
                  <a:pt x="1087763" y="608892"/>
                </a:lnTo>
                <a:lnTo>
                  <a:pt x="1094169" y="625504"/>
                </a:lnTo>
                <a:lnTo>
                  <a:pt x="1099974" y="642315"/>
                </a:lnTo>
                <a:lnTo>
                  <a:pt x="1105179" y="659727"/>
                </a:lnTo>
                <a:lnTo>
                  <a:pt x="1109783" y="677139"/>
                </a:lnTo>
                <a:lnTo>
                  <a:pt x="1113987" y="695151"/>
                </a:lnTo>
                <a:lnTo>
                  <a:pt x="1117390" y="713164"/>
                </a:lnTo>
                <a:lnTo>
                  <a:pt x="1120393" y="731577"/>
                </a:lnTo>
                <a:lnTo>
                  <a:pt x="1122595" y="750590"/>
                </a:lnTo>
                <a:lnTo>
                  <a:pt x="1124397" y="769403"/>
                </a:lnTo>
                <a:lnTo>
                  <a:pt x="1125398" y="788816"/>
                </a:lnTo>
                <a:lnTo>
                  <a:pt x="1125598" y="808029"/>
                </a:lnTo>
                <a:lnTo>
                  <a:pt x="1125398" y="823240"/>
                </a:lnTo>
                <a:lnTo>
                  <a:pt x="1124797" y="838650"/>
                </a:lnTo>
                <a:lnTo>
                  <a:pt x="1123796" y="853661"/>
                </a:lnTo>
                <a:lnTo>
                  <a:pt x="1122395" y="868471"/>
                </a:lnTo>
                <a:lnTo>
                  <a:pt x="1120393" y="883282"/>
                </a:lnTo>
                <a:lnTo>
                  <a:pt x="1118391" y="897892"/>
                </a:lnTo>
                <a:lnTo>
                  <a:pt x="1115989" y="912302"/>
                </a:lnTo>
                <a:lnTo>
                  <a:pt x="1112786" y="926712"/>
                </a:lnTo>
                <a:lnTo>
                  <a:pt x="1111585" y="930914"/>
                </a:lnTo>
                <a:lnTo>
                  <a:pt x="1110184" y="935117"/>
                </a:lnTo>
                <a:lnTo>
                  <a:pt x="1108582" y="939520"/>
                </a:lnTo>
                <a:lnTo>
                  <a:pt x="1106380" y="943523"/>
                </a:lnTo>
                <a:lnTo>
                  <a:pt x="1104378" y="947126"/>
                </a:lnTo>
                <a:lnTo>
                  <a:pt x="1101776" y="950528"/>
                </a:lnTo>
                <a:lnTo>
                  <a:pt x="1099173" y="953930"/>
                </a:lnTo>
                <a:lnTo>
                  <a:pt x="1096371" y="956932"/>
                </a:lnTo>
                <a:lnTo>
                  <a:pt x="1093368" y="959934"/>
                </a:lnTo>
                <a:lnTo>
                  <a:pt x="1090165" y="962336"/>
                </a:lnTo>
                <a:lnTo>
                  <a:pt x="1086762" y="964938"/>
                </a:lnTo>
                <a:lnTo>
                  <a:pt x="1083159" y="966939"/>
                </a:lnTo>
                <a:lnTo>
                  <a:pt x="1079555" y="969141"/>
                </a:lnTo>
                <a:lnTo>
                  <a:pt x="1075752" y="970742"/>
                </a:lnTo>
                <a:lnTo>
                  <a:pt x="1072148" y="972143"/>
                </a:lnTo>
                <a:lnTo>
                  <a:pt x="1068145" y="973344"/>
                </a:lnTo>
                <a:lnTo>
                  <a:pt x="1064141" y="974344"/>
                </a:lnTo>
                <a:lnTo>
                  <a:pt x="1060337" y="974945"/>
                </a:lnTo>
                <a:lnTo>
                  <a:pt x="1056334" y="975345"/>
                </a:lnTo>
                <a:lnTo>
                  <a:pt x="1052330" y="975545"/>
                </a:lnTo>
                <a:lnTo>
                  <a:pt x="1047926" y="975545"/>
                </a:lnTo>
                <a:lnTo>
                  <a:pt x="1044122" y="974945"/>
                </a:lnTo>
                <a:lnTo>
                  <a:pt x="1040119" y="974344"/>
                </a:lnTo>
                <a:lnTo>
                  <a:pt x="1036115" y="973344"/>
                </a:lnTo>
                <a:lnTo>
                  <a:pt x="1032111" y="972143"/>
                </a:lnTo>
                <a:lnTo>
                  <a:pt x="1028107" y="970742"/>
                </a:lnTo>
                <a:lnTo>
                  <a:pt x="1024504" y="968741"/>
                </a:lnTo>
                <a:lnTo>
                  <a:pt x="1020901" y="966739"/>
                </a:lnTo>
                <a:lnTo>
                  <a:pt x="1017097" y="963937"/>
                </a:lnTo>
                <a:lnTo>
                  <a:pt x="1013694" y="961135"/>
                </a:lnTo>
                <a:lnTo>
                  <a:pt x="1010491" y="958133"/>
                </a:lnTo>
                <a:lnTo>
                  <a:pt x="1007288" y="954731"/>
                </a:lnTo>
                <a:lnTo>
                  <a:pt x="1006487" y="953930"/>
                </a:lnTo>
                <a:lnTo>
                  <a:pt x="1002083" y="948326"/>
                </a:lnTo>
                <a:lnTo>
                  <a:pt x="998480" y="942923"/>
                </a:lnTo>
                <a:lnTo>
                  <a:pt x="995077" y="936718"/>
                </a:lnTo>
                <a:lnTo>
                  <a:pt x="992274" y="930514"/>
                </a:lnTo>
                <a:lnTo>
                  <a:pt x="990272" y="924110"/>
                </a:lnTo>
                <a:lnTo>
                  <a:pt x="988671" y="917505"/>
                </a:lnTo>
                <a:lnTo>
                  <a:pt x="987470" y="910701"/>
                </a:lnTo>
                <a:lnTo>
                  <a:pt x="987270" y="904096"/>
                </a:lnTo>
                <a:lnTo>
                  <a:pt x="987270" y="704958"/>
                </a:lnTo>
                <a:lnTo>
                  <a:pt x="986869" y="702156"/>
                </a:lnTo>
                <a:lnTo>
                  <a:pt x="986269" y="699554"/>
                </a:lnTo>
                <a:lnTo>
                  <a:pt x="984667" y="696753"/>
                </a:lnTo>
                <a:lnTo>
                  <a:pt x="982865" y="694551"/>
                </a:lnTo>
                <a:lnTo>
                  <a:pt x="980663" y="692750"/>
                </a:lnTo>
                <a:lnTo>
                  <a:pt x="978261" y="691549"/>
                </a:lnTo>
                <a:lnTo>
                  <a:pt x="975459" y="690548"/>
                </a:lnTo>
                <a:lnTo>
                  <a:pt x="972456" y="690348"/>
                </a:lnTo>
                <a:lnTo>
                  <a:pt x="969453" y="690548"/>
                </a:lnTo>
                <a:lnTo>
                  <a:pt x="966650" y="691549"/>
                </a:lnTo>
                <a:lnTo>
                  <a:pt x="964248" y="692750"/>
                </a:lnTo>
                <a:lnTo>
                  <a:pt x="962046" y="694551"/>
                </a:lnTo>
                <a:lnTo>
                  <a:pt x="960244" y="696753"/>
                </a:lnTo>
                <a:lnTo>
                  <a:pt x="958643" y="699554"/>
                </a:lnTo>
                <a:lnTo>
                  <a:pt x="958042" y="702156"/>
                </a:lnTo>
                <a:lnTo>
                  <a:pt x="957842" y="704958"/>
                </a:lnTo>
                <a:lnTo>
                  <a:pt x="957842" y="872474"/>
                </a:lnTo>
                <a:lnTo>
                  <a:pt x="957442" y="875276"/>
                </a:lnTo>
                <a:lnTo>
                  <a:pt x="956841" y="878078"/>
                </a:lnTo>
                <a:lnTo>
                  <a:pt x="956040" y="880680"/>
                </a:lnTo>
                <a:lnTo>
                  <a:pt x="955040" y="883282"/>
                </a:lnTo>
                <a:lnTo>
                  <a:pt x="953438" y="885683"/>
                </a:lnTo>
                <a:lnTo>
                  <a:pt x="951636" y="887885"/>
                </a:lnTo>
                <a:lnTo>
                  <a:pt x="949835" y="889686"/>
                </a:lnTo>
                <a:lnTo>
                  <a:pt x="947633" y="891087"/>
                </a:lnTo>
                <a:lnTo>
                  <a:pt x="945631" y="892688"/>
                </a:lnTo>
                <a:lnTo>
                  <a:pt x="943229" y="893689"/>
                </a:lnTo>
                <a:lnTo>
                  <a:pt x="940626" y="894489"/>
                </a:lnTo>
                <a:lnTo>
                  <a:pt x="938024" y="895090"/>
                </a:lnTo>
                <a:lnTo>
                  <a:pt x="935221" y="895090"/>
                </a:lnTo>
                <a:lnTo>
                  <a:pt x="932419" y="895090"/>
                </a:lnTo>
                <a:lnTo>
                  <a:pt x="929616" y="894489"/>
                </a:lnTo>
                <a:lnTo>
                  <a:pt x="927014" y="893689"/>
                </a:lnTo>
                <a:lnTo>
                  <a:pt x="919807" y="890887"/>
                </a:lnTo>
                <a:lnTo>
                  <a:pt x="913201" y="888485"/>
                </a:lnTo>
                <a:lnTo>
                  <a:pt x="906194" y="886684"/>
                </a:lnTo>
                <a:lnTo>
                  <a:pt x="898787" y="884683"/>
                </a:lnTo>
                <a:lnTo>
                  <a:pt x="891781" y="883482"/>
                </a:lnTo>
                <a:lnTo>
                  <a:pt x="884374" y="882681"/>
                </a:lnTo>
                <a:lnTo>
                  <a:pt x="877167" y="882081"/>
                </a:lnTo>
                <a:lnTo>
                  <a:pt x="869760" y="881681"/>
                </a:lnTo>
                <a:lnTo>
                  <a:pt x="861753" y="882081"/>
                </a:lnTo>
                <a:lnTo>
                  <a:pt x="853946" y="882681"/>
                </a:lnTo>
                <a:lnTo>
                  <a:pt x="845938" y="883882"/>
                </a:lnTo>
                <a:lnTo>
                  <a:pt x="837931" y="885283"/>
                </a:lnTo>
                <a:lnTo>
                  <a:pt x="829923" y="887485"/>
                </a:lnTo>
                <a:lnTo>
                  <a:pt x="822316" y="889886"/>
                </a:lnTo>
                <a:lnTo>
                  <a:pt x="814709" y="892688"/>
                </a:lnTo>
                <a:lnTo>
                  <a:pt x="807102" y="896090"/>
                </a:lnTo>
                <a:lnTo>
                  <a:pt x="803699" y="897692"/>
                </a:lnTo>
                <a:lnTo>
                  <a:pt x="800096" y="898892"/>
                </a:lnTo>
                <a:lnTo>
                  <a:pt x="796292" y="900093"/>
                </a:lnTo>
                <a:lnTo>
                  <a:pt x="792689" y="900894"/>
                </a:lnTo>
                <a:lnTo>
                  <a:pt x="789085" y="901494"/>
                </a:lnTo>
                <a:lnTo>
                  <a:pt x="785282" y="902095"/>
                </a:lnTo>
                <a:lnTo>
                  <a:pt x="781679" y="902495"/>
                </a:lnTo>
                <a:lnTo>
                  <a:pt x="777675" y="902495"/>
                </a:lnTo>
                <a:lnTo>
                  <a:pt x="774071" y="902495"/>
                </a:lnTo>
                <a:lnTo>
                  <a:pt x="770468" y="902095"/>
                </a:lnTo>
                <a:lnTo>
                  <a:pt x="766665" y="901494"/>
                </a:lnTo>
                <a:lnTo>
                  <a:pt x="763061" y="900894"/>
                </a:lnTo>
                <a:lnTo>
                  <a:pt x="759458" y="900093"/>
                </a:lnTo>
                <a:lnTo>
                  <a:pt x="755654" y="898892"/>
                </a:lnTo>
                <a:lnTo>
                  <a:pt x="752051" y="897692"/>
                </a:lnTo>
                <a:lnTo>
                  <a:pt x="748648" y="896090"/>
                </a:lnTo>
                <a:lnTo>
                  <a:pt x="741041" y="892688"/>
                </a:lnTo>
                <a:lnTo>
                  <a:pt x="733434" y="889886"/>
                </a:lnTo>
                <a:lnTo>
                  <a:pt x="725827" y="887485"/>
                </a:lnTo>
                <a:lnTo>
                  <a:pt x="717819" y="885283"/>
                </a:lnTo>
                <a:lnTo>
                  <a:pt x="709812" y="883882"/>
                </a:lnTo>
                <a:lnTo>
                  <a:pt x="701804" y="882681"/>
                </a:lnTo>
                <a:lnTo>
                  <a:pt x="693997" y="882081"/>
                </a:lnTo>
                <a:lnTo>
                  <a:pt x="685589" y="881681"/>
                </a:lnTo>
                <a:lnTo>
                  <a:pt x="678383" y="882081"/>
                </a:lnTo>
                <a:lnTo>
                  <a:pt x="671376" y="882681"/>
                </a:lnTo>
                <a:lnTo>
                  <a:pt x="663969" y="883482"/>
                </a:lnTo>
                <a:lnTo>
                  <a:pt x="656963" y="884683"/>
                </a:lnTo>
                <a:lnTo>
                  <a:pt x="649556" y="886684"/>
                </a:lnTo>
                <a:lnTo>
                  <a:pt x="642549" y="888485"/>
                </a:lnTo>
                <a:lnTo>
                  <a:pt x="635543" y="890887"/>
                </a:lnTo>
                <a:lnTo>
                  <a:pt x="628736" y="893689"/>
                </a:lnTo>
                <a:lnTo>
                  <a:pt x="626134" y="894489"/>
                </a:lnTo>
                <a:lnTo>
                  <a:pt x="623331" y="895090"/>
                </a:lnTo>
                <a:lnTo>
                  <a:pt x="620529" y="895090"/>
                </a:lnTo>
                <a:lnTo>
                  <a:pt x="617726" y="895090"/>
                </a:lnTo>
                <a:lnTo>
                  <a:pt x="615124" y="894489"/>
                </a:lnTo>
                <a:lnTo>
                  <a:pt x="612521" y="893689"/>
                </a:lnTo>
                <a:lnTo>
                  <a:pt x="610119" y="892688"/>
                </a:lnTo>
                <a:lnTo>
                  <a:pt x="608117" y="891087"/>
                </a:lnTo>
                <a:lnTo>
                  <a:pt x="605915" y="889686"/>
                </a:lnTo>
                <a:lnTo>
                  <a:pt x="603713" y="887885"/>
                </a:lnTo>
                <a:lnTo>
                  <a:pt x="602312" y="885683"/>
                </a:lnTo>
                <a:lnTo>
                  <a:pt x="600710" y="883282"/>
                </a:lnTo>
                <a:lnTo>
                  <a:pt x="599509" y="880680"/>
                </a:lnTo>
                <a:lnTo>
                  <a:pt x="598909" y="878078"/>
                </a:lnTo>
                <a:lnTo>
                  <a:pt x="598308" y="875276"/>
                </a:lnTo>
                <a:lnTo>
                  <a:pt x="597908" y="872474"/>
                </a:lnTo>
                <a:lnTo>
                  <a:pt x="597908" y="704958"/>
                </a:lnTo>
                <a:lnTo>
                  <a:pt x="597708" y="702156"/>
                </a:lnTo>
                <a:lnTo>
                  <a:pt x="596707" y="699554"/>
                </a:lnTo>
                <a:lnTo>
                  <a:pt x="595506" y="696753"/>
                </a:lnTo>
                <a:lnTo>
                  <a:pt x="593704" y="694551"/>
                </a:lnTo>
                <a:lnTo>
                  <a:pt x="591502" y="692750"/>
                </a:lnTo>
                <a:lnTo>
                  <a:pt x="589100" y="691549"/>
                </a:lnTo>
                <a:lnTo>
                  <a:pt x="586297" y="690548"/>
                </a:lnTo>
                <a:lnTo>
                  <a:pt x="583294" y="690348"/>
                </a:lnTo>
                <a:lnTo>
                  <a:pt x="580291" y="690548"/>
                </a:lnTo>
                <a:lnTo>
                  <a:pt x="577489" y="691549"/>
                </a:lnTo>
                <a:lnTo>
                  <a:pt x="575087" y="692750"/>
                </a:lnTo>
                <a:lnTo>
                  <a:pt x="572885" y="694551"/>
                </a:lnTo>
                <a:lnTo>
                  <a:pt x="571083" y="696753"/>
                </a:lnTo>
                <a:lnTo>
                  <a:pt x="569481" y="699554"/>
                </a:lnTo>
                <a:lnTo>
                  <a:pt x="568480" y="702156"/>
                </a:lnTo>
                <a:lnTo>
                  <a:pt x="568280" y="704958"/>
                </a:lnTo>
                <a:lnTo>
                  <a:pt x="568280" y="904096"/>
                </a:lnTo>
                <a:lnTo>
                  <a:pt x="567880" y="910701"/>
                </a:lnTo>
                <a:lnTo>
                  <a:pt x="567079" y="917505"/>
                </a:lnTo>
                <a:lnTo>
                  <a:pt x="565478" y="924110"/>
                </a:lnTo>
                <a:lnTo>
                  <a:pt x="563476" y="930514"/>
                </a:lnTo>
                <a:lnTo>
                  <a:pt x="560673" y="936718"/>
                </a:lnTo>
                <a:lnTo>
                  <a:pt x="557270" y="942923"/>
                </a:lnTo>
                <a:lnTo>
                  <a:pt x="553667" y="948326"/>
                </a:lnTo>
                <a:lnTo>
                  <a:pt x="549263" y="953930"/>
                </a:lnTo>
                <a:lnTo>
                  <a:pt x="548462" y="954731"/>
                </a:lnTo>
                <a:lnTo>
                  <a:pt x="545259" y="958133"/>
                </a:lnTo>
                <a:lnTo>
                  <a:pt x="542056" y="961135"/>
                </a:lnTo>
                <a:lnTo>
                  <a:pt x="538653" y="963937"/>
                </a:lnTo>
                <a:lnTo>
                  <a:pt x="534849" y="966739"/>
                </a:lnTo>
                <a:lnTo>
                  <a:pt x="531246" y="968741"/>
                </a:lnTo>
                <a:lnTo>
                  <a:pt x="527643" y="970742"/>
                </a:lnTo>
                <a:lnTo>
                  <a:pt x="523639" y="972143"/>
                </a:lnTo>
                <a:lnTo>
                  <a:pt x="519635" y="973344"/>
                </a:lnTo>
                <a:lnTo>
                  <a:pt x="515632" y="974344"/>
                </a:lnTo>
                <a:lnTo>
                  <a:pt x="511628" y="974945"/>
                </a:lnTo>
                <a:lnTo>
                  <a:pt x="507824" y="975545"/>
                </a:lnTo>
                <a:lnTo>
                  <a:pt x="503420" y="975545"/>
                </a:lnTo>
                <a:lnTo>
                  <a:pt x="499417" y="975345"/>
                </a:lnTo>
                <a:lnTo>
                  <a:pt x="495413" y="974945"/>
                </a:lnTo>
                <a:lnTo>
                  <a:pt x="491609" y="974344"/>
                </a:lnTo>
                <a:lnTo>
                  <a:pt x="487606" y="973344"/>
                </a:lnTo>
                <a:lnTo>
                  <a:pt x="483602" y="972143"/>
                </a:lnTo>
                <a:lnTo>
                  <a:pt x="479999" y="970742"/>
                </a:lnTo>
                <a:lnTo>
                  <a:pt x="475995" y="969141"/>
                </a:lnTo>
                <a:lnTo>
                  <a:pt x="472592" y="966939"/>
                </a:lnTo>
                <a:lnTo>
                  <a:pt x="468988" y="964938"/>
                </a:lnTo>
                <a:lnTo>
                  <a:pt x="465585" y="962336"/>
                </a:lnTo>
                <a:lnTo>
                  <a:pt x="462382" y="959934"/>
                </a:lnTo>
                <a:lnTo>
                  <a:pt x="459379" y="956932"/>
                </a:lnTo>
                <a:lnTo>
                  <a:pt x="456577" y="953930"/>
                </a:lnTo>
                <a:lnTo>
                  <a:pt x="453974" y="950528"/>
                </a:lnTo>
                <a:lnTo>
                  <a:pt x="451372" y="947126"/>
                </a:lnTo>
                <a:lnTo>
                  <a:pt x="449370" y="943523"/>
                </a:lnTo>
                <a:lnTo>
                  <a:pt x="447168" y="939520"/>
                </a:lnTo>
                <a:lnTo>
                  <a:pt x="445366" y="935117"/>
                </a:lnTo>
                <a:lnTo>
                  <a:pt x="444165" y="930914"/>
                </a:lnTo>
                <a:lnTo>
                  <a:pt x="442964" y="926712"/>
                </a:lnTo>
                <a:lnTo>
                  <a:pt x="439761" y="912302"/>
                </a:lnTo>
                <a:lnTo>
                  <a:pt x="437359" y="897892"/>
                </a:lnTo>
                <a:lnTo>
                  <a:pt x="435357" y="883282"/>
                </a:lnTo>
                <a:lnTo>
                  <a:pt x="433355" y="868471"/>
                </a:lnTo>
                <a:lnTo>
                  <a:pt x="431954" y="853661"/>
                </a:lnTo>
                <a:lnTo>
                  <a:pt x="430953" y="838650"/>
                </a:lnTo>
                <a:lnTo>
                  <a:pt x="430352" y="823240"/>
                </a:lnTo>
                <a:lnTo>
                  <a:pt x="430152" y="808029"/>
                </a:lnTo>
                <a:lnTo>
                  <a:pt x="430352" y="788816"/>
                </a:lnTo>
                <a:lnTo>
                  <a:pt x="431353" y="769403"/>
                </a:lnTo>
                <a:lnTo>
                  <a:pt x="433155" y="750590"/>
                </a:lnTo>
                <a:lnTo>
                  <a:pt x="435357" y="731577"/>
                </a:lnTo>
                <a:lnTo>
                  <a:pt x="438360" y="713164"/>
                </a:lnTo>
                <a:lnTo>
                  <a:pt x="441763" y="695151"/>
                </a:lnTo>
                <a:lnTo>
                  <a:pt x="445567" y="677139"/>
                </a:lnTo>
                <a:lnTo>
                  <a:pt x="450571" y="659727"/>
                </a:lnTo>
                <a:lnTo>
                  <a:pt x="455776" y="642315"/>
                </a:lnTo>
                <a:lnTo>
                  <a:pt x="461581" y="625504"/>
                </a:lnTo>
                <a:lnTo>
                  <a:pt x="467987" y="608892"/>
                </a:lnTo>
                <a:lnTo>
                  <a:pt x="474794" y="593081"/>
                </a:lnTo>
                <a:lnTo>
                  <a:pt x="482000" y="577470"/>
                </a:lnTo>
                <a:lnTo>
                  <a:pt x="490008" y="562260"/>
                </a:lnTo>
                <a:lnTo>
                  <a:pt x="498215" y="547250"/>
                </a:lnTo>
                <a:lnTo>
                  <a:pt x="507024" y="533240"/>
                </a:lnTo>
                <a:lnTo>
                  <a:pt x="516232" y="519030"/>
                </a:lnTo>
                <a:lnTo>
                  <a:pt x="526041" y="506021"/>
                </a:lnTo>
                <a:lnTo>
                  <a:pt x="536251" y="493212"/>
                </a:lnTo>
                <a:lnTo>
                  <a:pt x="546861" y="480604"/>
                </a:lnTo>
                <a:lnTo>
                  <a:pt x="557871" y="468996"/>
                </a:lnTo>
                <a:lnTo>
                  <a:pt x="569281" y="457588"/>
                </a:lnTo>
                <a:lnTo>
                  <a:pt x="580892" y="447181"/>
                </a:lnTo>
                <a:lnTo>
                  <a:pt x="592703" y="437174"/>
                </a:lnTo>
                <a:lnTo>
                  <a:pt x="605315" y="427767"/>
                </a:lnTo>
                <a:lnTo>
                  <a:pt x="617726" y="419161"/>
                </a:lnTo>
                <a:lnTo>
                  <a:pt x="630939" y="410956"/>
                </a:lnTo>
                <a:lnTo>
                  <a:pt x="637745" y="407153"/>
                </a:lnTo>
                <a:lnTo>
                  <a:pt x="644351" y="403550"/>
                </a:lnTo>
                <a:lnTo>
                  <a:pt x="651157" y="400148"/>
                </a:lnTo>
                <a:lnTo>
                  <a:pt x="657763" y="396746"/>
                </a:lnTo>
                <a:lnTo>
                  <a:pt x="664970" y="393744"/>
                </a:lnTo>
                <a:lnTo>
                  <a:pt x="671977" y="390742"/>
                </a:lnTo>
                <a:lnTo>
                  <a:pt x="678983" y="387940"/>
                </a:lnTo>
                <a:lnTo>
                  <a:pt x="685990" y="385538"/>
                </a:lnTo>
                <a:lnTo>
                  <a:pt x="692996" y="383136"/>
                </a:lnTo>
                <a:close/>
                <a:moveTo>
                  <a:pt x="770573" y="0"/>
                </a:moveTo>
                <a:lnTo>
                  <a:pt x="779571" y="400"/>
                </a:lnTo>
                <a:lnTo>
                  <a:pt x="788769" y="1001"/>
                </a:lnTo>
                <a:lnTo>
                  <a:pt x="797767" y="2202"/>
                </a:lnTo>
                <a:lnTo>
                  <a:pt x="806166" y="3603"/>
                </a:lnTo>
                <a:lnTo>
                  <a:pt x="814764" y="5405"/>
                </a:lnTo>
                <a:lnTo>
                  <a:pt x="823362" y="8007"/>
                </a:lnTo>
                <a:lnTo>
                  <a:pt x="831560" y="10610"/>
                </a:lnTo>
                <a:lnTo>
                  <a:pt x="839559" y="14013"/>
                </a:lnTo>
                <a:lnTo>
                  <a:pt x="847357" y="17416"/>
                </a:lnTo>
                <a:lnTo>
                  <a:pt x="855155" y="21420"/>
                </a:lnTo>
                <a:lnTo>
                  <a:pt x="862354" y="25623"/>
                </a:lnTo>
                <a:lnTo>
                  <a:pt x="869752" y="30228"/>
                </a:lnTo>
                <a:lnTo>
                  <a:pt x="876751" y="35232"/>
                </a:lnTo>
                <a:lnTo>
                  <a:pt x="883549" y="40637"/>
                </a:lnTo>
                <a:lnTo>
                  <a:pt x="889948" y="46242"/>
                </a:lnTo>
                <a:lnTo>
                  <a:pt x="895947" y="52048"/>
                </a:lnTo>
                <a:lnTo>
                  <a:pt x="901746" y="58053"/>
                </a:lnTo>
                <a:lnTo>
                  <a:pt x="907344" y="64459"/>
                </a:lnTo>
                <a:lnTo>
                  <a:pt x="912743" y="71265"/>
                </a:lnTo>
                <a:lnTo>
                  <a:pt x="917742" y="78272"/>
                </a:lnTo>
                <a:lnTo>
                  <a:pt x="922341" y="85678"/>
                </a:lnTo>
                <a:lnTo>
                  <a:pt x="926540" y="92885"/>
                </a:lnTo>
                <a:lnTo>
                  <a:pt x="930540" y="100692"/>
                </a:lnTo>
                <a:lnTo>
                  <a:pt x="933939" y="108499"/>
                </a:lnTo>
                <a:lnTo>
                  <a:pt x="937338" y="116507"/>
                </a:lnTo>
                <a:lnTo>
                  <a:pt x="939938" y="124714"/>
                </a:lnTo>
                <a:lnTo>
                  <a:pt x="942537" y="133322"/>
                </a:lnTo>
                <a:lnTo>
                  <a:pt x="944337" y="141930"/>
                </a:lnTo>
                <a:lnTo>
                  <a:pt x="945736" y="150538"/>
                </a:lnTo>
                <a:lnTo>
                  <a:pt x="946936" y="159546"/>
                </a:lnTo>
                <a:lnTo>
                  <a:pt x="947536" y="168555"/>
                </a:lnTo>
                <a:lnTo>
                  <a:pt x="947936" y="177763"/>
                </a:lnTo>
                <a:lnTo>
                  <a:pt x="947536" y="186771"/>
                </a:lnTo>
                <a:lnTo>
                  <a:pt x="946936" y="195779"/>
                </a:lnTo>
                <a:lnTo>
                  <a:pt x="945736" y="204588"/>
                </a:lnTo>
                <a:lnTo>
                  <a:pt x="944337" y="213396"/>
                </a:lnTo>
                <a:lnTo>
                  <a:pt x="942537" y="222004"/>
                </a:lnTo>
                <a:lnTo>
                  <a:pt x="939938" y="230611"/>
                </a:lnTo>
                <a:lnTo>
                  <a:pt x="937338" y="238819"/>
                </a:lnTo>
                <a:lnTo>
                  <a:pt x="933939" y="246826"/>
                </a:lnTo>
                <a:lnTo>
                  <a:pt x="930540" y="254633"/>
                </a:lnTo>
                <a:lnTo>
                  <a:pt x="926540" y="262441"/>
                </a:lnTo>
                <a:lnTo>
                  <a:pt x="922341" y="269647"/>
                </a:lnTo>
                <a:lnTo>
                  <a:pt x="917742" y="277054"/>
                </a:lnTo>
                <a:lnTo>
                  <a:pt x="912743" y="283860"/>
                </a:lnTo>
                <a:lnTo>
                  <a:pt x="907344" y="290466"/>
                </a:lnTo>
                <a:lnTo>
                  <a:pt x="901746" y="296872"/>
                </a:lnTo>
                <a:lnTo>
                  <a:pt x="895947" y="303278"/>
                </a:lnTo>
                <a:lnTo>
                  <a:pt x="889948" y="309083"/>
                </a:lnTo>
                <a:lnTo>
                  <a:pt x="883549" y="314689"/>
                </a:lnTo>
                <a:lnTo>
                  <a:pt x="876751" y="319893"/>
                </a:lnTo>
                <a:lnTo>
                  <a:pt x="869752" y="325098"/>
                </a:lnTo>
                <a:lnTo>
                  <a:pt x="862354" y="329702"/>
                </a:lnTo>
                <a:lnTo>
                  <a:pt x="855155" y="333906"/>
                </a:lnTo>
                <a:lnTo>
                  <a:pt x="847357" y="337910"/>
                </a:lnTo>
                <a:lnTo>
                  <a:pt x="839559" y="341313"/>
                </a:lnTo>
                <a:lnTo>
                  <a:pt x="831560" y="344716"/>
                </a:lnTo>
                <a:lnTo>
                  <a:pt x="823362" y="347319"/>
                </a:lnTo>
                <a:lnTo>
                  <a:pt x="814764" y="349921"/>
                </a:lnTo>
                <a:lnTo>
                  <a:pt x="806166" y="351723"/>
                </a:lnTo>
                <a:lnTo>
                  <a:pt x="797767" y="353124"/>
                </a:lnTo>
                <a:lnTo>
                  <a:pt x="788769" y="354325"/>
                </a:lnTo>
                <a:lnTo>
                  <a:pt x="779571" y="355126"/>
                </a:lnTo>
                <a:lnTo>
                  <a:pt x="770573" y="355326"/>
                </a:lnTo>
                <a:lnTo>
                  <a:pt x="761375" y="355126"/>
                </a:lnTo>
                <a:lnTo>
                  <a:pt x="752377" y="354325"/>
                </a:lnTo>
                <a:lnTo>
                  <a:pt x="743579" y="353124"/>
                </a:lnTo>
                <a:lnTo>
                  <a:pt x="734780" y="351723"/>
                </a:lnTo>
                <a:lnTo>
                  <a:pt x="726182" y="349921"/>
                </a:lnTo>
                <a:lnTo>
                  <a:pt x="717584" y="347319"/>
                </a:lnTo>
                <a:lnTo>
                  <a:pt x="709386" y="344716"/>
                </a:lnTo>
                <a:lnTo>
                  <a:pt x="701387" y="341313"/>
                </a:lnTo>
                <a:lnTo>
                  <a:pt x="693589" y="337910"/>
                </a:lnTo>
                <a:lnTo>
                  <a:pt x="685791" y="333906"/>
                </a:lnTo>
                <a:lnTo>
                  <a:pt x="678592" y="329702"/>
                </a:lnTo>
                <a:lnTo>
                  <a:pt x="671194" y="325098"/>
                </a:lnTo>
                <a:lnTo>
                  <a:pt x="664595" y="319893"/>
                </a:lnTo>
                <a:lnTo>
                  <a:pt x="657796" y="314689"/>
                </a:lnTo>
                <a:lnTo>
                  <a:pt x="651398" y="309083"/>
                </a:lnTo>
                <a:lnTo>
                  <a:pt x="644999" y="303278"/>
                </a:lnTo>
                <a:lnTo>
                  <a:pt x="639200" y="296872"/>
                </a:lnTo>
                <a:lnTo>
                  <a:pt x="633602" y="290466"/>
                </a:lnTo>
                <a:lnTo>
                  <a:pt x="628403" y="283860"/>
                </a:lnTo>
                <a:lnTo>
                  <a:pt x="623604" y="277054"/>
                </a:lnTo>
                <a:lnTo>
                  <a:pt x="618605" y="269647"/>
                </a:lnTo>
                <a:lnTo>
                  <a:pt x="614406" y="262441"/>
                </a:lnTo>
                <a:lnTo>
                  <a:pt x="610806" y="254633"/>
                </a:lnTo>
                <a:lnTo>
                  <a:pt x="607007" y="246826"/>
                </a:lnTo>
                <a:lnTo>
                  <a:pt x="604008" y="238819"/>
                </a:lnTo>
                <a:lnTo>
                  <a:pt x="601008" y="230611"/>
                </a:lnTo>
                <a:lnTo>
                  <a:pt x="598809" y="222004"/>
                </a:lnTo>
                <a:lnTo>
                  <a:pt x="596609" y="213396"/>
                </a:lnTo>
                <a:lnTo>
                  <a:pt x="595210" y="204588"/>
                </a:lnTo>
                <a:lnTo>
                  <a:pt x="594010" y="195779"/>
                </a:lnTo>
                <a:lnTo>
                  <a:pt x="593410" y="186771"/>
                </a:lnTo>
                <a:lnTo>
                  <a:pt x="593010" y="177763"/>
                </a:lnTo>
                <a:lnTo>
                  <a:pt x="593410" y="168555"/>
                </a:lnTo>
                <a:lnTo>
                  <a:pt x="594010" y="159546"/>
                </a:lnTo>
                <a:lnTo>
                  <a:pt x="595210" y="150538"/>
                </a:lnTo>
                <a:lnTo>
                  <a:pt x="596609" y="141930"/>
                </a:lnTo>
                <a:lnTo>
                  <a:pt x="598809" y="133322"/>
                </a:lnTo>
                <a:lnTo>
                  <a:pt x="601008" y="124714"/>
                </a:lnTo>
                <a:lnTo>
                  <a:pt x="604008" y="116507"/>
                </a:lnTo>
                <a:lnTo>
                  <a:pt x="607007" y="108499"/>
                </a:lnTo>
                <a:lnTo>
                  <a:pt x="610806" y="100692"/>
                </a:lnTo>
                <a:lnTo>
                  <a:pt x="614406" y="92885"/>
                </a:lnTo>
                <a:lnTo>
                  <a:pt x="618605" y="85678"/>
                </a:lnTo>
                <a:lnTo>
                  <a:pt x="623604" y="78272"/>
                </a:lnTo>
                <a:lnTo>
                  <a:pt x="628403" y="71265"/>
                </a:lnTo>
                <a:lnTo>
                  <a:pt x="633602" y="64459"/>
                </a:lnTo>
                <a:lnTo>
                  <a:pt x="639200" y="58053"/>
                </a:lnTo>
                <a:lnTo>
                  <a:pt x="644999" y="52048"/>
                </a:lnTo>
                <a:lnTo>
                  <a:pt x="651398" y="46242"/>
                </a:lnTo>
                <a:lnTo>
                  <a:pt x="657796" y="40637"/>
                </a:lnTo>
                <a:lnTo>
                  <a:pt x="664595" y="35232"/>
                </a:lnTo>
                <a:lnTo>
                  <a:pt x="671194" y="30228"/>
                </a:lnTo>
                <a:lnTo>
                  <a:pt x="678592" y="25623"/>
                </a:lnTo>
                <a:lnTo>
                  <a:pt x="685791" y="21420"/>
                </a:lnTo>
                <a:lnTo>
                  <a:pt x="693589" y="17416"/>
                </a:lnTo>
                <a:lnTo>
                  <a:pt x="701387" y="14013"/>
                </a:lnTo>
                <a:lnTo>
                  <a:pt x="709386" y="10610"/>
                </a:lnTo>
                <a:lnTo>
                  <a:pt x="717584" y="8007"/>
                </a:lnTo>
                <a:lnTo>
                  <a:pt x="726182" y="5405"/>
                </a:lnTo>
                <a:lnTo>
                  <a:pt x="734780" y="3603"/>
                </a:lnTo>
                <a:lnTo>
                  <a:pt x="743579" y="2202"/>
                </a:lnTo>
                <a:lnTo>
                  <a:pt x="752377" y="1001"/>
                </a:lnTo>
                <a:lnTo>
                  <a:pt x="761375" y="400"/>
                </a:lnTo>
                <a:close/>
              </a:path>
            </a:pathLst>
          </a:custGeom>
          <a:solidFill>
            <a:srgbClr val="C00000"/>
          </a:solidFill>
          <a:ln>
            <a:noFill/>
          </a:ln>
        </p:spPr>
        <p:txBody>
          <a:bodyPr vert="horz" wrap="square" lIns="91440" tIns="45720" rIns="91440" bIns="45720" numCol="1" anchor="t" anchorCtr="0" compatLnSpc="1">
            <a:noAutofit/>
          </a:bodyPr>
          <a:lstStyle/>
          <a:p>
            <a:endParaRPr lang="zh-CN" altLang="en-US"/>
          </a:p>
        </p:txBody>
      </p:sp>
      <p:sp>
        <p:nvSpPr>
          <p:cNvPr id="1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1000"/>
                                        <p:tgtEl>
                                          <p:spTgt spid="130"/>
                                        </p:tgtEl>
                                      </p:cBhvr>
                                    </p:animEffect>
                                    <p:anim calcmode="lin" valueType="num">
                                      <p:cBhvr>
                                        <p:cTn id="12" dur="1000" fill="hold"/>
                                        <p:tgtEl>
                                          <p:spTgt spid="130"/>
                                        </p:tgtEl>
                                        <p:attrNameLst>
                                          <p:attrName>ppt_x</p:attrName>
                                        </p:attrNameLst>
                                      </p:cBhvr>
                                      <p:tavLst>
                                        <p:tav tm="0">
                                          <p:val>
                                            <p:strVal val="#ppt_x"/>
                                          </p:val>
                                        </p:tav>
                                        <p:tav tm="100000">
                                          <p:val>
                                            <p:strVal val="#ppt_x"/>
                                          </p:val>
                                        </p:tav>
                                      </p:tavLst>
                                    </p:anim>
                                    <p:anim calcmode="lin" valueType="num">
                                      <p:cBhvr>
                                        <p:cTn id="13" dur="1000" fill="hold"/>
                                        <p:tgtEl>
                                          <p:spTgt spid="1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900" decel="100000" fill="hold"/>
                                        <p:tgtEl>
                                          <p:spTgt spid="11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1000"/>
                                        <p:tgtEl>
                                          <p:spTgt spid="121"/>
                                        </p:tgtEl>
                                      </p:cBhvr>
                                    </p:animEffect>
                                    <p:anim calcmode="lin" valueType="num">
                                      <p:cBhvr>
                                        <p:cTn id="24" dur="1000" fill="hold"/>
                                        <p:tgtEl>
                                          <p:spTgt spid="121"/>
                                        </p:tgtEl>
                                        <p:attrNameLst>
                                          <p:attrName>ppt_x</p:attrName>
                                        </p:attrNameLst>
                                      </p:cBhvr>
                                      <p:tavLst>
                                        <p:tav tm="0">
                                          <p:val>
                                            <p:strVal val="#ppt_x"/>
                                          </p:val>
                                        </p:tav>
                                        <p:tav tm="100000">
                                          <p:val>
                                            <p:strVal val="#ppt_x"/>
                                          </p:val>
                                        </p:tav>
                                      </p:tavLst>
                                    </p:anim>
                                    <p:anim calcmode="lin" valueType="num">
                                      <p:cBhvr>
                                        <p:cTn id="25" dur="900" decel="100000" fill="hold"/>
                                        <p:tgtEl>
                                          <p:spTgt spid="1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1500"/>
                                  </p:stCondLst>
                                  <p:childTnLst>
                                    <p:set>
                                      <p:cBhvr>
                                        <p:cTn id="28" dur="1" fill="hold">
                                          <p:stCondLst>
                                            <p:cond delay="0"/>
                                          </p:stCondLst>
                                        </p:cTn>
                                        <p:tgtEl>
                                          <p:spTgt spid="124"/>
                                        </p:tgtEl>
                                        <p:attrNameLst>
                                          <p:attrName>style.visibility</p:attrName>
                                        </p:attrNameLst>
                                      </p:cBhvr>
                                      <p:to>
                                        <p:strVal val="visible"/>
                                      </p:to>
                                    </p:set>
                                    <p:animEffect transition="in" filter="fade">
                                      <p:cBhvr>
                                        <p:cTn id="29" dur="1000"/>
                                        <p:tgtEl>
                                          <p:spTgt spid="124"/>
                                        </p:tgtEl>
                                      </p:cBhvr>
                                    </p:animEffect>
                                    <p:anim calcmode="lin" valueType="num">
                                      <p:cBhvr>
                                        <p:cTn id="30" dur="1000" fill="hold"/>
                                        <p:tgtEl>
                                          <p:spTgt spid="124"/>
                                        </p:tgtEl>
                                        <p:attrNameLst>
                                          <p:attrName>ppt_x</p:attrName>
                                        </p:attrNameLst>
                                      </p:cBhvr>
                                      <p:tavLst>
                                        <p:tav tm="0">
                                          <p:val>
                                            <p:strVal val="#ppt_x"/>
                                          </p:val>
                                        </p:tav>
                                        <p:tav tm="100000">
                                          <p:val>
                                            <p:strVal val="#ppt_x"/>
                                          </p:val>
                                        </p:tav>
                                      </p:tavLst>
                                    </p:anim>
                                    <p:anim calcmode="lin" valueType="num">
                                      <p:cBhvr>
                                        <p:cTn id="31" dur="900" decel="100000" fill="hold"/>
                                        <p:tgtEl>
                                          <p:spTgt spid="1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2000"/>
                                  </p:stCondLst>
                                  <p:childTnLst>
                                    <p:set>
                                      <p:cBhvr>
                                        <p:cTn id="34" dur="1" fill="hold">
                                          <p:stCondLst>
                                            <p:cond delay="0"/>
                                          </p:stCondLst>
                                        </p:cTn>
                                        <p:tgtEl>
                                          <p:spTgt spid="127"/>
                                        </p:tgtEl>
                                        <p:attrNameLst>
                                          <p:attrName>style.visibility</p:attrName>
                                        </p:attrNameLst>
                                      </p:cBhvr>
                                      <p:to>
                                        <p:strVal val="visible"/>
                                      </p:to>
                                    </p:set>
                                    <p:animEffect transition="in" filter="fade">
                                      <p:cBhvr>
                                        <p:cTn id="35" dur="1000"/>
                                        <p:tgtEl>
                                          <p:spTgt spid="127"/>
                                        </p:tgtEl>
                                      </p:cBhvr>
                                    </p:animEffect>
                                    <p:anim calcmode="lin" valueType="num">
                                      <p:cBhvr>
                                        <p:cTn id="36" dur="1000" fill="hold"/>
                                        <p:tgtEl>
                                          <p:spTgt spid="127"/>
                                        </p:tgtEl>
                                        <p:attrNameLst>
                                          <p:attrName>ppt_x</p:attrName>
                                        </p:attrNameLst>
                                      </p:cBhvr>
                                      <p:tavLst>
                                        <p:tav tm="0">
                                          <p:val>
                                            <p:strVal val="#ppt_x"/>
                                          </p:val>
                                        </p:tav>
                                        <p:tav tm="100000">
                                          <p:val>
                                            <p:strVal val="#ppt_x"/>
                                          </p:val>
                                        </p:tav>
                                      </p:tavLst>
                                    </p:anim>
                                    <p:anim calcmode="lin" valueType="num">
                                      <p:cBhvr>
                                        <p:cTn id="37" dur="900" decel="100000" fill="hold"/>
                                        <p:tgtEl>
                                          <p:spTgt spid="12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355780" y="1533503"/>
            <a:ext cx="3480440" cy="3753313"/>
            <a:chOff x="10279063" y="681038"/>
            <a:chExt cx="1397000" cy="1506538"/>
          </a:xfrm>
          <a:solidFill>
            <a:srgbClr val="0A3960"/>
          </a:solidFill>
        </p:grpSpPr>
        <p:sp>
          <p:nvSpPr>
            <p:cNvPr id="11"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12"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13"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entury Gothic" panose="020B0502020202020204"/>
              </a:endParaRPr>
            </a:p>
          </p:txBody>
        </p:sp>
      </p:grpSp>
      <p:sp>
        <p:nvSpPr>
          <p:cNvPr id="1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522973" y="1740772"/>
            <a:ext cx="4146157" cy="885826"/>
            <a:chOff x="6355949" y="-1336675"/>
            <a:chExt cx="4146157" cy="885826"/>
          </a:xfrm>
        </p:grpSpPr>
        <p:grpSp>
          <p:nvGrpSpPr>
            <p:cNvPr id="14" name="组合 13"/>
            <p:cNvGrpSpPr/>
            <p:nvPr/>
          </p:nvGrpSpPr>
          <p:grpSpPr>
            <a:xfrm>
              <a:off x="6355949" y="-1336675"/>
              <a:ext cx="4146157" cy="885826"/>
              <a:chOff x="6355949" y="-1336675"/>
              <a:chExt cx="4146157" cy="885826"/>
            </a:xfrm>
          </p:grpSpPr>
          <p:sp>
            <p:nvSpPr>
              <p:cNvPr id="54" name="任意多边形 53"/>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5" name="矩形 54"/>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6" name="矩形 55"/>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7" name="五边形 56"/>
              <p:cNvSpPr/>
              <p:nvPr/>
            </p:nvSpPr>
            <p:spPr>
              <a:xfrm flipH="1">
                <a:off x="7532844" y="-1244996"/>
                <a:ext cx="1834746" cy="702469"/>
              </a:xfrm>
              <a:prstGeom prst="homePlate">
                <a:avLst>
                  <a:gd name="adj" fmla="val 20945"/>
                </a:avLst>
              </a:prstGeom>
              <a:solidFill>
                <a:srgbClr val="E73A1C"/>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58" name="组合 57"/>
              <p:cNvGrpSpPr/>
              <p:nvPr/>
            </p:nvGrpSpPr>
            <p:grpSpPr>
              <a:xfrm>
                <a:off x="9339251" y="-1300955"/>
                <a:ext cx="1162855" cy="814387"/>
                <a:chOff x="9339251" y="-1300955"/>
                <a:chExt cx="1162855" cy="814387"/>
              </a:xfrm>
            </p:grpSpPr>
            <p:sp>
              <p:nvSpPr>
                <p:cNvPr id="63" name="圆角矩形 62"/>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4" name="矩形 63"/>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5" name="矩形 64"/>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sp>
            <p:nvSpPr>
              <p:cNvPr id="59" name="矩形 58"/>
              <p:cNvSpPr/>
              <p:nvPr/>
            </p:nvSpPr>
            <p:spPr>
              <a:xfrm>
                <a:off x="7401875" y="-962819"/>
                <a:ext cx="180026" cy="138113"/>
              </a:xfrm>
              <a:prstGeom prst="rect">
                <a:avLst/>
              </a:prstGeom>
              <a:solidFill>
                <a:srgbClr val="F23C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0" name="任意多边形 59"/>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1" name="矩形 60"/>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2" name="圆角矩形 61"/>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17" name="组合 16"/>
            <p:cNvGrpSpPr/>
            <p:nvPr/>
          </p:nvGrpSpPr>
          <p:grpSpPr>
            <a:xfrm>
              <a:off x="7702550" y="-1182091"/>
              <a:ext cx="2152253" cy="140494"/>
              <a:chOff x="7708900" y="1562100"/>
              <a:chExt cx="2152253" cy="140494"/>
            </a:xfrm>
          </p:grpSpPr>
          <p:cxnSp>
            <p:nvCxnSpPr>
              <p:cNvPr id="18" name="直接连接符 17"/>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9" name="直接连接符 18"/>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20" name="直接连接符 19"/>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21" name="直接连接符 20"/>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22" name="直接连接符 21"/>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3" name="直接连接符 22"/>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4" name="直接连接符 23"/>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5" name="直接连接符 24"/>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6" name="直接连接符 25"/>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7" name="直接连接符 26"/>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8" name="直接连接符 27"/>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9" name="直接连接符 28"/>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30" name="直接连接符 29"/>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31" name="直接连接符 30"/>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32" name="直接连接符 31"/>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33" name="直接连接符 32"/>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34" name="直接连接符 33"/>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35" name="直接连接符 34"/>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36" name="直接连接符 35"/>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37" name="直接连接符 36"/>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38" name="直接连接符 37"/>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39" name="直接连接符 38"/>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40" name="直接连接符 39"/>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41" name="直接连接符 40"/>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42" name="直接连接符 41"/>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43" name="直接连接符 42"/>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44" name="直接连接符 43"/>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45" name="直接连接符 44"/>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46" name="直接连接符 45"/>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47" name="直接连接符 46"/>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48" name="直接连接符 47"/>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49" name="直接连接符 48"/>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50" name="直接连接符 49"/>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51" name="直接连接符 50"/>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52" name="直接连接符 51"/>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53" name="直接连接符 52"/>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66" name="矩形 65"/>
          <p:cNvSpPr/>
          <p:nvPr/>
        </p:nvSpPr>
        <p:spPr>
          <a:xfrm>
            <a:off x="4699510" y="1922075"/>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30%</a:t>
            </a:r>
          </a:p>
        </p:txBody>
      </p:sp>
      <p:grpSp>
        <p:nvGrpSpPr>
          <p:cNvPr id="67" name="组合 66"/>
          <p:cNvGrpSpPr/>
          <p:nvPr/>
        </p:nvGrpSpPr>
        <p:grpSpPr>
          <a:xfrm>
            <a:off x="5522973" y="3177961"/>
            <a:ext cx="4146157" cy="885826"/>
            <a:chOff x="6355949" y="-1336675"/>
            <a:chExt cx="4146157" cy="885826"/>
          </a:xfrm>
        </p:grpSpPr>
        <p:grpSp>
          <p:nvGrpSpPr>
            <p:cNvPr id="68" name="组合 67"/>
            <p:cNvGrpSpPr/>
            <p:nvPr/>
          </p:nvGrpSpPr>
          <p:grpSpPr>
            <a:xfrm>
              <a:off x="6355949" y="-1336675"/>
              <a:ext cx="4146157" cy="885826"/>
              <a:chOff x="6355949" y="-1336675"/>
              <a:chExt cx="4146157" cy="885826"/>
            </a:xfrm>
          </p:grpSpPr>
          <p:sp>
            <p:nvSpPr>
              <p:cNvPr id="106" name="任意多边形 105"/>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07" name="矩形 106"/>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08" name="矩形 107"/>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09" name="五边形 108"/>
              <p:cNvSpPr/>
              <p:nvPr/>
            </p:nvSpPr>
            <p:spPr>
              <a:xfrm flipH="1">
                <a:off x="7532844" y="-1244996"/>
                <a:ext cx="1126435" cy="702469"/>
              </a:xfrm>
              <a:prstGeom prst="homePlate">
                <a:avLst>
                  <a:gd name="adj" fmla="val 20945"/>
                </a:avLst>
              </a:prstGeom>
              <a:solidFill>
                <a:srgbClr val="F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110" name="组合 109"/>
              <p:cNvGrpSpPr/>
              <p:nvPr/>
            </p:nvGrpSpPr>
            <p:grpSpPr>
              <a:xfrm>
                <a:off x="8643484" y="-1300955"/>
                <a:ext cx="1858622" cy="814387"/>
                <a:chOff x="8643484" y="-1300955"/>
                <a:chExt cx="1858622" cy="814387"/>
              </a:xfrm>
            </p:grpSpPr>
            <p:sp>
              <p:nvSpPr>
                <p:cNvPr id="115" name="圆角矩形 114"/>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6" name="矩形 115"/>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7" name="矩形 116"/>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sp>
            <p:nvSpPr>
              <p:cNvPr id="111" name="矩形 110"/>
              <p:cNvSpPr/>
              <p:nvPr/>
            </p:nvSpPr>
            <p:spPr>
              <a:xfrm>
                <a:off x="7401875" y="-962819"/>
                <a:ext cx="180026" cy="138113"/>
              </a:xfrm>
              <a:prstGeom prst="rect">
                <a:avLst/>
              </a:prstGeom>
              <a:solidFill>
                <a:srgbClr val="F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2" name="任意多边形 111"/>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3" name="矩形 112"/>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4" name="圆角矩形 113"/>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69" name="组合 68"/>
            <p:cNvGrpSpPr/>
            <p:nvPr/>
          </p:nvGrpSpPr>
          <p:grpSpPr>
            <a:xfrm>
              <a:off x="7702550" y="-1182091"/>
              <a:ext cx="2152253" cy="140494"/>
              <a:chOff x="7708900" y="1562100"/>
              <a:chExt cx="2152253" cy="140494"/>
            </a:xfrm>
          </p:grpSpPr>
          <p:cxnSp>
            <p:nvCxnSpPr>
              <p:cNvPr id="70" name="直接连接符 69"/>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71" name="直接连接符 70"/>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72" name="直接连接符 71"/>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73" name="直接连接符 72"/>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74" name="直接连接符 73"/>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75" name="直接连接符 74"/>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76" name="直接连接符 75"/>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77" name="直接连接符 76"/>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78" name="直接连接符 77"/>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79" name="直接连接符 78"/>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80" name="直接连接符 79"/>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81" name="直接连接符 80"/>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82" name="直接连接符 81"/>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83" name="直接连接符 82"/>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84" name="直接连接符 83"/>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85" name="直接连接符 84"/>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86" name="直接连接符 85"/>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87" name="直接连接符 86"/>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88" name="直接连接符 87"/>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89" name="直接连接符 88"/>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90" name="直接连接符 89"/>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91" name="直接连接符 90"/>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92" name="直接连接符 91"/>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93" name="直接连接符 92"/>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94" name="直接连接符 93"/>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95" name="直接连接符 94"/>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96" name="直接连接符 95"/>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97" name="直接连接符 96"/>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98" name="直接连接符 97"/>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99" name="直接连接符 98"/>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00" name="直接连接符 99"/>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01" name="直接连接符 100"/>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02" name="直接连接符 101"/>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03" name="直接连接符 102"/>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04" name="直接连接符 103"/>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05" name="直接连接符 104"/>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18" name="矩形 117"/>
          <p:cNvSpPr/>
          <p:nvPr/>
        </p:nvSpPr>
        <p:spPr>
          <a:xfrm>
            <a:off x="4699510" y="335926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20%</a:t>
            </a:r>
          </a:p>
        </p:txBody>
      </p:sp>
      <p:grpSp>
        <p:nvGrpSpPr>
          <p:cNvPr id="119" name="组合 118"/>
          <p:cNvGrpSpPr/>
          <p:nvPr/>
        </p:nvGrpSpPr>
        <p:grpSpPr>
          <a:xfrm>
            <a:off x="5522973" y="4615151"/>
            <a:ext cx="4146157" cy="885826"/>
            <a:chOff x="6355949" y="-1336675"/>
            <a:chExt cx="4146157" cy="885826"/>
          </a:xfrm>
        </p:grpSpPr>
        <p:grpSp>
          <p:nvGrpSpPr>
            <p:cNvPr id="120" name="组合 119"/>
            <p:cNvGrpSpPr/>
            <p:nvPr/>
          </p:nvGrpSpPr>
          <p:grpSpPr>
            <a:xfrm>
              <a:off x="6355949" y="-1336675"/>
              <a:ext cx="4146157" cy="885826"/>
              <a:chOff x="6355949" y="-1336675"/>
              <a:chExt cx="4146157" cy="885826"/>
            </a:xfrm>
          </p:grpSpPr>
          <p:sp>
            <p:nvSpPr>
              <p:cNvPr id="158" name="任意多边形 157"/>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59" name="矩形 158"/>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60" name="矩形 159"/>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61" name="五边形 160"/>
              <p:cNvSpPr/>
              <p:nvPr/>
            </p:nvSpPr>
            <p:spPr>
              <a:xfrm flipH="1">
                <a:off x="7532844" y="-1244996"/>
                <a:ext cx="784636" cy="702469"/>
              </a:xfrm>
              <a:prstGeom prst="homePlate">
                <a:avLst>
                  <a:gd name="adj" fmla="val 20945"/>
                </a:avLst>
              </a:prstGeom>
              <a:solidFill>
                <a:srgbClr val="C0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162" name="组合 161"/>
              <p:cNvGrpSpPr/>
              <p:nvPr/>
            </p:nvGrpSpPr>
            <p:grpSpPr>
              <a:xfrm>
                <a:off x="8311021" y="-1300955"/>
                <a:ext cx="2191085" cy="814387"/>
                <a:chOff x="8311021" y="-1300955"/>
                <a:chExt cx="2191085" cy="814387"/>
              </a:xfrm>
            </p:grpSpPr>
            <p:sp>
              <p:nvSpPr>
                <p:cNvPr id="167" name="圆角矩形 166"/>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68" name="矩形 167"/>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69" name="矩形 168"/>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sp>
            <p:nvSpPr>
              <p:cNvPr id="163" name="矩形 162"/>
              <p:cNvSpPr/>
              <p:nvPr/>
            </p:nvSpPr>
            <p:spPr>
              <a:xfrm>
                <a:off x="7401875" y="-962819"/>
                <a:ext cx="180026" cy="138113"/>
              </a:xfrm>
              <a:prstGeom prst="rect">
                <a:avLst/>
              </a:prstGeom>
              <a:solidFill>
                <a:srgbClr val="C0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64" name="任意多边形 163"/>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65" name="矩形 164"/>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66" name="圆角矩形 165"/>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121" name="组合 120"/>
            <p:cNvGrpSpPr/>
            <p:nvPr/>
          </p:nvGrpSpPr>
          <p:grpSpPr>
            <a:xfrm>
              <a:off x="7702550" y="-1182091"/>
              <a:ext cx="2152253" cy="140494"/>
              <a:chOff x="7708900" y="1562100"/>
              <a:chExt cx="2152253" cy="140494"/>
            </a:xfrm>
          </p:grpSpPr>
          <p:cxnSp>
            <p:nvCxnSpPr>
              <p:cNvPr id="122" name="直接连接符 121"/>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23" name="直接连接符 122"/>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24" name="直接连接符 123"/>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25" name="直接连接符 124"/>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26" name="直接连接符 125"/>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127" name="直接连接符 126"/>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128" name="直接连接符 127"/>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129" name="直接连接符 128"/>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130" name="直接连接符 129"/>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131" name="直接连接符 130"/>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132" name="直接连接符 131"/>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133" name="直接连接符 132"/>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134" name="直接连接符 133"/>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135" name="直接连接符 134"/>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136" name="直接连接符 135"/>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137" name="直接连接符 136"/>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138" name="直接连接符 137"/>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139" name="直接连接符 138"/>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140" name="直接连接符 139"/>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141" name="直接连接符 140"/>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142" name="直接连接符 141"/>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143" name="直接连接符 142"/>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144" name="直接连接符 143"/>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145" name="直接连接符 144"/>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146" name="直接连接符 145"/>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147" name="直接连接符 146"/>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148" name="直接连接符 147"/>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149" name="直接连接符 148"/>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150" name="直接连接符 149"/>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51" name="直接连接符 150"/>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52" name="直接连接符 151"/>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53" name="直接连接符 152"/>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54" name="直接连接符 153"/>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55" name="直接连接符 154"/>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56" name="直接连接符 155"/>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57" name="直接连接符 156"/>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70" name="矩形 169"/>
          <p:cNvSpPr/>
          <p:nvPr/>
        </p:nvSpPr>
        <p:spPr>
          <a:xfrm>
            <a:off x="4699510" y="479645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15%</a:t>
            </a:r>
          </a:p>
        </p:txBody>
      </p:sp>
      <p:sp>
        <p:nvSpPr>
          <p:cNvPr id="171" name="矩形 170"/>
          <p:cNvSpPr/>
          <p:nvPr/>
        </p:nvSpPr>
        <p:spPr>
          <a:xfrm>
            <a:off x="1046325" y="1815674"/>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2" name="矩形 171"/>
          <p:cNvSpPr/>
          <p:nvPr/>
        </p:nvSpPr>
        <p:spPr>
          <a:xfrm>
            <a:off x="1046325" y="329359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3" name="矩形 172"/>
          <p:cNvSpPr/>
          <p:nvPr/>
        </p:nvSpPr>
        <p:spPr>
          <a:xfrm>
            <a:off x="1046325" y="462266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4" name="矩形 173"/>
          <p:cNvSpPr/>
          <p:nvPr/>
        </p:nvSpPr>
        <p:spPr>
          <a:xfrm>
            <a:off x="1046325" y="2113978"/>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5" name="矩形 174"/>
          <p:cNvSpPr/>
          <p:nvPr/>
        </p:nvSpPr>
        <p:spPr>
          <a:xfrm>
            <a:off x="1046325" y="359190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6" name="矩形 175"/>
          <p:cNvSpPr/>
          <p:nvPr/>
        </p:nvSpPr>
        <p:spPr>
          <a:xfrm>
            <a:off x="1046325" y="492097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r>
              <a:rPr lang="zh-CN" altLang="en-US" dirty="0">
                <a:solidFill>
                  <a:schemeClr val="tx1">
                    <a:lumMod val="75000"/>
                    <a:lumOff val="25000"/>
                  </a:schemeClr>
                </a:solidFill>
              </a:rPr>
              <a:t>相关页面主题文字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barn(inVertical)">
                                      <p:cBhvr>
                                        <p:cTn id="7" dur="500"/>
                                        <p:tgtEl>
                                          <p:spTgt spid="17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additive="base">
                                        <p:cTn id="22" dur="500" fill="hold"/>
                                        <p:tgtEl>
                                          <p:spTgt spid="67"/>
                                        </p:tgtEl>
                                        <p:attrNameLst>
                                          <p:attrName>ppt_x</p:attrName>
                                        </p:attrNameLst>
                                      </p:cBhvr>
                                      <p:tavLst>
                                        <p:tav tm="0">
                                          <p:val>
                                            <p:strVal val="1+#ppt_w/2"/>
                                          </p:val>
                                        </p:tav>
                                        <p:tav tm="100000">
                                          <p:val>
                                            <p:strVal val="#ppt_x"/>
                                          </p:val>
                                        </p:tav>
                                      </p:tavLst>
                                    </p:anim>
                                    <p:anim calcmode="lin" valueType="num">
                                      <p:cBhvr additive="base">
                                        <p:cTn id="23" dur="500" fill="hold"/>
                                        <p:tgtEl>
                                          <p:spTgt spid="6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p:cTn id="27" dur="500" fill="hold"/>
                                        <p:tgtEl>
                                          <p:spTgt spid="118"/>
                                        </p:tgtEl>
                                        <p:attrNameLst>
                                          <p:attrName>ppt_w</p:attrName>
                                        </p:attrNameLst>
                                      </p:cBhvr>
                                      <p:tavLst>
                                        <p:tav tm="0">
                                          <p:val>
                                            <p:fltVal val="0"/>
                                          </p:val>
                                        </p:tav>
                                        <p:tav tm="100000">
                                          <p:val>
                                            <p:strVal val="#ppt_w"/>
                                          </p:val>
                                        </p:tav>
                                      </p:tavLst>
                                    </p:anim>
                                    <p:anim calcmode="lin" valueType="num">
                                      <p:cBhvr>
                                        <p:cTn id="28" dur="500" fill="hold"/>
                                        <p:tgtEl>
                                          <p:spTgt spid="118"/>
                                        </p:tgtEl>
                                        <p:attrNameLst>
                                          <p:attrName>ppt_h</p:attrName>
                                        </p:attrNameLst>
                                      </p:cBhvr>
                                      <p:tavLst>
                                        <p:tav tm="0">
                                          <p:val>
                                            <p:fltVal val="0"/>
                                          </p:val>
                                        </p:tav>
                                        <p:tav tm="100000">
                                          <p:val>
                                            <p:strVal val="#ppt_h"/>
                                          </p:val>
                                        </p:tav>
                                      </p:tavLst>
                                    </p:anim>
                                    <p:animEffect transition="in" filter="fade">
                                      <p:cBhvr>
                                        <p:cTn id="29" dur="500"/>
                                        <p:tgtEl>
                                          <p:spTgt spid="118"/>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119"/>
                                        </p:tgtEl>
                                        <p:attrNameLst>
                                          <p:attrName>style.visibility</p:attrName>
                                        </p:attrNameLst>
                                      </p:cBhvr>
                                      <p:to>
                                        <p:strVal val="visible"/>
                                      </p:to>
                                    </p:set>
                                    <p:anim calcmode="lin" valueType="num">
                                      <p:cBhvr additive="base">
                                        <p:cTn id="33" dur="500" fill="hold"/>
                                        <p:tgtEl>
                                          <p:spTgt spid="119"/>
                                        </p:tgtEl>
                                        <p:attrNameLst>
                                          <p:attrName>ppt_x</p:attrName>
                                        </p:attrNameLst>
                                      </p:cBhvr>
                                      <p:tavLst>
                                        <p:tav tm="0">
                                          <p:val>
                                            <p:strVal val="1+#ppt_w/2"/>
                                          </p:val>
                                        </p:tav>
                                        <p:tav tm="100000">
                                          <p:val>
                                            <p:strVal val="#ppt_x"/>
                                          </p:val>
                                        </p:tav>
                                      </p:tavLst>
                                    </p:anim>
                                    <p:anim calcmode="lin" valueType="num">
                                      <p:cBhvr additive="base">
                                        <p:cTn id="34" dur="500" fill="hold"/>
                                        <p:tgtEl>
                                          <p:spTgt spid="119"/>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70"/>
                                        </p:tgtEl>
                                        <p:attrNameLst>
                                          <p:attrName>style.visibility</p:attrName>
                                        </p:attrNameLst>
                                      </p:cBhvr>
                                      <p:to>
                                        <p:strVal val="visible"/>
                                      </p:to>
                                    </p:set>
                                    <p:anim calcmode="lin" valueType="num">
                                      <p:cBhvr>
                                        <p:cTn id="38" dur="500" fill="hold"/>
                                        <p:tgtEl>
                                          <p:spTgt spid="170"/>
                                        </p:tgtEl>
                                        <p:attrNameLst>
                                          <p:attrName>ppt_w</p:attrName>
                                        </p:attrNameLst>
                                      </p:cBhvr>
                                      <p:tavLst>
                                        <p:tav tm="0">
                                          <p:val>
                                            <p:fltVal val="0"/>
                                          </p:val>
                                        </p:tav>
                                        <p:tav tm="100000">
                                          <p:val>
                                            <p:strVal val="#ppt_w"/>
                                          </p:val>
                                        </p:tav>
                                      </p:tavLst>
                                    </p:anim>
                                    <p:anim calcmode="lin" valueType="num">
                                      <p:cBhvr>
                                        <p:cTn id="39" dur="500" fill="hold"/>
                                        <p:tgtEl>
                                          <p:spTgt spid="170"/>
                                        </p:tgtEl>
                                        <p:attrNameLst>
                                          <p:attrName>ppt_h</p:attrName>
                                        </p:attrNameLst>
                                      </p:cBhvr>
                                      <p:tavLst>
                                        <p:tav tm="0">
                                          <p:val>
                                            <p:fltVal val="0"/>
                                          </p:val>
                                        </p:tav>
                                        <p:tav tm="100000">
                                          <p:val>
                                            <p:strVal val="#ppt_h"/>
                                          </p:val>
                                        </p:tav>
                                      </p:tavLst>
                                    </p:anim>
                                    <p:animEffect transition="in" filter="fade">
                                      <p:cBhvr>
                                        <p:cTn id="40" dur="500"/>
                                        <p:tgtEl>
                                          <p:spTgt spid="170"/>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171"/>
                                        </p:tgtEl>
                                        <p:attrNameLst>
                                          <p:attrName>style.visibility</p:attrName>
                                        </p:attrNameLst>
                                      </p:cBhvr>
                                      <p:to>
                                        <p:strVal val="visible"/>
                                      </p:to>
                                    </p:set>
                                    <p:anim calcmode="lin" valueType="num">
                                      <p:cBhvr additive="base">
                                        <p:cTn id="43" dur="500" fill="hold"/>
                                        <p:tgtEl>
                                          <p:spTgt spid="171"/>
                                        </p:tgtEl>
                                        <p:attrNameLst>
                                          <p:attrName>ppt_x</p:attrName>
                                        </p:attrNameLst>
                                      </p:cBhvr>
                                      <p:tavLst>
                                        <p:tav tm="0">
                                          <p:val>
                                            <p:strVal val="0-#ppt_w/2"/>
                                          </p:val>
                                        </p:tav>
                                        <p:tav tm="100000">
                                          <p:val>
                                            <p:strVal val="#ppt_x"/>
                                          </p:val>
                                        </p:tav>
                                      </p:tavLst>
                                    </p:anim>
                                    <p:anim calcmode="lin" valueType="num">
                                      <p:cBhvr additive="base">
                                        <p:cTn id="44" dur="500" fill="hold"/>
                                        <p:tgtEl>
                                          <p:spTgt spid="17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2"/>
                                        </p:tgtEl>
                                        <p:attrNameLst>
                                          <p:attrName>style.visibility</p:attrName>
                                        </p:attrNameLst>
                                      </p:cBhvr>
                                      <p:to>
                                        <p:strVal val="visible"/>
                                      </p:to>
                                    </p:set>
                                    <p:anim calcmode="lin" valueType="num">
                                      <p:cBhvr additive="base">
                                        <p:cTn id="47" dur="500" fill="hold"/>
                                        <p:tgtEl>
                                          <p:spTgt spid="172"/>
                                        </p:tgtEl>
                                        <p:attrNameLst>
                                          <p:attrName>ppt_x</p:attrName>
                                        </p:attrNameLst>
                                      </p:cBhvr>
                                      <p:tavLst>
                                        <p:tav tm="0">
                                          <p:val>
                                            <p:strVal val="0-#ppt_w/2"/>
                                          </p:val>
                                        </p:tav>
                                        <p:tav tm="100000">
                                          <p:val>
                                            <p:strVal val="#ppt_x"/>
                                          </p:val>
                                        </p:tav>
                                      </p:tavLst>
                                    </p:anim>
                                    <p:anim calcmode="lin" valueType="num">
                                      <p:cBhvr additive="base">
                                        <p:cTn id="48" dur="500" fill="hold"/>
                                        <p:tgtEl>
                                          <p:spTgt spid="17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3"/>
                                        </p:tgtEl>
                                        <p:attrNameLst>
                                          <p:attrName>style.visibility</p:attrName>
                                        </p:attrNameLst>
                                      </p:cBhvr>
                                      <p:to>
                                        <p:strVal val="visible"/>
                                      </p:to>
                                    </p:set>
                                    <p:anim calcmode="lin" valueType="num">
                                      <p:cBhvr additive="base">
                                        <p:cTn id="51" dur="500" fill="hold"/>
                                        <p:tgtEl>
                                          <p:spTgt spid="173"/>
                                        </p:tgtEl>
                                        <p:attrNameLst>
                                          <p:attrName>ppt_x</p:attrName>
                                        </p:attrNameLst>
                                      </p:cBhvr>
                                      <p:tavLst>
                                        <p:tav tm="0">
                                          <p:val>
                                            <p:strVal val="0-#ppt_w/2"/>
                                          </p:val>
                                        </p:tav>
                                        <p:tav tm="100000">
                                          <p:val>
                                            <p:strVal val="#ppt_x"/>
                                          </p:val>
                                        </p:tav>
                                      </p:tavLst>
                                    </p:anim>
                                    <p:anim calcmode="lin" valueType="num">
                                      <p:cBhvr additive="base">
                                        <p:cTn id="52" dur="500" fill="hold"/>
                                        <p:tgtEl>
                                          <p:spTgt spid="17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74"/>
                                        </p:tgtEl>
                                        <p:attrNameLst>
                                          <p:attrName>style.visibility</p:attrName>
                                        </p:attrNameLst>
                                      </p:cBhvr>
                                      <p:to>
                                        <p:strVal val="visible"/>
                                      </p:to>
                                    </p:set>
                                    <p:anim calcmode="lin" valueType="num">
                                      <p:cBhvr additive="base">
                                        <p:cTn id="55" dur="500" fill="hold"/>
                                        <p:tgtEl>
                                          <p:spTgt spid="174"/>
                                        </p:tgtEl>
                                        <p:attrNameLst>
                                          <p:attrName>ppt_x</p:attrName>
                                        </p:attrNameLst>
                                      </p:cBhvr>
                                      <p:tavLst>
                                        <p:tav tm="0">
                                          <p:val>
                                            <p:strVal val="0-#ppt_w/2"/>
                                          </p:val>
                                        </p:tav>
                                        <p:tav tm="100000">
                                          <p:val>
                                            <p:strVal val="#ppt_x"/>
                                          </p:val>
                                        </p:tav>
                                      </p:tavLst>
                                    </p:anim>
                                    <p:anim calcmode="lin" valueType="num">
                                      <p:cBhvr additive="base">
                                        <p:cTn id="56" dur="500" fill="hold"/>
                                        <p:tgtEl>
                                          <p:spTgt spid="17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75"/>
                                        </p:tgtEl>
                                        <p:attrNameLst>
                                          <p:attrName>style.visibility</p:attrName>
                                        </p:attrNameLst>
                                      </p:cBhvr>
                                      <p:to>
                                        <p:strVal val="visible"/>
                                      </p:to>
                                    </p:set>
                                    <p:anim calcmode="lin" valueType="num">
                                      <p:cBhvr additive="base">
                                        <p:cTn id="59" dur="500" fill="hold"/>
                                        <p:tgtEl>
                                          <p:spTgt spid="175"/>
                                        </p:tgtEl>
                                        <p:attrNameLst>
                                          <p:attrName>ppt_x</p:attrName>
                                        </p:attrNameLst>
                                      </p:cBhvr>
                                      <p:tavLst>
                                        <p:tav tm="0">
                                          <p:val>
                                            <p:strVal val="0-#ppt_w/2"/>
                                          </p:val>
                                        </p:tav>
                                        <p:tav tm="100000">
                                          <p:val>
                                            <p:strVal val="#ppt_x"/>
                                          </p:val>
                                        </p:tav>
                                      </p:tavLst>
                                    </p:anim>
                                    <p:anim calcmode="lin" valueType="num">
                                      <p:cBhvr additive="base">
                                        <p:cTn id="60" dur="500" fill="hold"/>
                                        <p:tgtEl>
                                          <p:spTgt spid="17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76"/>
                                        </p:tgtEl>
                                        <p:attrNameLst>
                                          <p:attrName>style.visibility</p:attrName>
                                        </p:attrNameLst>
                                      </p:cBhvr>
                                      <p:to>
                                        <p:strVal val="visible"/>
                                      </p:to>
                                    </p:set>
                                    <p:anim calcmode="lin" valueType="num">
                                      <p:cBhvr additive="base">
                                        <p:cTn id="63" dur="500" fill="hold"/>
                                        <p:tgtEl>
                                          <p:spTgt spid="176"/>
                                        </p:tgtEl>
                                        <p:attrNameLst>
                                          <p:attrName>ppt_x</p:attrName>
                                        </p:attrNameLst>
                                      </p:cBhvr>
                                      <p:tavLst>
                                        <p:tav tm="0">
                                          <p:val>
                                            <p:strVal val="0-#ppt_w/2"/>
                                          </p:val>
                                        </p:tav>
                                        <p:tav tm="100000">
                                          <p:val>
                                            <p:strVal val="#ppt_x"/>
                                          </p:val>
                                        </p:tav>
                                      </p:tavLst>
                                    </p:anim>
                                    <p:anim calcmode="lin" valueType="num">
                                      <p:cBhvr additive="base">
                                        <p:cTn id="64" dur="5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18" grpId="0"/>
      <p:bldP spid="170" grpId="0"/>
      <p:bldP spid="171" grpId="0"/>
      <p:bldP spid="172" grpId="0"/>
      <p:bldP spid="173" grpId="0"/>
      <p:bldP spid="174" grpId="0"/>
      <p:bldP spid="175"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692922" y="2880497"/>
            <a:ext cx="1619608" cy="1619590"/>
            <a:chOff x="4150109" y="1122184"/>
            <a:chExt cx="1872208" cy="1872189"/>
          </a:xfrm>
        </p:grpSpPr>
        <p:grpSp>
          <p:nvGrpSpPr>
            <p:cNvPr id="12" name="组合 11"/>
            <p:cNvGrpSpPr/>
            <p:nvPr/>
          </p:nvGrpSpPr>
          <p:grpSpPr>
            <a:xfrm>
              <a:off x="4150109" y="1122184"/>
              <a:ext cx="1872208" cy="1872189"/>
              <a:chOff x="1517330" y="1125257"/>
              <a:chExt cx="2204282" cy="2204282"/>
            </a:xfrm>
          </p:grpSpPr>
          <p:sp>
            <p:nvSpPr>
              <p:cNvPr id="14" name="椭圆 13"/>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5" name="椭圆 14"/>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3" name="任意多边形 15"/>
            <p:cNvSpPr/>
            <p:nvPr/>
          </p:nvSpPr>
          <p:spPr bwMode="auto">
            <a:xfrm>
              <a:off x="4775995" y="1682349"/>
              <a:ext cx="620436" cy="751859"/>
            </a:xfrm>
            <a:custGeom>
              <a:avLst/>
              <a:gdLst>
                <a:gd name="connsiteX0" fmla="*/ 1774825 w 2390775"/>
                <a:gd name="connsiteY0" fmla="*/ 1989138 h 2897188"/>
                <a:gd name="connsiteX1" fmla="*/ 1785409 w 2390775"/>
                <a:gd name="connsiteY1" fmla="*/ 1989667 h 2897188"/>
                <a:gd name="connsiteX2" fmla="*/ 1794933 w 2390775"/>
                <a:gd name="connsiteY2" fmla="*/ 1990726 h 2897188"/>
                <a:gd name="connsiteX3" fmla="*/ 1804459 w 2390775"/>
                <a:gd name="connsiteY3" fmla="*/ 1993901 h 2897188"/>
                <a:gd name="connsiteX4" fmla="*/ 1813983 w 2390775"/>
                <a:gd name="connsiteY4" fmla="*/ 1997076 h 2897188"/>
                <a:gd name="connsiteX5" fmla="*/ 1822451 w 2390775"/>
                <a:gd name="connsiteY5" fmla="*/ 2000780 h 2897188"/>
                <a:gd name="connsiteX6" fmla="*/ 1830917 w 2390775"/>
                <a:gd name="connsiteY6" fmla="*/ 2006071 h 2897188"/>
                <a:gd name="connsiteX7" fmla="*/ 1838855 w 2390775"/>
                <a:gd name="connsiteY7" fmla="*/ 2011892 h 2897188"/>
                <a:gd name="connsiteX8" fmla="*/ 1845733 w 2390775"/>
                <a:gd name="connsiteY8" fmla="*/ 2018242 h 2897188"/>
                <a:gd name="connsiteX9" fmla="*/ 1852083 w 2390775"/>
                <a:gd name="connsiteY9" fmla="*/ 2025651 h 2897188"/>
                <a:gd name="connsiteX10" fmla="*/ 1858433 w 2390775"/>
                <a:gd name="connsiteY10" fmla="*/ 2033588 h 2897188"/>
                <a:gd name="connsiteX11" fmla="*/ 1863197 w 2390775"/>
                <a:gd name="connsiteY11" fmla="*/ 2041526 h 2897188"/>
                <a:gd name="connsiteX12" fmla="*/ 1866901 w 2390775"/>
                <a:gd name="connsiteY12" fmla="*/ 2050521 h 2897188"/>
                <a:gd name="connsiteX13" fmla="*/ 1870605 w 2390775"/>
                <a:gd name="connsiteY13" fmla="*/ 2058988 h 2897188"/>
                <a:gd name="connsiteX14" fmla="*/ 1873251 w 2390775"/>
                <a:gd name="connsiteY14" fmla="*/ 2069042 h 2897188"/>
                <a:gd name="connsiteX15" fmla="*/ 1874309 w 2390775"/>
                <a:gd name="connsiteY15" fmla="*/ 2078567 h 2897188"/>
                <a:gd name="connsiteX16" fmla="*/ 1874839 w 2390775"/>
                <a:gd name="connsiteY16" fmla="*/ 2089680 h 2897188"/>
                <a:gd name="connsiteX17" fmla="*/ 1874309 w 2390775"/>
                <a:gd name="connsiteY17" fmla="*/ 2099734 h 2897188"/>
                <a:gd name="connsiteX18" fmla="*/ 1873251 w 2390775"/>
                <a:gd name="connsiteY18" fmla="*/ 2109788 h 2897188"/>
                <a:gd name="connsiteX19" fmla="*/ 1870605 w 2390775"/>
                <a:gd name="connsiteY19" fmla="*/ 2119313 h 2897188"/>
                <a:gd name="connsiteX20" fmla="*/ 1866901 w 2390775"/>
                <a:gd name="connsiteY20" fmla="*/ 2128309 h 2897188"/>
                <a:gd name="connsiteX21" fmla="*/ 1863197 w 2390775"/>
                <a:gd name="connsiteY21" fmla="*/ 2136776 h 2897188"/>
                <a:gd name="connsiteX22" fmla="*/ 1858433 w 2390775"/>
                <a:gd name="connsiteY22" fmla="*/ 2144713 h 2897188"/>
                <a:gd name="connsiteX23" fmla="*/ 1852083 w 2390775"/>
                <a:gd name="connsiteY23" fmla="*/ 2152651 h 2897188"/>
                <a:gd name="connsiteX24" fmla="*/ 1845733 w 2390775"/>
                <a:gd name="connsiteY24" fmla="*/ 2160059 h 2897188"/>
                <a:gd name="connsiteX25" fmla="*/ 1838855 w 2390775"/>
                <a:gd name="connsiteY25" fmla="*/ 2166938 h 2897188"/>
                <a:gd name="connsiteX26" fmla="*/ 1830917 w 2390775"/>
                <a:gd name="connsiteY26" fmla="*/ 2172230 h 2897188"/>
                <a:gd name="connsiteX27" fmla="*/ 1822451 w 2390775"/>
                <a:gd name="connsiteY27" fmla="*/ 2177521 h 2897188"/>
                <a:gd name="connsiteX28" fmla="*/ 1813983 w 2390775"/>
                <a:gd name="connsiteY28" fmla="*/ 2181226 h 2897188"/>
                <a:gd name="connsiteX29" fmla="*/ 1804459 w 2390775"/>
                <a:gd name="connsiteY29" fmla="*/ 2184401 h 2897188"/>
                <a:gd name="connsiteX30" fmla="*/ 1794933 w 2390775"/>
                <a:gd name="connsiteY30" fmla="*/ 2187576 h 2897188"/>
                <a:gd name="connsiteX31" fmla="*/ 1785409 w 2390775"/>
                <a:gd name="connsiteY31" fmla="*/ 2188634 h 2897188"/>
                <a:gd name="connsiteX32" fmla="*/ 1774825 w 2390775"/>
                <a:gd name="connsiteY32" fmla="*/ 2189163 h 2897188"/>
                <a:gd name="connsiteX33" fmla="*/ 1764771 w 2390775"/>
                <a:gd name="connsiteY33" fmla="*/ 2188634 h 2897188"/>
                <a:gd name="connsiteX34" fmla="*/ 1754717 w 2390775"/>
                <a:gd name="connsiteY34" fmla="*/ 2187576 h 2897188"/>
                <a:gd name="connsiteX35" fmla="*/ 1745193 w 2390775"/>
                <a:gd name="connsiteY35" fmla="*/ 2184401 h 2897188"/>
                <a:gd name="connsiteX36" fmla="*/ 1736197 w 2390775"/>
                <a:gd name="connsiteY36" fmla="*/ 2181226 h 2897188"/>
                <a:gd name="connsiteX37" fmla="*/ 1727201 w 2390775"/>
                <a:gd name="connsiteY37" fmla="*/ 2177521 h 2897188"/>
                <a:gd name="connsiteX38" fmla="*/ 1718733 w 2390775"/>
                <a:gd name="connsiteY38" fmla="*/ 2172230 h 2897188"/>
                <a:gd name="connsiteX39" fmla="*/ 1710797 w 2390775"/>
                <a:gd name="connsiteY39" fmla="*/ 2166938 h 2897188"/>
                <a:gd name="connsiteX40" fmla="*/ 1704447 w 2390775"/>
                <a:gd name="connsiteY40" fmla="*/ 2160059 h 2897188"/>
                <a:gd name="connsiteX41" fmla="*/ 1697567 w 2390775"/>
                <a:gd name="connsiteY41" fmla="*/ 2152651 h 2897188"/>
                <a:gd name="connsiteX42" fmla="*/ 1691747 w 2390775"/>
                <a:gd name="connsiteY42" fmla="*/ 2144713 h 2897188"/>
                <a:gd name="connsiteX43" fmla="*/ 1686983 w 2390775"/>
                <a:gd name="connsiteY43" fmla="*/ 2136776 h 2897188"/>
                <a:gd name="connsiteX44" fmla="*/ 1682221 w 2390775"/>
                <a:gd name="connsiteY44" fmla="*/ 2128309 h 2897188"/>
                <a:gd name="connsiteX45" fmla="*/ 1679047 w 2390775"/>
                <a:gd name="connsiteY45" fmla="*/ 2119313 h 2897188"/>
                <a:gd name="connsiteX46" fmla="*/ 1676929 w 2390775"/>
                <a:gd name="connsiteY46" fmla="*/ 2109788 h 2897188"/>
                <a:gd name="connsiteX47" fmla="*/ 1675343 w 2390775"/>
                <a:gd name="connsiteY47" fmla="*/ 2099734 h 2897188"/>
                <a:gd name="connsiteX48" fmla="*/ 1674813 w 2390775"/>
                <a:gd name="connsiteY48" fmla="*/ 2089680 h 2897188"/>
                <a:gd name="connsiteX49" fmla="*/ 1675343 w 2390775"/>
                <a:gd name="connsiteY49" fmla="*/ 2078567 h 2897188"/>
                <a:gd name="connsiteX50" fmla="*/ 1676929 w 2390775"/>
                <a:gd name="connsiteY50" fmla="*/ 2069042 h 2897188"/>
                <a:gd name="connsiteX51" fmla="*/ 1679047 w 2390775"/>
                <a:gd name="connsiteY51" fmla="*/ 2058988 h 2897188"/>
                <a:gd name="connsiteX52" fmla="*/ 1682221 w 2390775"/>
                <a:gd name="connsiteY52" fmla="*/ 2050521 h 2897188"/>
                <a:gd name="connsiteX53" fmla="*/ 1686983 w 2390775"/>
                <a:gd name="connsiteY53" fmla="*/ 2041526 h 2897188"/>
                <a:gd name="connsiteX54" fmla="*/ 1691747 w 2390775"/>
                <a:gd name="connsiteY54" fmla="*/ 2033588 h 2897188"/>
                <a:gd name="connsiteX55" fmla="*/ 1697567 w 2390775"/>
                <a:gd name="connsiteY55" fmla="*/ 2025651 h 2897188"/>
                <a:gd name="connsiteX56" fmla="*/ 1704447 w 2390775"/>
                <a:gd name="connsiteY56" fmla="*/ 2018242 h 2897188"/>
                <a:gd name="connsiteX57" fmla="*/ 1710797 w 2390775"/>
                <a:gd name="connsiteY57" fmla="*/ 2011892 h 2897188"/>
                <a:gd name="connsiteX58" fmla="*/ 1718733 w 2390775"/>
                <a:gd name="connsiteY58" fmla="*/ 2006071 h 2897188"/>
                <a:gd name="connsiteX59" fmla="*/ 1727201 w 2390775"/>
                <a:gd name="connsiteY59" fmla="*/ 2000780 h 2897188"/>
                <a:gd name="connsiteX60" fmla="*/ 1736197 w 2390775"/>
                <a:gd name="connsiteY60" fmla="*/ 1997076 h 2897188"/>
                <a:gd name="connsiteX61" fmla="*/ 1745193 w 2390775"/>
                <a:gd name="connsiteY61" fmla="*/ 1993901 h 2897188"/>
                <a:gd name="connsiteX62" fmla="*/ 1754717 w 2390775"/>
                <a:gd name="connsiteY62" fmla="*/ 1990726 h 2897188"/>
                <a:gd name="connsiteX63" fmla="*/ 1764771 w 2390775"/>
                <a:gd name="connsiteY63" fmla="*/ 1989667 h 2897188"/>
                <a:gd name="connsiteX64" fmla="*/ 757767 w 2390775"/>
                <a:gd name="connsiteY64" fmla="*/ 1644650 h 2897188"/>
                <a:gd name="connsiteX65" fmla="*/ 757767 w 2390775"/>
                <a:gd name="connsiteY65" fmla="*/ 1713971 h 2897188"/>
                <a:gd name="connsiteX66" fmla="*/ 758295 w 2390775"/>
                <a:gd name="connsiteY66" fmla="*/ 1735137 h 2897188"/>
                <a:gd name="connsiteX67" fmla="*/ 759355 w 2390775"/>
                <a:gd name="connsiteY67" fmla="*/ 1756304 h 2897188"/>
                <a:gd name="connsiteX68" fmla="*/ 762529 w 2390775"/>
                <a:gd name="connsiteY68" fmla="*/ 1776942 h 2897188"/>
                <a:gd name="connsiteX69" fmla="*/ 765705 w 2390775"/>
                <a:gd name="connsiteY69" fmla="*/ 1797050 h 2897188"/>
                <a:gd name="connsiteX70" fmla="*/ 769937 w 2390775"/>
                <a:gd name="connsiteY70" fmla="*/ 1817158 h 2897188"/>
                <a:gd name="connsiteX71" fmla="*/ 775229 w 2390775"/>
                <a:gd name="connsiteY71" fmla="*/ 1836737 h 2897188"/>
                <a:gd name="connsiteX72" fmla="*/ 781579 w 2390775"/>
                <a:gd name="connsiteY72" fmla="*/ 1856317 h 2897188"/>
                <a:gd name="connsiteX73" fmla="*/ 788459 w 2390775"/>
                <a:gd name="connsiteY73" fmla="*/ 1875367 h 2897188"/>
                <a:gd name="connsiteX74" fmla="*/ 796395 w 2390775"/>
                <a:gd name="connsiteY74" fmla="*/ 1893887 h 2897188"/>
                <a:gd name="connsiteX75" fmla="*/ 804863 w 2390775"/>
                <a:gd name="connsiteY75" fmla="*/ 1911879 h 2897188"/>
                <a:gd name="connsiteX76" fmla="*/ 814387 w 2390775"/>
                <a:gd name="connsiteY76" fmla="*/ 1929342 h 2897188"/>
                <a:gd name="connsiteX77" fmla="*/ 824441 w 2390775"/>
                <a:gd name="connsiteY77" fmla="*/ 1946804 h 2897188"/>
                <a:gd name="connsiteX78" fmla="*/ 835555 w 2390775"/>
                <a:gd name="connsiteY78" fmla="*/ 1963208 h 2897188"/>
                <a:gd name="connsiteX79" fmla="*/ 847195 w 2390775"/>
                <a:gd name="connsiteY79" fmla="*/ 1979612 h 2897188"/>
                <a:gd name="connsiteX80" fmla="*/ 859895 w 2390775"/>
                <a:gd name="connsiteY80" fmla="*/ 1994959 h 2897188"/>
                <a:gd name="connsiteX81" fmla="*/ 872595 w 2390775"/>
                <a:gd name="connsiteY81" fmla="*/ 2009775 h 2897188"/>
                <a:gd name="connsiteX82" fmla="*/ 885825 w 2390775"/>
                <a:gd name="connsiteY82" fmla="*/ 2024592 h 2897188"/>
                <a:gd name="connsiteX83" fmla="*/ 900641 w 2390775"/>
                <a:gd name="connsiteY83" fmla="*/ 2037821 h 2897188"/>
                <a:gd name="connsiteX84" fmla="*/ 915459 w 2390775"/>
                <a:gd name="connsiteY84" fmla="*/ 2051579 h 2897188"/>
                <a:gd name="connsiteX85" fmla="*/ 930805 w 2390775"/>
                <a:gd name="connsiteY85" fmla="*/ 2063750 h 2897188"/>
                <a:gd name="connsiteX86" fmla="*/ 947209 w 2390775"/>
                <a:gd name="connsiteY86" fmla="*/ 2075392 h 2897188"/>
                <a:gd name="connsiteX87" fmla="*/ 963613 w 2390775"/>
                <a:gd name="connsiteY87" fmla="*/ 2085975 h 2897188"/>
                <a:gd name="connsiteX88" fmla="*/ 980545 w 2390775"/>
                <a:gd name="connsiteY88" fmla="*/ 2096559 h 2897188"/>
                <a:gd name="connsiteX89" fmla="*/ 998537 w 2390775"/>
                <a:gd name="connsiteY89" fmla="*/ 2105554 h 2897188"/>
                <a:gd name="connsiteX90" fmla="*/ 1016529 w 2390775"/>
                <a:gd name="connsiteY90" fmla="*/ 2114550 h 2897188"/>
                <a:gd name="connsiteX91" fmla="*/ 1035051 w 2390775"/>
                <a:gd name="connsiteY91" fmla="*/ 2122488 h 2897188"/>
                <a:gd name="connsiteX92" fmla="*/ 1054099 w 2390775"/>
                <a:gd name="connsiteY92" fmla="*/ 2129896 h 2897188"/>
                <a:gd name="connsiteX93" fmla="*/ 1073151 w 2390775"/>
                <a:gd name="connsiteY93" fmla="*/ 2135717 h 2897188"/>
                <a:gd name="connsiteX94" fmla="*/ 1093259 w 2390775"/>
                <a:gd name="connsiteY94" fmla="*/ 2141009 h 2897188"/>
                <a:gd name="connsiteX95" fmla="*/ 1112837 w 2390775"/>
                <a:gd name="connsiteY95" fmla="*/ 2145242 h 2897188"/>
                <a:gd name="connsiteX96" fmla="*/ 1133475 w 2390775"/>
                <a:gd name="connsiteY96" fmla="*/ 2148946 h 2897188"/>
                <a:gd name="connsiteX97" fmla="*/ 1154113 w 2390775"/>
                <a:gd name="connsiteY97" fmla="*/ 2151592 h 2897188"/>
                <a:gd name="connsiteX98" fmla="*/ 1154113 w 2390775"/>
                <a:gd name="connsiteY98" fmla="*/ 2352675 h 2897188"/>
                <a:gd name="connsiteX99" fmla="*/ 1154113 w 2390775"/>
                <a:gd name="connsiteY99" fmla="*/ 2369609 h 2897188"/>
                <a:gd name="connsiteX100" fmla="*/ 1155699 w 2390775"/>
                <a:gd name="connsiteY100" fmla="*/ 2386013 h 2897188"/>
                <a:gd name="connsiteX101" fmla="*/ 1157817 w 2390775"/>
                <a:gd name="connsiteY101" fmla="*/ 2402946 h 2897188"/>
                <a:gd name="connsiteX102" fmla="*/ 1160991 w 2390775"/>
                <a:gd name="connsiteY102" fmla="*/ 2418821 h 2897188"/>
                <a:gd name="connsiteX103" fmla="*/ 1164167 w 2390775"/>
                <a:gd name="connsiteY103" fmla="*/ 2435225 h 2897188"/>
                <a:gd name="connsiteX104" fmla="*/ 1168929 w 2390775"/>
                <a:gd name="connsiteY104" fmla="*/ 2451100 h 2897188"/>
                <a:gd name="connsiteX105" fmla="*/ 1174221 w 2390775"/>
                <a:gd name="connsiteY105" fmla="*/ 2465917 h 2897188"/>
                <a:gd name="connsiteX106" fmla="*/ 1180041 w 2390775"/>
                <a:gd name="connsiteY106" fmla="*/ 2481263 h 2897188"/>
                <a:gd name="connsiteX107" fmla="*/ 1186391 w 2390775"/>
                <a:gd name="connsiteY107" fmla="*/ 2495550 h 2897188"/>
                <a:gd name="connsiteX108" fmla="*/ 1193799 w 2390775"/>
                <a:gd name="connsiteY108" fmla="*/ 2510367 h 2897188"/>
                <a:gd name="connsiteX109" fmla="*/ 1201737 w 2390775"/>
                <a:gd name="connsiteY109" fmla="*/ 2523596 h 2897188"/>
                <a:gd name="connsiteX110" fmla="*/ 1210733 w 2390775"/>
                <a:gd name="connsiteY110" fmla="*/ 2537355 h 2897188"/>
                <a:gd name="connsiteX111" fmla="*/ 1219729 w 2390775"/>
                <a:gd name="connsiteY111" fmla="*/ 2550584 h 2897188"/>
                <a:gd name="connsiteX112" fmla="*/ 1229783 w 2390775"/>
                <a:gd name="connsiteY112" fmla="*/ 2562755 h 2897188"/>
                <a:gd name="connsiteX113" fmla="*/ 1239837 w 2390775"/>
                <a:gd name="connsiteY113" fmla="*/ 2574926 h 2897188"/>
                <a:gd name="connsiteX114" fmla="*/ 1250951 w 2390775"/>
                <a:gd name="connsiteY114" fmla="*/ 2586567 h 2897188"/>
                <a:gd name="connsiteX115" fmla="*/ 1262591 w 2390775"/>
                <a:gd name="connsiteY115" fmla="*/ 2597680 h 2897188"/>
                <a:gd name="connsiteX116" fmla="*/ 1274233 w 2390775"/>
                <a:gd name="connsiteY116" fmla="*/ 2607734 h 2897188"/>
                <a:gd name="connsiteX117" fmla="*/ 1286933 w 2390775"/>
                <a:gd name="connsiteY117" fmla="*/ 2617788 h 2897188"/>
                <a:gd name="connsiteX118" fmla="*/ 1300163 w 2390775"/>
                <a:gd name="connsiteY118" fmla="*/ 2626784 h 2897188"/>
                <a:gd name="connsiteX119" fmla="*/ 1313391 w 2390775"/>
                <a:gd name="connsiteY119" fmla="*/ 2635780 h 2897188"/>
                <a:gd name="connsiteX120" fmla="*/ 1327151 w 2390775"/>
                <a:gd name="connsiteY120" fmla="*/ 2643717 h 2897188"/>
                <a:gd name="connsiteX121" fmla="*/ 1341437 w 2390775"/>
                <a:gd name="connsiteY121" fmla="*/ 2650596 h 2897188"/>
                <a:gd name="connsiteX122" fmla="*/ 1356255 w 2390775"/>
                <a:gd name="connsiteY122" fmla="*/ 2657476 h 2897188"/>
                <a:gd name="connsiteX123" fmla="*/ 1371071 w 2390775"/>
                <a:gd name="connsiteY123" fmla="*/ 2663296 h 2897188"/>
                <a:gd name="connsiteX124" fmla="*/ 1386417 w 2390775"/>
                <a:gd name="connsiteY124" fmla="*/ 2668588 h 2897188"/>
                <a:gd name="connsiteX125" fmla="*/ 1402291 w 2390775"/>
                <a:gd name="connsiteY125" fmla="*/ 2673351 h 2897188"/>
                <a:gd name="connsiteX126" fmla="*/ 1418167 w 2390775"/>
                <a:gd name="connsiteY126" fmla="*/ 2676526 h 2897188"/>
                <a:gd name="connsiteX127" fmla="*/ 1434571 w 2390775"/>
                <a:gd name="connsiteY127" fmla="*/ 2679171 h 2897188"/>
                <a:gd name="connsiteX128" fmla="*/ 1450975 w 2390775"/>
                <a:gd name="connsiteY128" fmla="*/ 2681817 h 2897188"/>
                <a:gd name="connsiteX129" fmla="*/ 1467379 w 2390775"/>
                <a:gd name="connsiteY129" fmla="*/ 2683405 h 2897188"/>
                <a:gd name="connsiteX130" fmla="*/ 1484841 w 2390775"/>
                <a:gd name="connsiteY130" fmla="*/ 2683405 h 2897188"/>
                <a:gd name="connsiteX131" fmla="*/ 1501775 w 2390775"/>
                <a:gd name="connsiteY131" fmla="*/ 2683405 h 2897188"/>
                <a:gd name="connsiteX132" fmla="*/ 1518709 w 2390775"/>
                <a:gd name="connsiteY132" fmla="*/ 2681817 h 2897188"/>
                <a:gd name="connsiteX133" fmla="*/ 1535113 w 2390775"/>
                <a:gd name="connsiteY133" fmla="*/ 2679171 h 2897188"/>
                <a:gd name="connsiteX134" fmla="*/ 1551517 w 2390775"/>
                <a:gd name="connsiteY134" fmla="*/ 2676526 h 2897188"/>
                <a:gd name="connsiteX135" fmla="*/ 1567391 w 2390775"/>
                <a:gd name="connsiteY135" fmla="*/ 2673351 h 2897188"/>
                <a:gd name="connsiteX136" fmla="*/ 1582737 w 2390775"/>
                <a:gd name="connsiteY136" fmla="*/ 2668588 h 2897188"/>
                <a:gd name="connsiteX137" fmla="*/ 1598613 w 2390775"/>
                <a:gd name="connsiteY137" fmla="*/ 2663296 h 2897188"/>
                <a:gd name="connsiteX138" fmla="*/ 1613429 w 2390775"/>
                <a:gd name="connsiteY138" fmla="*/ 2657476 h 2897188"/>
                <a:gd name="connsiteX139" fmla="*/ 1628245 w 2390775"/>
                <a:gd name="connsiteY139" fmla="*/ 2650596 h 2897188"/>
                <a:gd name="connsiteX140" fmla="*/ 1642005 w 2390775"/>
                <a:gd name="connsiteY140" fmla="*/ 2643717 h 2897188"/>
                <a:gd name="connsiteX141" fmla="*/ 1656291 w 2390775"/>
                <a:gd name="connsiteY141" fmla="*/ 2635780 h 2897188"/>
                <a:gd name="connsiteX142" fmla="*/ 1669521 w 2390775"/>
                <a:gd name="connsiteY142" fmla="*/ 2626784 h 2897188"/>
                <a:gd name="connsiteX143" fmla="*/ 1682221 w 2390775"/>
                <a:gd name="connsiteY143" fmla="*/ 2617788 h 2897188"/>
                <a:gd name="connsiteX144" fmla="*/ 1695451 w 2390775"/>
                <a:gd name="connsiteY144" fmla="*/ 2607734 h 2897188"/>
                <a:gd name="connsiteX145" fmla="*/ 1707091 w 2390775"/>
                <a:gd name="connsiteY145" fmla="*/ 2597680 h 2897188"/>
                <a:gd name="connsiteX146" fmla="*/ 1718733 w 2390775"/>
                <a:gd name="connsiteY146" fmla="*/ 2586567 h 2897188"/>
                <a:gd name="connsiteX147" fmla="*/ 1729317 w 2390775"/>
                <a:gd name="connsiteY147" fmla="*/ 2574926 h 2897188"/>
                <a:gd name="connsiteX148" fmla="*/ 1739899 w 2390775"/>
                <a:gd name="connsiteY148" fmla="*/ 2562755 h 2897188"/>
                <a:gd name="connsiteX149" fmla="*/ 1749425 w 2390775"/>
                <a:gd name="connsiteY149" fmla="*/ 2550584 h 2897188"/>
                <a:gd name="connsiteX150" fmla="*/ 1758951 w 2390775"/>
                <a:gd name="connsiteY150" fmla="*/ 2537355 h 2897188"/>
                <a:gd name="connsiteX151" fmla="*/ 1767417 w 2390775"/>
                <a:gd name="connsiteY151" fmla="*/ 2523596 h 2897188"/>
                <a:gd name="connsiteX152" fmla="*/ 1775355 w 2390775"/>
                <a:gd name="connsiteY152" fmla="*/ 2510367 h 2897188"/>
                <a:gd name="connsiteX153" fmla="*/ 1783291 w 2390775"/>
                <a:gd name="connsiteY153" fmla="*/ 2495550 h 2897188"/>
                <a:gd name="connsiteX154" fmla="*/ 1789113 w 2390775"/>
                <a:gd name="connsiteY154" fmla="*/ 2481263 h 2897188"/>
                <a:gd name="connsiteX155" fmla="*/ 1795463 w 2390775"/>
                <a:gd name="connsiteY155" fmla="*/ 2465917 h 2897188"/>
                <a:gd name="connsiteX156" fmla="*/ 1800755 w 2390775"/>
                <a:gd name="connsiteY156" fmla="*/ 2451100 h 2897188"/>
                <a:gd name="connsiteX157" fmla="*/ 1804987 w 2390775"/>
                <a:gd name="connsiteY157" fmla="*/ 2435225 h 2897188"/>
                <a:gd name="connsiteX158" fmla="*/ 1808691 w 2390775"/>
                <a:gd name="connsiteY158" fmla="*/ 2418821 h 2897188"/>
                <a:gd name="connsiteX159" fmla="*/ 1811867 w 2390775"/>
                <a:gd name="connsiteY159" fmla="*/ 2402946 h 2897188"/>
                <a:gd name="connsiteX160" fmla="*/ 1813983 w 2390775"/>
                <a:gd name="connsiteY160" fmla="*/ 2386013 h 2897188"/>
                <a:gd name="connsiteX161" fmla="*/ 1815041 w 2390775"/>
                <a:gd name="connsiteY161" fmla="*/ 2369609 h 2897188"/>
                <a:gd name="connsiteX162" fmla="*/ 1815571 w 2390775"/>
                <a:gd name="connsiteY162" fmla="*/ 2352675 h 2897188"/>
                <a:gd name="connsiteX163" fmla="*/ 1815571 w 2390775"/>
                <a:gd name="connsiteY163" fmla="*/ 2272242 h 2897188"/>
                <a:gd name="connsiteX164" fmla="*/ 1823509 w 2390775"/>
                <a:gd name="connsiteY164" fmla="*/ 2270655 h 2897188"/>
                <a:gd name="connsiteX165" fmla="*/ 1830917 w 2390775"/>
                <a:gd name="connsiteY165" fmla="*/ 2268538 h 2897188"/>
                <a:gd name="connsiteX166" fmla="*/ 1838855 w 2390775"/>
                <a:gd name="connsiteY166" fmla="*/ 2265892 h 2897188"/>
                <a:gd name="connsiteX167" fmla="*/ 1845733 w 2390775"/>
                <a:gd name="connsiteY167" fmla="*/ 2262717 h 2897188"/>
                <a:gd name="connsiteX168" fmla="*/ 1860021 w 2390775"/>
                <a:gd name="connsiteY168" fmla="*/ 2256367 h 2897188"/>
                <a:gd name="connsiteX169" fmla="*/ 1873779 w 2390775"/>
                <a:gd name="connsiteY169" fmla="*/ 2248430 h 2897188"/>
                <a:gd name="connsiteX170" fmla="*/ 1886479 w 2390775"/>
                <a:gd name="connsiteY170" fmla="*/ 2239963 h 2897188"/>
                <a:gd name="connsiteX171" fmla="*/ 1898651 w 2390775"/>
                <a:gd name="connsiteY171" fmla="*/ 2229909 h 2897188"/>
                <a:gd name="connsiteX172" fmla="*/ 1909763 w 2390775"/>
                <a:gd name="connsiteY172" fmla="*/ 2219325 h 2897188"/>
                <a:gd name="connsiteX173" fmla="*/ 1920345 w 2390775"/>
                <a:gd name="connsiteY173" fmla="*/ 2207684 h 2897188"/>
                <a:gd name="connsiteX174" fmla="*/ 1929341 w 2390775"/>
                <a:gd name="connsiteY174" fmla="*/ 2194984 h 2897188"/>
                <a:gd name="connsiteX175" fmla="*/ 1937809 w 2390775"/>
                <a:gd name="connsiteY175" fmla="*/ 2182284 h 2897188"/>
                <a:gd name="connsiteX176" fmla="*/ 1944687 w 2390775"/>
                <a:gd name="connsiteY176" fmla="*/ 2168525 h 2897188"/>
                <a:gd name="connsiteX177" fmla="*/ 1950509 w 2390775"/>
                <a:gd name="connsiteY177" fmla="*/ 2153709 h 2897188"/>
                <a:gd name="connsiteX178" fmla="*/ 1953155 w 2390775"/>
                <a:gd name="connsiteY178" fmla="*/ 2145771 h 2897188"/>
                <a:gd name="connsiteX179" fmla="*/ 1955799 w 2390775"/>
                <a:gd name="connsiteY179" fmla="*/ 2138892 h 2897188"/>
                <a:gd name="connsiteX180" fmla="*/ 1957387 w 2390775"/>
                <a:gd name="connsiteY180" fmla="*/ 2130955 h 2897188"/>
                <a:gd name="connsiteX181" fmla="*/ 1958975 w 2390775"/>
                <a:gd name="connsiteY181" fmla="*/ 2123017 h 2897188"/>
                <a:gd name="connsiteX182" fmla="*/ 1960033 w 2390775"/>
                <a:gd name="connsiteY182" fmla="*/ 2115079 h 2897188"/>
                <a:gd name="connsiteX183" fmla="*/ 1961091 w 2390775"/>
                <a:gd name="connsiteY183" fmla="*/ 2106613 h 2897188"/>
                <a:gd name="connsiteX184" fmla="*/ 1961621 w 2390775"/>
                <a:gd name="connsiteY184" fmla="*/ 2098146 h 2897188"/>
                <a:gd name="connsiteX185" fmla="*/ 1961621 w 2390775"/>
                <a:gd name="connsiteY185" fmla="*/ 2090738 h 2897188"/>
                <a:gd name="connsiteX186" fmla="*/ 1961621 w 2390775"/>
                <a:gd name="connsiteY186" fmla="*/ 2080684 h 2897188"/>
                <a:gd name="connsiteX187" fmla="*/ 1961091 w 2390775"/>
                <a:gd name="connsiteY187" fmla="*/ 2071159 h 2897188"/>
                <a:gd name="connsiteX188" fmla="*/ 1959505 w 2390775"/>
                <a:gd name="connsiteY188" fmla="*/ 2062163 h 2897188"/>
                <a:gd name="connsiteX189" fmla="*/ 1957917 w 2390775"/>
                <a:gd name="connsiteY189" fmla="*/ 2052638 h 2897188"/>
                <a:gd name="connsiteX190" fmla="*/ 1956329 w 2390775"/>
                <a:gd name="connsiteY190" fmla="*/ 2043642 h 2897188"/>
                <a:gd name="connsiteX191" fmla="*/ 1953155 w 2390775"/>
                <a:gd name="connsiteY191" fmla="*/ 2034646 h 2897188"/>
                <a:gd name="connsiteX192" fmla="*/ 1950509 w 2390775"/>
                <a:gd name="connsiteY192" fmla="*/ 2026179 h 2897188"/>
                <a:gd name="connsiteX193" fmla="*/ 1947333 w 2390775"/>
                <a:gd name="connsiteY193" fmla="*/ 2017713 h 2897188"/>
                <a:gd name="connsiteX194" fmla="*/ 1943099 w 2390775"/>
                <a:gd name="connsiteY194" fmla="*/ 2009246 h 2897188"/>
                <a:gd name="connsiteX195" fmla="*/ 1939395 w 2390775"/>
                <a:gd name="connsiteY195" fmla="*/ 2000779 h 2897188"/>
                <a:gd name="connsiteX196" fmla="*/ 1934633 w 2390775"/>
                <a:gd name="connsiteY196" fmla="*/ 1993371 h 2897188"/>
                <a:gd name="connsiteX197" fmla="*/ 1929871 w 2390775"/>
                <a:gd name="connsiteY197" fmla="*/ 1985962 h 2897188"/>
                <a:gd name="connsiteX198" fmla="*/ 1924579 w 2390775"/>
                <a:gd name="connsiteY198" fmla="*/ 1978554 h 2897188"/>
                <a:gd name="connsiteX199" fmla="*/ 1919287 w 2390775"/>
                <a:gd name="connsiteY199" fmla="*/ 1971146 h 2897188"/>
                <a:gd name="connsiteX200" fmla="*/ 1912937 w 2390775"/>
                <a:gd name="connsiteY200" fmla="*/ 1964796 h 2897188"/>
                <a:gd name="connsiteX201" fmla="*/ 1907117 w 2390775"/>
                <a:gd name="connsiteY201" fmla="*/ 1957917 h 2897188"/>
                <a:gd name="connsiteX202" fmla="*/ 1900767 w 2390775"/>
                <a:gd name="connsiteY202" fmla="*/ 1951567 h 2897188"/>
                <a:gd name="connsiteX203" fmla="*/ 1893887 w 2390775"/>
                <a:gd name="connsiteY203" fmla="*/ 1946275 h 2897188"/>
                <a:gd name="connsiteX204" fmla="*/ 1886479 w 2390775"/>
                <a:gd name="connsiteY204" fmla="*/ 1940454 h 2897188"/>
                <a:gd name="connsiteX205" fmla="*/ 1879599 w 2390775"/>
                <a:gd name="connsiteY205" fmla="*/ 1935692 h 2897188"/>
                <a:gd name="connsiteX206" fmla="*/ 1871663 w 2390775"/>
                <a:gd name="connsiteY206" fmla="*/ 1930400 h 2897188"/>
                <a:gd name="connsiteX207" fmla="*/ 1863725 w 2390775"/>
                <a:gd name="connsiteY207" fmla="*/ 1926167 h 2897188"/>
                <a:gd name="connsiteX208" fmla="*/ 1855787 w 2390775"/>
                <a:gd name="connsiteY208" fmla="*/ 1921404 h 2897188"/>
                <a:gd name="connsiteX209" fmla="*/ 1847321 w 2390775"/>
                <a:gd name="connsiteY209" fmla="*/ 1918229 h 2897188"/>
                <a:gd name="connsiteX210" fmla="*/ 1839383 w 2390775"/>
                <a:gd name="connsiteY210" fmla="*/ 1914525 h 2897188"/>
                <a:gd name="connsiteX211" fmla="*/ 1830387 w 2390775"/>
                <a:gd name="connsiteY211" fmla="*/ 1911879 h 2897188"/>
                <a:gd name="connsiteX212" fmla="*/ 1821921 w 2390775"/>
                <a:gd name="connsiteY212" fmla="*/ 1909233 h 2897188"/>
                <a:gd name="connsiteX213" fmla="*/ 1812395 w 2390775"/>
                <a:gd name="connsiteY213" fmla="*/ 1907117 h 2897188"/>
                <a:gd name="connsiteX214" fmla="*/ 1803399 w 2390775"/>
                <a:gd name="connsiteY214" fmla="*/ 1905000 h 2897188"/>
                <a:gd name="connsiteX215" fmla="*/ 1793875 w 2390775"/>
                <a:gd name="connsiteY215" fmla="*/ 1903942 h 2897188"/>
                <a:gd name="connsiteX216" fmla="*/ 1784351 w 2390775"/>
                <a:gd name="connsiteY216" fmla="*/ 1903412 h 2897188"/>
                <a:gd name="connsiteX217" fmla="*/ 1774825 w 2390775"/>
                <a:gd name="connsiteY217" fmla="*/ 1902883 h 2897188"/>
                <a:gd name="connsiteX218" fmla="*/ 1765299 w 2390775"/>
                <a:gd name="connsiteY218" fmla="*/ 1903412 h 2897188"/>
                <a:gd name="connsiteX219" fmla="*/ 1755775 w 2390775"/>
                <a:gd name="connsiteY219" fmla="*/ 1903942 h 2897188"/>
                <a:gd name="connsiteX220" fmla="*/ 1746251 w 2390775"/>
                <a:gd name="connsiteY220" fmla="*/ 1905000 h 2897188"/>
                <a:gd name="connsiteX221" fmla="*/ 1737255 w 2390775"/>
                <a:gd name="connsiteY221" fmla="*/ 1907117 h 2897188"/>
                <a:gd name="connsiteX222" fmla="*/ 1728259 w 2390775"/>
                <a:gd name="connsiteY222" fmla="*/ 1909233 h 2897188"/>
                <a:gd name="connsiteX223" fmla="*/ 1719263 w 2390775"/>
                <a:gd name="connsiteY223" fmla="*/ 1911879 h 2897188"/>
                <a:gd name="connsiteX224" fmla="*/ 1710795 w 2390775"/>
                <a:gd name="connsiteY224" fmla="*/ 1914525 h 2897188"/>
                <a:gd name="connsiteX225" fmla="*/ 1701799 w 2390775"/>
                <a:gd name="connsiteY225" fmla="*/ 1918229 h 2897188"/>
                <a:gd name="connsiteX226" fmla="*/ 1694391 w 2390775"/>
                <a:gd name="connsiteY226" fmla="*/ 1921404 h 2897188"/>
                <a:gd name="connsiteX227" fmla="*/ 1685925 w 2390775"/>
                <a:gd name="connsiteY227" fmla="*/ 1926167 h 2897188"/>
                <a:gd name="connsiteX228" fmla="*/ 1677987 w 2390775"/>
                <a:gd name="connsiteY228" fmla="*/ 1930400 h 2897188"/>
                <a:gd name="connsiteX229" fmla="*/ 1670579 w 2390775"/>
                <a:gd name="connsiteY229" fmla="*/ 1935692 h 2897188"/>
                <a:gd name="connsiteX230" fmla="*/ 1663171 w 2390775"/>
                <a:gd name="connsiteY230" fmla="*/ 1940454 h 2897188"/>
                <a:gd name="connsiteX231" fmla="*/ 1656291 w 2390775"/>
                <a:gd name="connsiteY231" fmla="*/ 1946275 h 2897188"/>
                <a:gd name="connsiteX232" fmla="*/ 1649413 w 2390775"/>
                <a:gd name="connsiteY232" fmla="*/ 1951567 h 2897188"/>
                <a:gd name="connsiteX233" fmla="*/ 1642533 w 2390775"/>
                <a:gd name="connsiteY233" fmla="*/ 1957917 h 2897188"/>
                <a:gd name="connsiteX234" fmla="*/ 1636713 w 2390775"/>
                <a:gd name="connsiteY234" fmla="*/ 1964796 h 2897188"/>
                <a:gd name="connsiteX235" fmla="*/ 1630891 w 2390775"/>
                <a:gd name="connsiteY235" fmla="*/ 1971146 h 2897188"/>
                <a:gd name="connsiteX236" fmla="*/ 1625599 w 2390775"/>
                <a:gd name="connsiteY236" fmla="*/ 1978554 h 2897188"/>
                <a:gd name="connsiteX237" fmla="*/ 1619779 w 2390775"/>
                <a:gd name="connsiteY237" fmla="*/ 1985962 h 2897188"/>
                <a:gd name="connsiteX238" fmla="*/ 1615545 w 2390775"/>
                <a:gd name="connsiteY238" fmla="*/ 1993371 h 2897188"/>
                <a:gd name="connsiteX239" fmla="*/ 1610783 w 2390775"/>
                <a:gd name="connsiteY239" fmla="*/ 2000779 h 2897188"/>
                <a:gd name="connsiteX240" fmla="*/ 1606551 w 2390775"/>
                <a:gd name="connsiteY240" fmla="*/ 2009246 h 2897188"/>
                <a:gd name="connsiteX241" fmla="*/ 1602845 w 2390775"/>
                <a:gd name="connsiteY241" fmla="*/ 2017713 h 2897188"/>
                <a:gd name="connsiteX242" fmla="*/ 1599671 w 2390775"/>
                <a:gd name="connsiteY242" fmla="*/ 2026179 h 2897188"/>
                <a:gd name="connsiteX243" fmla="*/ 1596495 w 2390775"/>
                <a:gd name="connsiteY243" fmla="*/ 2034646 h 2897188"/>
                <a:gd name="connsiteX244" fmla="*/ 1593851 w 2390775"/>
                <a:gd name="connsiteY244" fmla="*/ 2043642 h 2897188"/>
                <a:gd name="connsiteX245" fmla="*/ 1591733 w 2390775"/>
                <a:gd name="connsiteY245" fmla="*/ 2052638 h 2897188"/>
                <a:gd name="connsiteX246" fmla="*/ 1590145 w 2390775"/>
                <a:gd name="connsiteY246" fmla="*/ 2062163 h 2897188"/>
                <a:gd name="connsiteX247" fmla="*/ 1589087 w 2390775"/>
                <a:gd name="connsiteY247" fmla="*/ 2071159 h 2897188"/>
                <a:gd name="connsiteX248" fmla="*/ 1588559 w 2390775"/>
                <a:gd name="connsiteY248" fmla="*/ 2080684 h 2897188"/>
                <a:gd name="connsiteX249" fmla="*/ 1588029 w 2390775"/>
                <a:gd name="connsiteY249" fmla="*/ 2090738 h 2897188"/>
                <a:gd name="connsiteX250" fmla="*/ 1588559 w 2390775"/>
                <a:gd name="connsiteY250" fmla="*/ 2098146 h 2897188"/>
                <a:gd name="connsiteX251" fmla="*/ 1589087 w 2390775"/>
                <a:gd name="connsiteY251" fmla="*/ 2106084 h 2897188"/>
                <a:gd name="connsiteX252" fmla="*/ 1589617 w 2390775"/>
                <a:gd name="connsiteY252" fmla="*/ 2114550 h 2897188"/>
                <a:gd name="connsiteX253" fmla="*/ 1590675 w 2390775"/>
                <a:gd name="connsiteY253" fmla="*/ 2122488 h 2897188"/>
                <a:gd name="connsiteX254" fmla="*/ 1592263 w 2390775"/>
                <a:gd name="connsiteY254" fmla="*/ 2129896 h 2897188"/>
                <a:gd name="connsiteX255" fmla="*/ 1593851 w 2390775"/>
                <a:gd name="connsiteY255" fmla="*/ 2137305 h 2897188"/>
                <a:gd name="connsiteX256" fmla="*/ 1598613 w 2390775"/>
                <a:gd name="connsiteY256" fmla="*/ 2152121 h 2897188"/>
                <a:gd name="connsiteX257" fmla="*/ 1604433 w 2390775"/>
                <a:gd name="connsiteY257" fmla="*/ 2166409 h 2897188"/>
                <a:gd name="connsiteX258" fmla="*/ 1611313 w 2390775"/>
                <a:gd name="connsiteY258" fmla="*/ 2180167 h 2897188"/>
                <a:gd name="connsiteX259" fmla="*/ 1619251 w 2390775"/>
                <a:gd name="connsiteY259" fmla="*/ 2192867 h 2897188"/>
                <a:gd name="connsiteX260" fmla="*/ 1628245 w 2390775"/>
                <a:gd name="connsiteY260" fmla="*/ 2205038 h 2897188"/>
                <a:gd name="connsiteX261" fmla="*/ 1638299 w 2390775"/>
                <a:gd name="connsiteY261" fmla="*/ 2217209 h 2897188"/>
                <a:gd name="connsiteX262" fmla="*/ 1648883 w 2390775"/>
                <a:gd name="connsiteY262" fmla="*/ 2227792 h 2897188"/>
                <a:gd name="connsiteX263" fmla="*/ 1660525 w 2390775"/>
                <a:gd name="connsiteY263" fmla="*/ 2237317 h 2897188"/>
                <a:gd name="connsiteX264" fmla="*/ 1672695 w 2390775"/>
                <a:gd name="connsiteY264" fmla="*/ 2246313 h 2897188"/>
                <a:gd name="connsiteX265" fmla="*/ 1685925 w 2390775"/>
                <a:gd name="connsiteY265" fmla="*/ 2253721 h 2897188"/>
                <a:gd name="connsiteX266" fmla="*/ 1699683 w 2390775"/>
                <a:gd name="connsiteY266" fmla="*/ 2260600 h 2897188"/>
                <a:gd name="connsiteX267" fmla="*/ 1713971 w 2390775"/>
                <a:gd name="connsiteY267" fmla="*/ 2266421 h 2897188"/>
                <a:gd name="connsiteX268" fmla="*/ 1728787 w 2390775"/>
                <a:gd name="connsiteY268" fmla="*/ 2270655 h 2897188"/>
                <a:gd name="connsiteX269" fmla="*/ 1728787 w 2390775"/>
                <a:gd name="connsiteY269" fmla="*/ 2352675 h 2897188"/>
                <a:gd name="connsiteX270" fmla="*/ 1728259 w 2390775"/>
                <a:gd name="connsiteY270" fmla="*/ 2365375 h 2897188"/>
                <a:gd name="connsiteX271" fmla="*/ 1727729 w 2390775"/>
                <a:gd name="connsiteY271" fmla="*/ 2377546 h 2897188"/>
                <a:gd name="connsiteX272" fmla="*/ 1726141 w 2390775"/>
                <a:gd name="connsiteY272" fmla="*/ 2389188 h 2897188"/>
                <a:gd name="connsiteX273" fmla="*/ 1724025 w 2390775"/>
                <a:gd name="connsiteY273" fmla="*/ 2401888 h 2897188"/>
                <a:gd name="connsiteX274" fmla="*/ 1720851 w 2390775"/>
                <a:gd name="connsiteY274" fmla="*/ 2413530 h 2897188"/>
                <a:gd name="connsiteX275" fmla="*/ 1717675 w 2390775"/>
                <a:gd name="connsiteY275" fmla="*/ 2425171 h 2897188"/>
                <a:gd name="connsiteX276" fmla="*/ 1713971 w 2390775"/>
                <a:gd name="connsiteY276" fmla="*/ 2436284 h 2897188"/>
                <a:gd name="connsiteX277" fmla="*/ 1709737 w 2390775"/>
                <a:gd name="connsiteY277" fmla="*/ 2447396 h 2897188"/>
                <a:gd name="connsiteX278" fmla="*/ 1704975 w 2390775"/>
                <a:gd name="connsiteY278" fmla="*/ 2457980 h 2897188"/>
                <a:gd name="connsiteX279" fmla="*/ 1699155 w 2390775"/>
                <a:gd name="connsiteY279" fmla="*/ 2469092 h 2897188"/>
                <a:gd name="connsiteX280" fmla="*/ 1693863 w 2390775"/>
                <a:gd name="connsiteY280" fmla="*/ 2479146 h 2897188"/>
                <a:gd name="connsiteX281" fmla="*/ 1686983 w 2390775"/>
                <a:gd name="connsiteY281" fmla="*/ 2489200 h 2897188"/>
                <a:gd name="connsiteX282" fmla="*/ 1680105 w 2390775"/>
                <a:gd name="connsiteY282" fmla="*/ 2498725 h 2897188"/>
                <a:gd name="connsiteX283" fmla="*/ 1672695 w 2390775"/>
                <a:gd name="connsiteY283" fmla="*/ 2507721 h 2897188"/>
                <a:gd name="connsiteX284" fmla="*/ 1665287 w 2390775"/>
                <a:gd name="connsiteY284" fmla="*/ 2516717 h 2897188"/>
                <a:gd name="connsiteX285" fmla="*/ 1657351 w 2390775"/>
                <a:gd name="connsiteY285" fmla="*/ 2524655 h 2897188"/>
                <a:gd name="connsiteX286" fmla="*/ 1648883 w 2390775"/>
                <a:gd name="connsiteY286" fmla="*/ 2533121 h 2897188"/>
                <a:gd name="connsiteX287" fmla="*/ 1639887 w 2390775"/>
                <a:gd name="connsiteY287" fmla="*/ 2541059 h 2897188"/>
                <a:gd name="connsiteX288" fmla="*/ 1630891 w 2390775"/>
                <a:gd name="connsiteY288" fmla="*/ 2547938 h 2897188"/>
                <a:gd name="connsiteX289" fmla="*/ 1620837 w 2390775"/>
                <a:gd name="connsiteY289" fmla="*/ 2554817 h 2897188"/>
                <a:gd name="connsiteX290" fmla="*/ 1611313 w 2390775"/>
                <a:gd name="connsiteY290" fmla="*/ 2561167 h 2897188"/>
                <a:gd name="connsiteX291" fmla="*/ 1600729 w 2390775"/>
                <a:gd name="connsiteY291" fmla="*/ 2566988 h 2897188"/>
                <a:gd name="connsiteX292" fmla="*/ 1590675 w 2390775"/>
                <a:gd name="connsiteY292" fmla="*/ 2572280 h 2897188"/>
                <a:gd name="connsiteX293" fmla="*/ 1579563 w 2390775"/>
                <a:gd name="connsiteY293" fmla="*/ 2577571 h 2897188"/>
                <a:gd name="connsiteX294" fmla="*/ 1568979 w 2390775"/>
                <a:gd name="connsiteY294" fmla="*/ 2581805 h 2897188"/>
                <a:gd name="connsiteX295" fmla="*/ 1557337 w 2390775"/>
                <a:gd name="connsiteY295" fmla="*/ 2586038 h 2897188"/>
                <a:gd name="connsiteX296" fmla="*/ 1545695 w 2390775"/>
                <a:gd name="connsiteY296" fmla="*/ 2588684 h 2897188"/>
                <a:gd name="connsiteX297" fmla="*/ 1534055 w 2390775"/>
                <a:gd name="connsiteY297" fmla="*/ 2591330 h 2897188"/>
                <a:gd name="connsiteX298" fmla="*/ 1521883 w 2390775"/>
                <a:gd name="connsiteY298" fmla="*/ 2593446 h 2897188"/>
                <a:gd name="connsiteX299" fmla="*/ 1509713 w 2390775"/>
                <a:gd name="connsiteY299" fmla="*/ 2595563 h 2897188"/>
                <a:gd name="connsiteX300" fmla="*/ 1497013 w 2390775"/>
                <a:gd name="connsiteY300" fmla="*/ 2596621 h 2897188"/>
                <a:gd name="connsiteX301" fmla="*/ 1484841 w 2390775"/>
                <a:gd name="connsiteY301" fmla="*/ 2596621 h 2897188"/>
                <a:gd name="connsiteX302" fmla="*/ 1472141 w 2390775"/>
                <a:gd name="connsiteY302" fmla="*/ 2596621 h 2897188"/>
                <a:gd name="connsiteX303" fmla="*/ 1459441 w 2390775"/>
                <a:gd name="connsiteY303" fmla="*/ 2595563 h 2897188"/>
                <a:gd name="connsiteX304" fmla="*/ 1447271 w 2390775"/>
                <a:gd name="connsiteY304" fmla="*/ 2593446 h 2897188"/>
                <a:gd name="connsiteX305" fmla="*/ 1435629 w 2390775"/>
                <a:gd name="connsiteY305" fmla="*/ 2591330 h 2897188"/>
                <a:gd name="connsiteX306" fmla="*/ 1423987 w 2390775"/>
                <a:gd name="connsiteY306" fmla="*/ 2588684 h 2897188"/>
                <a:gd name="connsiteX307" fmla="*/ 1412345 w 2390775"/>
                <a:gd name="connsiteY307" fmla="*/ 2586038 h 2897188"/>
                <a:gd name="connsiteX308" fmla="*/ 1400705 w 2390775"/>
                <a:gd name="connsiteY308" fmla="*/ 2581805 h 2897188"/>
                <a:gd name="connsiteX309" fmla="*/ 1389591 w 2390775"/>
                <a:gd name="connsiteY309" fmla="*/ 2577571 h 2897188"/>
                <a:gd name="connsiteX310" fmla="*/ 1379009 w 2390775"/>
                <a:gd name="connsiteY310" fmla="*/ 2572280 h 2897188"/>
                <a:gd name="connsiteX311" fmla="*/ 1368425 w 2390775"/>
                <a:gd name="connsiteY311" fmla="*/ 2566988 h 2897188"/>
                <a:gd name="connsiteX312" fmla="*/ 1358371 w 2390775"/>
                <a:gd name="connsiteY312" fmla="*/ 2561167 h 2897188"/>
                <a:gd name="connsiteX313" fmla="*/ 1348317 w 2390775"/>
                <a:gd name="connsiteY313" fmla="*/ 2554817 h 2897188"/>
                <a:gd name="connsiteX314" fmla="*/ 1338791 w 2390775"/>
                <a:gd name="connsiteY314" fmla="*/ 2547938 h 2897188"/>
                <a:gd name="connsiteX315" fmla="*/ 1329795 w 2390775"/>
                <a:gd name="connsiteY315" fmla="*/ 2541059 h 2897188"/>
                <a:gd name="connsiteX316" fmla="*/ 1320799 w 2390775"/>
                <a:gd name="connsiteY316" fmla="*/ 2533121 h 2897188"/>
                <a:gd name="connsiteX317" fmla="*/ 1312333 w 2390775"/>
                <a:gd name="connsiteY317" fmla="*/ 2524655 h 2897188"/>
                <a:gd name="connsiteX318" fmla="*/ 1303867 w 2390775"/>
                <a:gd name="connsiteY318" fmla="*/ 2516717 h 2897188"/>
                <a:gd name="connsiteX319" fmla="*/ 1296459 w 2390775"/>
                <a:gd name="connsiteY319" fmla="*/ 2507721 h 2897188"/>
                <a:gd name="connsiteX320" fmla="*/ 1289051 w 2390775"/>
                <a:gd name="connsiteY320" fmla="*/ 2498725 h 2897188"/>
                <a:gd name="connsiteX321" fmla="*/ 1282171 w 2390775"/>
                <a:gd name="connsiteY321" fmla="*/ 2489200 h 2897188"/>
                <a:gd name="connsiteX322" fmla="*/ 1276351 w 2390775"/>
                <a:gd name="connsiteY322" fmla="*/ 2479146 h 2897188"/>
                <a:gd name="connsiteX323" fmla="*/ 1269999 w 2390775"/>
                <a:gd name="connsiteY323" fmla="*/ 2469092 h 2897188"/>
                <a:gd name="connsiteX324" fmla="*/ 1264709 w 2390775"/>
                <a:gd name="connsiteY324" fmla="*/ 2457980 h 2897188"/>
                <a:gd name="connsiteX325" fmla="*/ 1259945 w 2390775"/>
                <a:gd name="connsiteY325" fmla="*/ 2447396 h 2897188"/>
                <a:gd name="connsiteX326" fmla="*/ 1255183 w 2390775"/>
                <a:gd name="connsiteY326" fmla="*/ 2436284 h 2897188"/>
                <a:gd name="connsiteX327" fmla="*/ 1251479 w 2390775"/>
                <a:gd name="connsiteY327" fmla="*/ 2425171 h 2897188"/>
                <a:gd name="connsiteX328" fmla="*/ 1248305 w 2390775"/>
                <a:gd name="connsiteY328" fmla="*/ 2413530 h 2897188"/>
                <a:gd name="connsiteX329" fmla="*/ 1245659 w 2390775"/>
                <a:gd name="connsiteY329" fmla="*/ 2401888 h 2897188"/>
                <a:gd name="connsiteX330" fmla="*/ 1243541 w 2390775"/>
                <a:gd name="connsiteY330" fmla="*/ 2389188 h 2897188"/>
                <a:gd name="connsiteX331" fmla="*/ 1241955 w 2390775"/>
                <a:gd name="connsiteY331" fmla="*/ 2377546 h 2897188"/>
                <a:gd name="connsiteX332" fmla="*/ 1240895 w 2390775"/>
                <a:gd name="connsiteY332" fmla="*/ 2365375 h 2897188"/>
                <a:gd name="connsiteX333" fmla="*/ 1240895 w 2390775"/>
                <a:gd name="connsiteY333" fmla="*/ 2352675 h 2897188"/>
                <a:gd name="connsiteX334" fmla="*/ 1240895 w 2390775"/>
                <a:gd name="connsiteY334" fmla="*/ 2151592 h 2897188"/>
                <a:gd name="connsiteX335" fmla="*/ 1261533 w 2390775"/>
                <a:gd name="connsiteY335" fmla="*/ 2148946 h 2897188"/>
                <a:gd name="connsiteX336" fmla="*/ 1281641 w 2390775"/>
                <a:gd name="connsiteY336" fmla="*/ 2145242 h 2897188"/>
                <a:gd name="connsiteX337" fmla="*/ 1301751 w 2390775"/>
                <a:gd name="connsiteY337" fmla="*/ 2141009 h 2897188"/>
                <a:gd name="connsiteX338" fmla="*/ 1321329 w 2390775"/>
                <a:gd name="connsiteY338" fmla="*/ 2135717 h 2897188"/>
                <a:gd name="connsiteX339" fmla="*/ 1340909 w 2390775"/>
                <a:gd name="connsiteY339" fmla="*/ 2129896 h 2897188"/>
                <a:gd name="connsiteX340" fmla="*/ 1359429 w 2390775"/>
                <a:gd name="connsiteY340" fmla="*/ 2122488 h 2897188"/>
                <a:gd name="connsiteX341" fmla="*/ 1377951 w 2390775"/>
                <a:gd name="connsiteY341" fmla="*/ 2114550 h 2897188"/>
                <a:gd name="connsiteX342" fmla="*/ 1396471 w 2390775"/>
                <a:gd name="connsiteY342" fmla="*/ 2105554 h 2897188"/>
                <a:gd name="connsiteX343" fmla="*/ 1413933 w 2390775"/>
                <a:gd name="connsiteY343" fmla="*/ 2096559 h 2897188"/>
                <a:gd name="connsiteX344" fmla="*/ 1431395 w 2390775"/>
                <a:gd name="connsiteY344" fmla="*/ 2085975 h 2897188"/>
                <a:gd name="connsiteX345" fmla="*/ 1447271 w 2390775"/>
                <a:gd name="connsiteY345" fmla="*/ 2075392 h 2897188"/>
                <a:gd name="connsiteX346" fmla="*/ 1463675 w 2390775"/>
                <a:gd name="connsiteY346" fmla="*/ 2063750 h 2897188"/>
                <a:gd name="connsiteX347" fmla="*/ 1479551 w 2390775"/>
                <a:gd name="connsiteY347" fmla="*/ 2051579 h 2897188"/>
                <a:gd name="connsiteX348" fmla="*/ 1493837 w 2390775"/>
                <a:gd name="connsiteY348" fmla="*/ 2037821 h 2897188"/>
                <a:gd name="connsiteX349" fmla="*/ 1508125 w 2390775"/>
                <a:gd name="connsiteY349" fmla="*/ 2024592 h 2897188"/>
                <a:gd name="connsiteX350" fmla="*/ 1521883 w 2390775"/>
                <a:gd name="connsiteY350" fmla="*/ 2009775 h 2897188"/>
                <a:gd name="connsiteX351" fmla="*/ 1535113 w 2390775"/>
                <a:gd name="connsiteY351" fmla="*/ 1994959 h 2897188"/>
                <a:gd name="connsiteX352" fmla="*/ 1547813 w 2390775"/>
                <a:gd name="connsiteY352" fmla="*/ 1979612 h 2897188"/>
                <a:gd name="connsiteX353" fmla="*/ 1559455 w 2390775"/>
                <a:gd name="connsiteY353" fmla="*/ 1963208 h 2897188"/>
                <a:gd name="connsiteX354" fmla="*/ 1570037 w 2390775"/>
                <a:gd name="connsiteY354" fmla="*/ 1946804 h 2897188"/>
                <a:gd name="connsiteX355" fmla="*/ 1580621 w 2390775"/>
                <a:gd name="connsiteY355" fmla="*/ 1929342 h 2897188"/>
                <a:gd name="connsiteX356" fmla="*/ 1589617 w 2390775"/>
                <a:gd name="connsiteY356" fmla="*/ 1911879 h 2897188"/>
                <a:gd name="connsiteX357" fmla="*/ 1598613 w 2390775"/>
                <a:gd name="connsiteY357" fmla="*/ 1893887 h 2897188"/>
                <a:gd name="connsiteX358" fmla="*/ 1606551 w 2390775"/>
                <a:gd name="connsiteY358" fmla="*/ 1875367 h 2897188"/>
                <a:gd name="connsiteX359" fmla="*/ 1612899 w 2390775"/>
                <a:gd name="connsiteY359" fmla="*/ 1856317 h 2897188"/>
                <a:gd name="connsiteX360" fmla="*/ 1619251 w 2390775"/>
                <a:gd name="connsiteY360" fmla="*/ 1836737 h 2897188"/>
                <a:gd name="connsiteX361" fmla="*/ 1624541 w 2390775"/>
                <a:gd name="connsiteY361" fmla="*/ 1817158 h 2897188"/>
                <a:gd name="connsiteX362" fmla="*/ 1629305 w 2390775"/>
                <a:gd name="connsiteY362" fmla="*/ 1797050 h 2897188"/>
                <a:gd name="connsiteX363" fmla="*/ 1632479 w 2390775"/>
                <a:gd name="connsiteY363" fmla="*/ 1776942 h 2897188"/>
                <a:gd name="connsiteX364" fmla="*/ 1635125 w 2390775"/>
                <a:gd name="connsiteY364" fmla="*/ 1756304 h 2897188"/>
                <a:gd name="connsiteX365" fmla="*/ 1636713 w 2390775"/>
                <a:gd name="connsiteY365" fmla="*/ 1735137 h 2897188"/>
                <a:gd name="connsiteX366" fmla="*/ 1637241 w 2390775"/>
                <a:gd name="connsiteY366" fmla="*/ 1713971 h 2897188"/>
                <a:gd name="connsiteX367" fmla="*/ 1637241 w 2390775"/>
                <a:gd name="connsiteY367" fmla="*/ 1646767 h 2897188"/>
                <a:gd name="connsiteX368" fmla="*/ 1639359 w 2390775"/>
                <a:gd name="connsiteY368" fmla="*/ 1648354 h 2897188"/>
                <a:gd name="connsiteX369" fmla="*/ 1664229 w 2390775"/>
                <a:gd name="connsiteY369" fmla="*/ 1663700 h 2897188"/>
                <a:gd name="connsiteX370" fmla="*/ 1688041 w 2390775"/>
                <a:gd name="connsiteY370" fmla="*/ 1677458 h 2897188"/>
                <a:gd name="connsiteX371" fmla="*/ 1711855 w 2390775"/>
                <a:gd name="connsiteY371" fmla="*/ 1689629 h 2897188"/>
                <a:gd name="connsiteX372" fmla="*/ 1735137 w 2390775"/>
                <a:gd name="connsiteY372" fmla="*/ 1700212 h 2897188"/>
                <a:gd name="connsiteX373" fmla="*/ 1758421 w 2390775"/>
                <a:gd name="connsiteY373" fmla="*/ 1710267 h 2897188"/>
                <a:gd name="connsiteX374" fmla="*/ 1781175 w 2390775"/>
                <a:gd name="connsiteY374" fmla="*/ 1718733 h 2897188"/>
                <a:gd name="connsiteX375" fmla="*/ 1803399 w 2390775"/>
                <a:gd name="connsiteY375" fmla="*/ 1726671 h 2897188"/>
                <a:gd name="connsiteX376" fmla="*/ 1825095 w 2390775"/>
                <a:gd name="connsiteY376" fmla="*/ 1733021 h 2897188"/>
                <a:gd name="connsiteX377" fmla="*/ 1846791 w 2390775"/>
                <a:gd name="connsiteY377" fmla="*/ 1738842 h 2897188"/>
                <a:gd name="connsiteX378" fmla="*/ 1868487 w 2390775"/>
                <a:gd name="connsiteY378" fmla="*/ 1744133 h 2897188"/>
                <a:gd name="connsiteX379" fmla="*/ 1889125 w 2390775"/>
                <a:gd name="connsiteY379" fmla="*/ 1747837 h 2897188"/>
                <a:gd name="connsiteX380" fmla="*/ 1909763 w 2390775"/>
                <a:gd name="connsiteY380" fmla="*/ 1752071 h 2897188"/>
                <a:gd name="connsiteX381" fmla="*/ 1929871 w 2390775"/>
                <a:gd name="connsiteY381" fmla="*/ 1754717 h 2897188"/>
                <a:gd name="connsiteX382" fmla="*/ 1949979 w 2390775"/>
                <a:gd name="connsiteY382" fmla="*/ 1757362 h 2897188"/>
                <a:gd name="connsiteX383" fmla="*/ 1988609 w 2390775"/>
                <a:gd name="connsiteY383" fmla="*/ 1762125 h 2897188"/>
                <a:gd name="connsiteX384" fmla="*/ 2062691 w 2390775"/>
                <a:gd name="connsiteY384" fmla="*/ 1769004 h 2897188"/>
                <a:gd name="connsiteX385" fmla="*/ 2097617 w 2390775"/>
                <a:gd name="connsiteY385" fmla="*/ 1773767 h 2897188"/>
                <a:gd name="connsiteX386" fmla="*/ 2114551 w 2390775"/>
                <a:gd name="connsiteY386" fmla="*/ 1775883 h 2897188"/>
                <a:gd name="connsiteX387" fmla="*/ 2132013 w 2390775"/>
                <a:gd name="connsiteY387" fmla="*/ 1779058 h 2897188"/>
                <a:gd name="connsiteX388" fmla="*/ 2147887 w 2390775"/>
                <a:gd name="connsiteY388" fmla="*/ 1782762 h 2897188"/>
                <a:gd name="connsiteX389" fmla="*/ 2164291 w 2390775"/>
                <a:gd name="connsiteY389" fmla="*/ 1786996 h 2897188"/>
                <a:gd name="connsiteX390" fmla="*/ 2180695 w 2390775"/>
                <a:gd name="connsiteY390" fmla="*/ 1791758 h 2897188"/>
                <a:gd name="connsiteX391" fmla="*/ 2196041 w 2390775"/>
                <a:gd name="connsiteY391" fmla="*/ 1797050 h 2897188"/>
                <a:gd name="connsiteX392" fmla="*/ 2211917 w 2390775"/>
                <a:gd name="connsiteY392" fmla="*/ 1803929 h 2897188"/>
                <a:gd name="connsiteX393" fmla="*/ 2227263 w 2390775"/>
                <a:gd name="connsiteY393" fmla="*/ 1811337 h 2897188"/>
                <a:gd name="connsiteX394" fmla="*/ 2242079 w 2390775"/>
                <a:gd name="connsiteY394" fmla="*/ 1819804 h 2897188"/>
                <a:gd name="connsiteX395" fmla="*/ 2256895 w 2390775"/>
                <a:gd name="connsiteY395" fmla="*/ 1829329 h 2897188"/>
                <a:gd name="connsiteX396" fmla="*/ 2270655 w 2390775"/>
                <a:gd name="connsiteY396" fmla="*/ 1839912 h 2897188"/>
                <a:gd name="connsiteX397" fmla="*/ 2283355 w 2390775"/>
                <a:gd name="connsiteY397" fmla="*/ 1849967 h 2897188"/>
                <a:gd name="connsiteX398" fmla="*/ 2296055 w 2390775"/>
                <a:gd name="connsiteY398" fmla="*/ 1860550 h 2897188"/>
                <a:gd name="connsiteX399" fmla="*/ 2307167 w 2390775"/>
                <a:gd name="connsiteY399" fmla="*/ 1871133 h 2897188"/>
                <a:gd name="connsiteX400" fmla="*/ 2317221 w 2390775"/>
                <a:gd name="connsiteY400" fmla="*/ 1881717 h 2897188"/>
                <a:gd name="connsiteX401" fmla="*/ 2326745 w 2390775"/>
                <a:gd name="connsiteY401" fmla="*/ 1892829 h 2897188"/>
                <a:gd name="connsiteX402" fmla="*/ 2335741 w 2390775"/>
                <a:gd name="connsiteY402" fmla="*/ 1903412 h 2897188"/>
                <a:gd name="connsiteX403" fmla="*/ 2342621 w 2390775"/>
                <a:gd name="connsiteY403" fmla="*/ 1914525 h 2897188"/>
                <a:gd name="connsiteX404" fmla="*/ 2350029 w 2390775"/>
                <a:gd name="connsiteY404" fmla="*/ 1926696 h 2897188"/>
                <a:gd name="connsiteX405" fmla="*/ 2356379 w 2390775"/>
                <a:gd name="connsiteY405" fmla="*/ 1937808 h 2897188"/>
                <a:gd name="connsiteX406" fmla="*/ 2362199 w 2390775"/>
                <a:gd name="connsiteY406" fmla="*/ 1949450 h 2897188"/>
                <a:gd name="connsiteX407" fmla="*/ 2367491 w 2390775"/>
                <a:gd name="connsiteY407" fmla="*/ 1961092 h 2897188"/>
                <a:gd name="connsiteX408" fmla="*/ 2371195 w 2390775"/>
                <a:gd name="connsiteY408" fmla="*/ 1973792 h 2897188"/>
                <a:gd name="connsiteX409" fmla="*/ 2375429 w 2390775"/>
                <a:gd name="connsiteY409" fmla="*/ 1985433 h 2897188"/>
                <a:gd name="connsiteX410" fmla="*/ 2378605 w 2390775"/>
                <a:gd name="connsiteY410" fmla="*/ 1997604 h 2897188"/>
                <a:gd name="connsiteX411" fmla="*/ 2381251 w 2390775"/>
                <a:gd name="connsiteY411" fmla="*/ 2009775 h 2897188"/>
                <a:gd name="connsiteX412" fmla="*/ 2384425 w 2390775"/>
                <a:gd name="connsiteY412" fmla="*/ 2023004 h 2897188"/>
                <a:gd name="connsiteX413" fmla="*/ 2386013 w 2390775"/>
                <a:gd name="connsiteY413" fmla="*/ 2035704 h 2897188"/>
                <a:gd name="connsiteX414" fmla="*/ 2387599 w 2390775"/>
                <a:gd name="connsiteY414" fmla="*/ 2048404 h 2897188"/>
                <a:gd name="connsiteX415" fmla="*/ 2388659 w 2390775"/>
                <a:gd name="connsiteY415" fmla="*/ 2061634 h 2897188"/>
                <a:gd name="connsiteX416" fmla="*/ 2390245 w 2390775"/>
                <a:gd name="connsiteY416" fmla="*/ 2088092 h 2897188"/>
                <a:gd name="connsiteX417" fmla="*/ 2390775 w 2390775"/>
                <a:gd name="connsiteY417" fmla="*/ 2115609 h 2897188"/>
                <a:gd name="connsiteX418" fmla="*/ 2390775 w 2390775"/>
                <a:gd name="connsiteY418" fmla="*/ 2143655 h 2897188"/>
                <a:gd name="connsiteX419" fmla="*/ 2390245 w 2390775"/>
                <a:gd name="connsiteY419" fmla="*/ 2172759 h 2897188"/>
                <a:gd name="connsiteX420" fmla="*/ 2389717 w 2390775"/>
                <a:gd name="connsiteY420" fmla="*/ 2232555 h 2897188"/>
                <a:gd name="connsiteX421" fmla="*/ 2389717 w 2390775"/>
                <a:gd name="connsiteY421" fmla="*/ 2755371 h 2897188"/>
                <a:gd name="connsiteX422" fmla="*/ 1195387 w 2390775"/>
                <a:gd name="connsiteY422" fmla="*/ 2897188 h 2897188"/>
                <a:gd name="connsiteX423" fmla="*/ 1058 w 2390775"/>
                <a:gd name="connsiteY423" fmla="*/ 2755371 h 2897188"/>
                <a:gd name="connsiteX424" fmla="*/ 1058 w 2390775"/>
                <a:gd name="connsiteY424" fmla="*/ 2232555 h 2897188"/>
                <a:gd name="connsiteX425" fmla="*/ 0 w 2390775"/>
                <a:gd name="connsiteY425" fmla="*/ 2172759 h 2897188"/>
                <a:gd name="connsiteX426" fmla="*/ 0 w 2390775"/>
                <a:gd name="connsiteY426" fmla="*/ 2143655 h 2897188"/>
                <a:gd name="connsiteX427" fmla="*/ 0 w 2390775"/>
                <a:gd name="connsiteY427" fmla="*/ 2115609 h 2897188"/>
                <a:gd name="connsiteX428" fmla="*/ 529 w 2390775"/>
                <a:gd name="connsiteY428" fmla="*/ 2088092 h 2897188"/>
                <a:gd name="connsiteX429" fmla="*/ 2117 w 2390775"/>
                <a:gd name="connsiteY429" fmla="*/ 2061634 h 2897188"/>
                <a:gd name="connsiteX430" fmla="*/ 3175 w 2390775"/>
                <a:gd name="connsiteY430" fmla="*/ 2048404 h 2897188"/>
                <a:gd name="connsiteX431" fmla="*/ 5292 w 2390775"/>
                <a:gd name="connsiteY431" fmla="*/ 2035704 h 2897188"/>
                <a:gd name="connsiteX432" fmla="*/ 6879 w 2390775"/>
                <a:gd name="connsiteY432" fmla="*/ 2023004 h 2897188"/>
                <a:gd name="connsiteX433" fmla="*/ 9525 w 2390775"/>
                <a:gd name="connsiteY433" fmla="*/ 2009775 h 2897188"/>
                <a:gd name="connsiteX434" fmla="*/ 12171 w 2390775"/>
                <a:gd name="connsiteY434" fmla="*/ 1997604 h 2897188"/>
                <a:gd name="connsiteX435" fmla="*/ 15875 w 2390775"/>
                <a:gd name="connsiteY435" fmla="*/ 1985433 h 2897188"/>
                <a:gd name="connsiteX436" fmla="*/ 19050 w 2390775"/>
                <a:gd name="connsiteY436" fmla="*/ 1973792 h 2897188"/>
                <a:gd name="connsiteX437" fmla="*/ 23813 w 2390775"/>
                <a:gd name="connsiteY437" fmla="*/ 1961092 h 2897188"/>
                <a:gd name="connsiteX438" fmla="*/ 28575 w 2390775"/>
                <a:gd name="connsiteY438" fmla="*/ 1949450 h 2897188"/>
                <a:gd name="connsiteX439" fmla="*/ 34925 w 2390775"/>
                <a:gd name="connsiteY439" fmla="*/ 1937808 h 2897188"/>
                <a:gd name="connsiteX440" fmla="*/ 40746 w 2390775"/>
                <a:gd name="connsiteY440" fmla="*/ 1926696 h 2897188"/>
                <a:gd name="connsiteX441" fmla="*/ 47625 w 2390775"/>
                <a:gd name="connsiteY441" fmla="*/ 1914525 h 2897188"/>
                <a:gd name="connsiteX442" fmla="*/ 55563 w 2390775"/>
                <a:gd name="connsiteY442" fmla="*/ 1903412 h 2897188"/>
                <a:gd name="connsiteX443" fmla="*/ 64558 w 2390775"/>
                <a:gd name="connsiteY443" fmla="*/ 1892829 h 2897188"/>
                <a:gd name="connsiteX444" fmla="*/ 74083 w 2390775"/>
                <a:gd name="connsiteY444" fmla="*/ 1881717 h 2897188"/>
                <a:gd name="connsiteX445" fmla="*/ 84137 w 2390775"/>
                <a:gd name="connsiteY445" fmla="*/ 1871133 h 2897188"/>
                <a:gd name="connsiteX446" fmla="*/ 95250 w 2390775"/>
                <a:gd name="connsiteY446" fmla="*/ 1860550 h 2897188"/>
                <a:gd name="connsiteX447" fmla="*/ 107421 w 2390775"/>
                <a:gd name="connsiteY447" fmla="*/ 1849967 h 2897188"/>
                <a:gd name="connsiteX448" fmla="*/ 120650 w 2390775"/>
                <a:gd name="connsiteY448" fmla="*/ 1839912 h 2897188"/>
                <a:gd name="connsiteX449" fmla="*/ 134408 w 2390775"/>
                <a:gd name="connsiteY449" fmla="*/ 1829329 h 2897188"/>
                <a:gd name="connsiteX450" fmla="*/ 148696 w 2390775"/>
                <a:gd name="connsiteY450" fmla="*/ 1819804 h 2897188"/>
                <a:gd name="connsiteX451" fmla="*/ 164042 w 2390775"/>
                <a:gd name="connsiteY451" fmla="*/ 1811337 h 2897188"/>
                <a:gd name="connsiteX452" fmla="*/ 179387 w 2390775"/>
                <a:gd name="connsiteY452" fmla="*/ 1803929 h 2897188"/>
                <a:gd name="connsiteX453" fmla="*/ 194733 w 2390775"/>
                <a:gd name="connsiteY453" fmla="*/ 1797050 h 2897188"/>
                <a:gd name="connsiteX454" fmla="*/ 210608 w 2390775"/>
                <a:gd name="connsiteY454" fmla="*/ 1791758 h 2897188"/>
                <a:gd name="connsiteX455" fmla="*/ 226483 w 2390775"/>
                <a:gd name="connsiteY455" fmla="*/ 1786996 h 2897188"/>
                <a:gd name="connsiteX456" fmla="*/ 242887 w 2390775"/>
                <a:gd name="connsiteY456" fmla="*/ 1782762 h 2897188"/>
                <a:gd name="connsiteX457" fmla="*/ 259292 w 2390775"/>
                <a:gd name="connsiteY457" fmla="*/ 1779058 h 2897188"/>
                <a:gd name="connsiteX458" fmla="*/ 276754 w 2390775"/>
                <a:gd name="connsiteY458" fmla="*/ 1775883 h 2897188"/>
                <a:gd name="connsiteX459" fmla="*/ 293158 w 2390775"/>
                <a:gd name="connsiteY459" fmla="*/ 1773767 h 2897188"/>
                <a:gd name="connsiteX460" fmla="*/ 328613 w 2390775"/>
                <a:gd name="connsiteY460" fmla="*/ 1769004 h 2897188"/>
                <a:gd name="connsiteX461" fmla="*/ 402695 w 2390775"/>
                <a:gd name="connsiteY461" fmla="*/ 1762125 h 2897188"/>
                <a:gd name="connsiteX462" fmla="*/ 441325 w 2390775"/>
                <a:gd name="connsiteY462" fmla="*/ 1757362 h 2897188"/>
                <a:gd name="connsiteX463" fmla="*/ 461433 w 2390775"/>
                <a:gd name="connsiteY463" fmla="*/ 1754717 h 2897188"/>
                <a:gd name="connsiteX464" fmla="*/ 481541 w 2390775"/>
                <a:gd name="connsiteY464" fmla="*/ 1752071 h 2897188"/>
                <a:gd name="connsiteX465" fmla="*/ 502179 w 2390775"/>
                <a:gd name="connsiteY465" fmla="*/ 1747837 h 2897188"/>
                <a:gd name="connsiteX466" fmla="*/ 522817 w 2390775"/>
                <a:gd name="connsiteY466" fmla="*/ 1744133 h 2897188"/>
                <a:gd name="connsiteX467" fmla="*/ 543983 w 2390775"/>
                <a:gd name="connsiteY467" fmla="*/ 1738842 h 2897188"/>
                <a:gd name="connsiteX468" fmla="*/ 565679 w 2390775"/>
                <a:gd name="connsiteY468" fmla="*/ 1733021 h 2897188"/>
                <a:gd name="connsiteX469" fmla="*/ 587905 w 2390775"/>
                <a:gd name="connsiteY469" fmla="*/ 1726671 h 2897188"/>
                <a:gd name="connsiteX470" fmla="*/ 610129 w 2390775"/>
                <a:gd name="connsiteY470" fmla="*/ 1718733 h 2897188"/>
                <a:gd name="connsiteX471" fmla="*/ 632355 w 2390775"/>
                <a:gd name="connsiteY471" fmla="*/ 1710267 h 2897188"/>
                <a:gd name="connsiteX472" fmla="*/ 656167 w 2390775"/>
                <a:gd name="connsiteY472" fmla="*/ 1700212 h 2897188"/>
                <a:gd name="connsiteX473" fmla="*/ 678921 w 2390775"/>
                <a:gd name="connsiteY473" fmla="*/ 1689629 h 2897188"/>
                <a:gd name="connsiteX474" fmla="*/ 703263 w 2390775"/>
                <a:gd name="connsiteY474" fmla="*/ 1677458 h 2897188"/>
                <a:gd name="connsiteX475" fmla="*/ 727075 w 2390775"/>
                <a:gd name="connsiteY475" fmla="*/ 1663700 h 2897188"/>
                <a:gd name="connsiteX476" fmla="*/ 751945 w 2390775"/>
                <a:gd name="connsiteY476" fmla="*/ 1648354 h 2897188"/>
                <a:gd name="connsiteX477" fmla="*/ 1195123 w 2390775"/>
                <a:gd name="connsiteY477" fmla="*/ 0 h 2897188"/>
                <a:gd name="connsiteX478" fmla="*/ 1213123 w 2390775"/>
                <a:gd name="connsiteY478" fmla="*/ 0 h 2897188"/>
                <a:gd name="connsiteX479" fmla="*/ 1230595 w 2390775"/>
                <a:gd name="connsiteY479" fmla="*/ 529 h 2897188"/>
                <a:gd name="connsiteX480" fmla="*/ 1248065 w 2390775"/>
                <a:gd name="connsiteY480" fmla="*/ 1588 h 2897188"/>
                <a:gd name="connsiteX481" fmla="*/ 1265007 w 2390775"/>
                <a:gd name="connsiteY481" fmla="*/ 2646 h 2897188"/>
                <a:gd name="connsiteX482" fmla="*/ 1281419 w 2390775"/>
                <a:gd name="connsiteY482" fmla="*/ 4234 h 2897188"/>
                <a:gd name="connsiteX483" fmla="*/ 1297831 w 2390775"/>
                <a:gd name="connsiteY483" fmla="*/ 6352 h 2897188"/>
                <a:gd name="connsiteX484" fmla="*/ 1313713 w 2390775"/>
                <a:gd name="connsiteY484" fmla="*/ 8469 h 2897188"/>
                <a:gd name="connsiteX485" fmla="*/ 1329595 w 2390775"/>
                <a:gd name="connsiteY485" fmla="*/ 11115 h 2897188"/>
                <a:gd name="connsiteX486" fmla="*/ 1344949 w 2390775"/>
                <a:gd name="connsiteY486" fmla="*/ 13762 h 2897188"/>
                <a:gd name="connsiteX487" fmla="*/ 1359773 w 2390775"/>
                <a:gd name="connsiteY487" fmla="*/ 16938 h 2897188"/>
                <a:gd name="connsiteX488" fmla="*/ 1375125 w 2390775"/>
                <a:gd name="connsiteY488" fmla="*/ 20643 h 2897188"/>
                <a:gd name="connsiteX489" fmla="*/ 1388891 w 2390775"/>
                <a:gd name="connsiteY489" fmla="*/ 24877 h 2897188"/>
                <a:gd name="connsiteX490" fmla="*/ 1403715 w 2390775"/>
                <a:gd name="connsiteY490" fmla="*/ 29112 h 2897188"/>
                <a:gd name="connsiteX491" fmla="*/ 1416951 w 2390775"/>
                <a:gd name="connsiteY491" fmla="*/ 33346 h 2897188"/>
                <a:gd name="connsiteX492" fmla="*/ 1431245 w 2390775"/>
                <a:gd name="connsiteY492" fmla="*/ 38639 h 2897188"/>
                <a:gd name="connsiteX493" fmla="*/ 1443951 w 2390775"/>
                <a:gd name="connsiteY493" fmla="*/ 43932 h 2897188"/>
                <a:gd name="connsiteX494" fmla="*/ 1456657 w 2390775"/>
                <a:gd name="connsiteY494" fmla="*/ 49225 h 2897188"/>
                <a:gd name="connsiteX495" fmla="*/ 1469893 w 2390775"/>
                <a:gd name="connsiteY495" fmla="*/ 55577 h 2897188"/>
                <a:gd name="connsiteX496" fmla="*/ 1482069 w 2390775"/>
                <a:gd name="connsiteY496" fmla="*/ 61399 h 2897188"/>
                <a:gd name="connsiteX497" fmla="*/ 1493717 w 2390775"/>
                <a:gd name="connsiteY497" fmla="*/ 68280 h 2897188"/>
                <a:gd name="connsiteX498" fmla="*/ 1505363 w 2390775"/>
                <a:gd name="connsiteY498" fmla="*/ 75690 h 2897188"/>
                <a:gd name="connsiteX499" fmla="*/ 1517011 w 2390775"/>
                <a:gd name="connsiteY499" fmla="*/ 83100 h 2897188"/>
                <a:gd name="connsiteX500" fmla="*/ 1528129 w 2390775"/>
                <a:gd name="connsiteY500" fmla="*/ 90511 h 2897188"/>
                <a:gd name="connsiteX501" fmla="*/ 1539247 w 2390775"/>
                <a:gd name="connsiteY501" fmla="*/ 98450 h 2897188"/>
                <a:gd name="connsiteX502" fmla="*/ 1549835 w 2390775"/>
                <a:gd name="connsiteY502" fmla="*/ 106919 h 2897188"/>
                <a:gd name="connsiteX503" fmla="*/ 1559893 w 2390775"/>
                <a:gd name="connsiteY503" fmla="*/ 115917 h 2897188"/>
                <a:gd name="connsiteX504" fmla="*/ 1569953 w 2390775"/>
                <a:gd name="connsiteY504" fmla="*/ 124915 h 2897188"/>
                <a:gd name="connsiteX505" fmla="*/ 1579483 w 2390775"/>
                <a:gd name="connsiteY505" fmla="*/ 134443 h 2897188"/>
                <a:gd name="connsiteX506" fmla="*/ 1589011 w 2390775"/>
                <a:gd name="connsiteY506" fmla="*/ 143970 h 2897188"/>
                <a:gd name="connsiteX507" fmla="*/ 1598013 w 2390775"/>
                <a:gd name="connsiteY507" fmla="*/ 154027 h 2897188"/>
                <a:gd name="connsiteX508" fmla="*/ 1607013 w 2390775"/>
                <a:gd name="connsiteY508" fmla="*/ 164613 h 2897188"/>
                <a:gd name="connsiteX509" fmla="*/ 1615483 w 2390775"/>
                <a:gd name="connsiteY509" fmla="*/ 175199 h 2897188"/>
                <a:gd name="connsiteX510" fmla="*/ 1623425 w 2390775"/>
                <a:gd name="connsiteY510" fmla="*/ 186314 h 2897188"/>
                <a:gd name="connsiteX511" fmla="*/ 1631365 w 2390775"/>
                <a:gd name="connsiteY511" fmla="*/ 197959 h 2897188"/>
                <a:gd name="connsiteX512" fmla="*/ 1639307 w 2390775"/>
                <a:gd name="connsiteY512" fmla="*/ 210133 h 2897188"/>
                <a:gd name="connsiteX513" fmla="*/ 1646719 w 2390775"/>
                <a:gd name="connsiteY513" fmla="*/ 222307 h 2897188"/>
                <a:gd name="connsiteX514" fmla="*/ 1653601 w 2390775"/>
                <a:gd name="connsiteY514" fmla="*/ 234481 h 2897188"/>
                <a:gd name="connsiteX515" fmla="*/ 1660483 w 2390775"/>
                <a:gd name="connsiteY515" fmla="*/ 248243 h 2897188"/>
                <a:gd name="connsiteX516" fmla="*/ 1667367 w 2390775"/>
                <a:gd name="connsiteY516" fmla="*/ 260946 h 2897188"/>
                <a:gd name="connsiteX517" fmla="*/ 1673719 w 2390775"/>
                <a:gd name="connsiteY517" fmla="*/ 274708 h 2897188"/>
                <a:gd name="connsiteX518" fmla="*/ 1679543 w 2390775"/>
                <a:gd name="connsiteY518" fmla="*/ 288470 h 2897188"/>
                <a:gd name="connsiteX519" fmla="*/ 1685367 w 2390775"/>
                <a:gd name="connsiteY519" fmla="*/ 302761 h 2897188"/>
                <a:gd name="connsiteX520" fmla="*/ 1690661 w 2390775"/>
                <a:gd name="connsiteY520" fmla="*/ 317581 h 2897188"/>
                <a:gd name="connsiteX521" fmla="*/ 1695955 w 2390775"/>
                <a:gd name="connsiteY521" fmla="*/ 332402 h 2897188"/>
                <a:gd name="connsiteX522" fmla="*/ 1700719 w 2390775"/>
                <a:gd name="connsiteY522" fmla="*/ 347751 h 2897188"/>
                <a:gd name="connsiteX523" fmla="*/ 1705485 w 2390775"/>
                <a:gd name="connsiteY523" fmla="*/ 363101 h 2897188"/>
                <a:gd name="connsiteX524" fmla="*/ 1709719 w 2390775"/>
                <a:gd name="connsiteY524" fmla="*/ 379510 h 2897188"/>
                <a:gd name="connsiteX525" fmla="*/ 1714485 w 2390775"/>
                <a:gd name="connsiteY525" fmla="*/ 395918 h 2897188"/>
                <a:gd name="connsiteX526" fmla="*/ 1721367 w 2390775"/>
                <a:gd name="connsiteY526" fmla="*/ 429793 h 2897188"/>
                <a:gd name="connsiteX527" fmla="*/ 1728249 w 2390775"/>
                <a:gd name="connsiteY527" fmla="*/ 465257 h 2897188"/>
                <a:gd name="connsiteX528" fmla="*/ 1734073 w 2390775"/>
                <a:gd name="connsiteY528" fmla="*/ 501778 h 2897188"/>
                <a:gd name="connsiteX529" fmla="*/ 1738309 w 2390775"/>
                <a:gd name="connsiteY529" fmla="*/ 539888 h 2897188"/>
                <a:gd name="connsiteX530" fmla="*/ 1742015 w 2390775"/>
                <a:gd name="connsiteY530" fmla="*/ 579586 h 2897188"/>
                <a:gd name="connsiteX531" fmla="*/ 1744133 w 2390775"/>
                <a:gd name="connsiteY531" fmla="*/ 620342 h 2897188"/>
                <a:gd name="connsiteX532" fmla="*/ 1745721 w 2390775"/>
                <a:gd name="connsiteY532" fmla="*/ 662157 h 2897188"/>
                <a:gd name="connsiteX533" fmla="*/ 1746251 w 2390775"/>
                <a:gd name="connsiteY533" fmla="*/ 706089 h 2897188"/>
                <a:gd name="connsiteX534" fmla="*/ 1745721 w 2390775"/>
                <a:gd name="connsiteY534" fmla="*/ 737318 h 2897188"/>
                <a:gd name="connsiteX535" fmla="*/ 1744133 w 2390775"/>
                <a:gd name="connsiteY535" fmla="*/ 768547 h 2897188"/>
                <a:gd name="connsiteX536" fmla="*/ 1740955 w 2390775"/>
                <a:gd name="connsiteY536" fmla="*/ 799246 h 2897188"/>
                <a:gd name="connsiteX537" fmla="*/ 1737779 w 2390775"/>
                <a:gd name="connsiteY537" fmla="*/ 829946 h 2897188"/>
                <a:gd name="connsiteX538" fmla="*/ 1733015 w 2390775"/>
                <a:gd name="connsiteY538" fmla="*/ 860116 h 2897188"/>
                <a:gd name="connsiteX539" fmla="*/ 1727191 w 2390775"/>
                <a:gd name="connsiteY539" fmla="*/ 889228 h 2897188"/>
                <a:gd name="connsiteX540" fmla="*/ 1720309 w 2390775"/>
                <a:gd name="connsiteY540" fmla="*/ 918339 h 2897188"/>
                <a:gd name="connsiteX541" fmla="*/ 1713425 w 2390775"/>
                <a:gd name="connsiteY541" fmla="*/ 946922 h 2897188"/>
                <a:gd name="connsiteX542" fmla="*/ 1704955 w 2390775"/>
                <a:gd name="connsiteY542" fmla="*/ 973916 h 2897188"/>
                <a:gd name="connsiteX543" fmla="*/ 1695425 w 2390775"/>
                <a:gd name="connsiteY543" fmla="*/ 1001440 h 2897188"/>
                <a:gd name="connsiteX544" fmla="*/ 1685367 w 2390775"/>
                <a:gd name="connsiteY544" fmla="*/ 1028434 h 2897188"/>
                <a:gd name="connsiteX545" fmla="*/ 1674779 w 2390775"/>
                <a:gd name="connsiteY545" fmla="*/ 1054370 h 2897188"/>
                <a:gd name="connsiteX546" fmla="*/ 1662073 w 2390775"/>
                <a:gd name="connsiteY546" fmla="*/ 1079776 h 2897188"/>
                <a:gd name="connsiteX547" fmla="*/ 1649895 w 2390775"/>
                <a:gd name="connsiteY547" fmla="*/ 1104654 h 2897188"/>
                <a:gd name="connsiteX548" fmla="*/ 1636659 w 2390775"/>
                <a:gd name="connsiteY548" fmla="*/ 1127943 h 2897188"/>
                <a:gd name="connsiteX549" fmla="*/ 1622365 w 2390775"/>
                <a:gd name="connsiteY549" fmla="*/ 1151761 h 2897188"/>
                <a:gd name="connsiteX550" fmla="*/ 1621837 w 2390775"/>
                <a:gd name="connsiteY550" fmla="*/ 1152291 h 2897188"/>
                <a:gd name="connsiteX551" fmla="*/ 1614425 w 2390775"/>
                <a:gd name="connsiteY551" fmla="*/ 1163406 h 2897188"/>
                <a:gd name="connsiteX552" fmla="*/ 1577365 w 2390775"/>
                <a:gd name="connsiteY552" fmla="*/ 1218454 h 2897188"/>
                <a:gd name="connsiteX553" fmla="*/ 1559893 w 2390775"/>
                <a:gd name="connsiteY553" fmla="*/ 1244919 h 2897188"/>
                <a:gd name="connsiteX554" fmla="*/ 1542953 w 2390775"/>
                <a:gd name="connsiteY554" fmla="*/ 1271913 h 2897188"/>
                <a:gd name="connsiteX555" fmla="*/ 1527069 w 2390775"/>
                <a:gd name="connsiteY555" fmla="*/ 1298378 h 2897188"/>
                <a:gd name="connsiteX556" fmla="*/ 1520717 w 2390775"/>
                <a:gd name="connsiteY556" fmla="*/ 1311081 h 2897188"/>
                <a:gd name="connsiteX557" fmla="*/ 1513835 w 2390775"/>
                <a:gd name="connsiteY557" fmla="*/ 1324843 h 2897188"/>
                <a:gd name="connsiteX558" fmla="*/ 1508011 w 2390775"/>
                <a:gd name="connsiteY558" fmla="*/ 1337547 h 2897188"/>
                <a:gd name="connsiteX559" fmla="*/ 1502717 w 2390775"/>
                <a:gd name="connsiteY559" fmla="*/ 1350779 h 2897188"/>
                <a:gd name="connsiteX560" fmla="*/ 1497423 w 2390775"/>
                <a:gd name="connsiteY560" fmla="*/ 1364012 h 2897188"/>
                <a:gd name="connsiteX561" fmla="*/ 1493717 w 2390775"/>
                <a:gd name="connsiteY561" fmla="*/ 1376715 h 2897188"/>
                <a:gd name="connsiteX562" fmla="*/ 1490539 w 2390775"/>
                <a:gd name="connsiteY562" fmla="*/ 1389947 h 2897188"/>
                <a:gd name="connsiteX563" fmla="*/ 1487363 w 2390775"/>
                <a:gd name="connsiteY563" fmla="*/ 1403180 h 2897188"/>
                <a:gd name="connsiteX564" fmla="*/ 1485775 w 2390775"/>
                <a:gd name="connsiteY564" fmla="*/ 1415883 h 2897188"/>
                <a:gd name="connsiteX565" fmla="*/ 1485245 w 2390775"/>
                <a:gd name="connsiteY565" fmla="*/ 1428587 h 2897188"/>
                <a:gd name="connsiteX566" fmla="*/ 1485245 w 2390775"/>
                <a:gd name="connsiteY566" fmla="*/ 1441819 h 2897188"/>
                <a:gd name="connsiteX567" fmla="*/ 1485775 w 2390775"/>
                <a:gd name="connsiteY567" fmla="*/ 1455052 h 2897188"/>
                <a:gd name="connsiteX568" fmla="*/ 1487893 w 2390775"/>
                <a:gd name="connsiteY568" fmla="*/ 1467755 h 2897188"/>
                <a:gd name="connsiteX569" fmla="*/ 1491069 w 2390775"/>
                <a:gd name="connsiteY569" fmla="*/ 1480987 h 2897188"/>
                <a:gd name="connsiteX570" fmla="*/ 1494775 w 2390775"/>
                <a:gd name="connsiteY570" fmla="*/ 1493691 h 2897188"/>
                <a:gd name="connsiteX571" fmla="*/ 1500599 w 2390775"/>
                <a:gd name="connsiteY571" fmla="*/ 1506923 h 2897188"/>
                <a:gd name="connsiteX572" fmla="*/ 1506423 w 2390775"/>
                <a:gd name="connsiteY572" fmla="*/ 1520156 h 2897188"/>
                <a:gd name="connsiteX573" fmla="*/ 1514363 w 2390775"/>
                <a:gd name="connsiteY573" fmla="*/ 1532859 h 2897188"/>
                <a:gd name="connsiteX574" fmla="*/ 1523363 w 2390775"/>
                <a:gd name="connsiteY574" fmla="*/ 1546092 h 2897188"/>
                <a:gd name="connsiteX575" fmla="*/ 1533423 w 2390775"/>
                <a:gd name="connsiteY575" fmla="*/ 1559324 h 2897188"/>
                <a:gd name="connsiteX576" fmla="*/ 1545071 w 2390775"/>
                <a:gd name="connsiteY576" fmla="*/ 1572557 h 2897188"/>
                <a:gd name="connsiteX577" fmla="*/ 1558305 w 2390775"/>
                <a:gd name="connsiteY577" fmla="*/ 1586319 h 2897188"/>
                <a:gd name="connsiteX578" fmla="*/ 1552481 w 2390775"/>
                <a:gd name="connsiteY578" fmla="*/ 1601668 h 2897188"/>
                <a:gd name="connsiteX579" fmla="*/ 1550365 w 2390775"/>
                <a:gd name="connsiteY579" fmla="*/ 1713880 h 2897188"/>
                <a:gd name="connsiteX580" fmla="*/ 1549835 w 2390775"/>
                <a:gd name="connsiteY580" fmla="*/ 1732406 h 2897188"/>
                <a:gd name="connsiteX581" fmla="*/ 1548247 w 2390775"/>
                <a:gd name="connsiteY581" fmla="*/ 1749873 h 2897188"/>
                <a:gd name="connsiteX582" fmla="*/ 1545599 w 2390775"/>
                <a:gd name="connsiteY582" fmla="*/ 1767340 h 2897188"/>
                <a:gd name="connsiteX583" fmla="*/ 1542953 w 2390775"/>
                <a:gd name="connsiteY583" fmla="*/ 1784807 h 2897188"/>
                <a:gd name="connsiteX584" fmla="*/ 1539247 w 2390775"/>
                <a:gd name="connsiteY584" fmla="*/ 1802274 h 2897188"/>
                <a:gd name="connsiteX585" fmla="*/ 1533953 w 2390775"/>
                <a:gd name="connsiteY585" fmla="*/ 1819211 h 2897188"/>
                <a:gd name="connsiteX586" fmla="*/ 1528659 w 2390775"/>
                <a:gd name="connsiteY586" fmla="*/ 1835090 h 2897188"/>
                <a:gd name="connsiteX587" fmla="*/ 1522305 w 2390775"/>
                <a:gd name="connsiteY587" fmla="*/ 1850970 h 2897188"/>
                <a:gd name="connsiteX588" fmla="*/ 1514893 w 2390775"/>
                <a:gd name="connsiteY588" fmla="*/ 1866319 h 2897188"/>
                <a:gd name="connsiteX589" fmla="*/ 1506951 w 2390775"/>
                <a:gd name="connsiteY589" fmla="*/ 1882198 h 2897188"/>
                <a:gd name="connsiteX590" fmla="*/ 1499011 w 2390775"/>
                <a:gd name="connsiteY590" fmla="*/ 1897019 h 2897188"/>
                <a:gd name="connsiteX591" fmla="*/ 1490011 w 2390775"/>
                <a:gd name="connsiteY591" fmla="*/ 1910781 h 2897188"/>
                <a:gd name="connsiteX592" fmla="*/ 1479951 w 2390775"/>
                <a:gd name="connsiteY592" fmla="*/ 1924543 h 2897188"/>
                <a:gd name="connsiteX593" fmla="*/ 1469893 w 2390775"/>
                <a:gd name="connsiteY593" fmla="*/ 1938304 h 2897188"/>
                <a:gd name="connsiteX594" fmla="*/ 1458245 w 2390775"/>
                <a:gd name="connsiteY594" fmla="*/ 1951008 h 2897188"/>
                <a:gd name="connsiteX595" fmla="*/ 1446597 w 2390775"/>
                <a:gd name="connsiteY595" fmla="*/ 1963182 h 2897188"/>
                <a:gd name="connsiteX596" fmla="*/ 1434421 w 2390775"/>
                <a:gd name="connsiteY596" fmla="*/ 1975356 h 2897188"/>
                <a:gd name="connsiteX597" fmla="*/ 1421715 w 2390775"/>
                <a:gd name="connsiteY597" fmla="*/ 1986471 h 2897188"/>
                <a:gd name="connsiteX598" fmla="*/ 1407951 w 2390775"/>
                <a:gd name="connsiteY598" fmla="*/ 1996528 h 2897188"/>
                <a:gd name="connsiteX599" fmla="*/ 1394185 w 2390775"/>
                <a:gd name="connsiteY599" fmla="*/ 2006585 h 2897188"/>
                <a:gd name="connsiteX600" fmla="*/ 1379891 w 2390775"/>
                <a:gd name="connsiteY600" fmla="*/ 2015583 h 2897188"/>
                <a:gd name="connsiteX601" fmla="*/ 1365067 w 2390775"/>
                <a:gd name="connsiteY601" fmla="*/ 2024052 h 2897188"/>
                <a:gd name="connsiteX602" fmla="*/ 1349713 w 2390775"/>
                <a:gd name="connsiteY602" fmla="*/ 2031991 h 2897188"/>
                <a:gd name="connsiteX603" fmla="*/ 1334361 w 2390775"/>
                <a:gd name="connsiteY603" fmla="*/ 2038872 h 2897188"/>
                <a:gd name="connsiteX604" fmla="*/ 1318477 w 2390775"/>
                <a:gd name="connsiteY604" fmla="*/ 2045224 h 2897188"/>
                <a:gd name="connsiteX605" fmla="*/ 1301537 w 2390775"/>
                <a:gd name="connsiteY605" fmla="*/ 2050517 h 2897188"/>
                <a:gd name="connsiteX606" fmla="*/ 1285653 w 2390775"/>
                <a:gd name="connsiteY606" fmla="*/ 2055810 h 2897188"/>
                <a:gd name="connsiteX607" fmla="*/ 1268183 w 2390775"/>
                <a:gd name="connsiteY607" fmla="*/ 2059515 h 2897188"/>
                <a:gd name="connsiteX608" fmla="*/ 1250711 w 2390775"/>
                <a:gd name="connsiteY608" fmla="*/ 2062691 h 2897188"/>
                <a:gd name="connsiteX609" fmla="*/ 1233241 w 2390775"/>
                <a:gd name="connsiteY609" fmla="*/ 2064808 h 2897188"/>
                <a:gd name="connsiteX610" fmla="*/ 1215241 w 2390775"/>
                <a:gd name="connsiteY610" fmla="*/ 2066396 h 2897188"/>
                <a:gd name="connsiteX611" fmla="*/ 1196711 w 2390775"/>
                <a:gd name="connsiteY611" fmla="*/ 2066925 h 2897188"/>
                <a:gd name="connsiteX612" fmla="*/ 1179241 w 2390775"/>
                <a:gd name="connsiteY612" fmla="*/ 2066396 h 2897188"/>
                <a:gd name="connsiteX613" fmla="*/ 1161239 w 2390775"/>
                <a:gd name="connsiteY613" fmla="*/ 2064808 h 2897188"/>
                <a:gd name="connsiteX614" fmla="*/ 1143239 w 2390775"/>
                <a:gd name="connsiteY614" fmla="*/ 2062691 h 2897188"/>
                <a:gd name="connsiteX615" fmla="*/ 1125769 w 2390775"/>
                <a:gd name="connsiteY615" fmla="*/ 2059515 h 2897188"/>
                <a:gd name="connsiteX616" fmla="*/ 1108827 w 2390775"/>
                <a:gd name="connsiteY616" fmla="*/ 2055810 h 2897188"/>
                <a:gd name="connsiteX617" fmla="*/ 1092415 w 2390775"/>
                <a:gd name="connsiteY617" fmla="*/ 2050517 h 2897188"/>
                <a:gd name="connsiteX618" fmla="*/ 1076003 w 2390775"/>
                <a:gd name="connsiteY618" fmla="*/ 2045224 h 2897188"/>
                <a:gd name="connsiteX619" fmla="*/ 1059591 w 2390775"/>
                <a:gd name="connsiteY619" fmla="*/ 2038872 h 2897188"/>
                <a:gd name="connsiteX620" fmla="*/ 1044237 w 2390775"/>
                <a:gd name="connsiteY620" fmla="*/ 2031991 h 2897188"/>
                <a:gd name="connsiteX621" fmla="*/ 1028885 w 2390775"/>
                <a:gd name="connsiteY621" fmla="*/ 2024052 h 2897188"/>
                <a:gd name="connsiteX622" fmla="*/ 1014591 w 2390775"/>
                <a:gd name="connsiteY622" fmla="*/ 2015583 h 2897188"/>
                <a:gd name="connsiteX623" fmla="*/ 999767 w 2390775"/>
                <a:gd name="connsiteY623" fmla="*/ 2006585 h 2897188"/>
                <a:gd name="connsiteX624" fmla="*/ 986001 w 2390775"/>
                <a:gd name="connsiteY624" fmla="*/ 1996528 h 2897188"/>
                <a:gd name="connsiteX625" fmla="*/ 972237 w 2390775"/>
                <a:gd name="connsiteY625" fmla="*/ 1986471 h 2897188"/>
                <a:gd name="connsiteX626" fmla="*/ 959531 w 2390775"/>
                <a:gd name="connsiteY626" fmla="*/ 1975356 h 2897188"/>
                <a:gd name="connsiteX627" fmla="*/ 947883 w 2390775"/>
                <a:gd name="connsiteY627" fmla="*/ 1963182 h 2897188"/>
                <a:gd name="connsiteX628" fmla="*/ 936235 w 2390775"/>
                <a:gd name="connsiteY628" fmla="*/ 1951008 h 2897188"/>
                <a:gd name="connsiteX629" fmla="*/ 924589 w 2390775"/>
                <a:gd name="connsiteY629" fmla="*/ 1938304 h 2897188"/>
                <a:gd name="connsiteX630" fmla="*/ 914001 w 2390775"/>
                <a:gd name="connsiteY630" fmla="*/ 1924543 h 2897188"/>
                <a:gd name="connsiteX631" fmla="*/ 904471 w 2390775"/>
                <a:gd name="connsiteY631" fmla="*/ 1910781 h 2897188"/>
                <a:gd name="connsiteX632" fmla="*/ 894941 w 2390775"/>
                <a:gd name="connsiteY632" fmla="*/ 1897019 h 2897188"/>
                <a:gd name="connsiteX633" fmla="*/ 886999 w 2390775"/>
                <a:gd name="connsiteY633" fmla="*/ 1882198 h 2897188"/>
                <a:gd name="connsiteX634" fmla="*/ 879059 w 2390775"/>
                <a:gd name="connsiteY634" fmla="*/ 1866319 h 2897188"/>
                <a:gd name="connsiteX635" fmla="*/ 871647 w 2390775"/>
                <a:gd name="connsiteY635" fmla="*/ 1850970 h 2897188"/>
                <a:gd name="connsiteX636" fmla="*/ 865293 w 2390775"/>
                <a:gd name="connsiteY636" fmla="*/ 1835090 h 2897188"/>
                <a:gd name="connsiteX637" fmla="*/ 859999 w 2390775"/>
                <a:gd name="connsiteY637" fmla="*/ 1819211 h 2897188"/>
                <a:gd name="connsiteX638" fmla="*/ 855235 w 2390775"/>
                <a:gd name="connsiteY638" fmla="*/ 1802274 h 2897188"/>
                <a:gd name="connsiteX639" fmla="*/ 851529 w 2390775"/>
                <a:gd name="connsiteY639" fmla="*/ 1784807 h 2897188"/>
                <a:gd name="connsiteX640" fmla="*/ 848353 w 2390775"/>
                <a:gd name="connsiteY640" fmla="*/ 1767340 h 2897188"/>
                <a:gd name="connsiteX641" fmla="*/ 845705 w 2390775"/>
                <a:gd name="connsiteY641" fmla="*/ 1749873 h 2897188"/>
                <a:gd name="connsiteX642" fmla="*/ 844647 w 2390775"/>
                <a:gd name="connsiteY642" fmla="*/ 1732406 h 2897188"/>
                <a:gd name="connsiteX643" fmla="*/ 844117 w 2390775"/>
                <a:gd name="connsiteY643" fmla="*/ 1713880 h 2897188"/>
                <a:gd name="connsiteX644" fmla="*/ 844117 w 2390775"/>
                <a:gd name="connsiteY644" fmla="*/ 1602727 h 2897188"/>
                <a:gd name="connsiteX645" fmla="*/ 834057 w 2390775"/>
                <a:gd name="connsiteY645" fmla="*/ 1583672 h 2897188"/>
                <a:gd name="connsiteX646" fmla="*/ 846763 w 2390775"/>
                <a:gd name="connsiteY646" fmla="*/ 1570439 h 2897188"/>
                <a:gd name="connsiteX647" fmla="*/ 858411 w 2390775"/>
                <a:gd name="connsiteY647" fmla="*/ 1557736 h 2897188"/>
                <a:gd name="connsiteX648" fmla="*/ 868471 w 2390775"/>
                <a:gd name="connsiteY648" fmla="*/ 1543974 h 2897188"/>
                <a:gd name="connsiteX649" fmla="*/ 877471 w 2390775"/>
                <a:gd name="connsiteY649" fmla="*/ 1531271 h 2897188"/>
                <a:gd name="connsiteX650" fmla="*/ 884353 w 2390775"/>
                <a:gd name="connsiteY650" fmla="*/ 1518568 h 2897188"/>
                <a:gd name="connsiteX651" fmla="*/ 890705 w 2390775"/>
                <a:gd name="connsiteY651" fmla="*/ 1505335 h 2897188"/>
                <a:gd name="connsiteX652" fmla="*/ 895471 w 2390775"/>
                <a:gd name="connsiteY652" fmla="*/ 1492103 h 2897188"/>
                <a:gd name="connsiteX653" fmla="*/ 899705 w 2390775"/>
                <a:gd name="connsiteY653" fmla="*/ 1479400 h 2897188"/>
                <a:gd name="connsiteX654" fmla="*/ 902353 w 2390775"/>
                <a:gd name="connsiteY654" fmla="*/ 1466167 h 2897188"/>
                <a:gd name="connsiteX655" fmla="*/ 904471 w 2390775"/>
                <a:gd name="connsiteY655" fmla="*/ 1453464 h 2897188"/>
                <a:gd name="connsiteX656" fmla="*/ 905001 w 2390775"/>
                <a:gd name="connsiteY656" fmla="*/ 1440760 h 2897188"/>
                <a:gd name="connsiteX657" fmla="*/ 905001 w 2390775"/>
                <a:gd name="connsiteY657" fmla="*/ 1427528 h 2897188"/>
                <a:gd name="connsiteX658" fmla="*/ 903941 w 2390775"/>
                <a:gd name="connsiteY658" fmla="*/ 1414825 h 2897188"/>
                <a:gd name="connsiteX659" fmla="*/ 902353 w 2390775"/>
                <a:gd name="connsiteY659" fmla="*/ 1402121 h 2897188"/>
                <a:gd name="connsiteX660" fmla="*/ 899705 w 2390775"/>
                <a:gd name="connsiteY660" fmla="*/ 1388889 h 2897188"/>
                <a:gd name="connsiteX661" fmla="*/ 895999 w 2390775"/>
                <a:gd name="connsiteY661" fmla="*/ 1375656 h 2897188"/>
                <a:gd name="connsiteX662" fmla="*/ 892295 w 2390775"/>
                <a:gd name="connsiteY662" fmla="*/ 1362953 h 2897188"/>
                <a:gd name="connsiteX663" fmla="*/ 887529 w 2390775"/>
                <a:gd name="connsiteY663" fmla="*/ 1349720 h 2897188"/>
                <a:gd name="connsiteX664" fmla="*/ 882235 w 2390775"/>
                <a:gd name="connsiteY664" fmla="*/ 1337017 h 2897188"/>
                <a:gd name="connsiteX665" fmla="*/ 875881 w 2390775"/>
                <a:gd name="connsiteY665" fmla="*/ 1324314 h 2897188"/>
                <a:gd name="connsiteX666" fmla="*/ 869529 w 2390775"/>
                <a:gd name="connsiteY666" fmla="*/ 1310552 h 2897188"/>
                <a:gd name="connsiteX667" fmla="*/ 862647 w 2390775"/>
                <a:gd name="connsiteY667" fmla="*/ 1297849 h 2897188"/>
                <a:gd name="connsiteX668" fmla="*/ 847293 w 2390775"/>
                <a:gd name="connsiteY668" fmla="*/ 1271384 h 2897188"/>
                <a:gd name="connsiteX669" fmla="*/ 830881 w 2390775"/>
                <a:gd name="connsiteY669" fmla="*/ 1244389 h 2897188"/>
                <a:gd name="connsiteX670" fmla="*/ 812881 w 2390775"/>
                <a:gd name="connsiteY670" fmla="*/ 1217924 h 2897188"/>
                <a:gd name="connsiteX671" fmla="*/ 775821 w 2390775"/>
                <a:gd name="connsiteY671" fmla="*/ 1163406 h 2897188"/>
                <a:gd name="connsiteX672" fmla="*/ 768409 w 2390775"/>
                <a:gd name="connsiteY672" fmla="*/ 1152291 h 2897188"/>
                <a:gd name="connsiteX673" fmla="*/ 767881 w 2390775"/>
                <a:gd name="connsiteY673" fmla="*/ 1151761 h 2897188"/>
                <a:gd name="connsiteX674" fmla="*/ 754115 w 2390775"/>
                <a:gd name="connsiteY674" fmla="*/ 1127943 h 2897188"/>
                <a:gd name="connsiteX675" fmla="*/ 740351 w 2390775"/>
                <a:gd name="connsiteY675" fmla="*/ 1104654 h 2897188"/>
                <a:gd name="connsiteX676" fmla="*/ 728173 w 2390775"/>
                <a:gd name="connsiteY676" fmla="*/ 1079776 h 2897188"/>
                <a:gd name="connsiteX677" fmla="*/ 715997 w 2390775"/>
                <a:gd name="connsiteY677" fmla="*/ 1054370 h 2897188"/>
                <a:gd name="connsiteX678" fmla="*/ 705409 w 2390775"/>
                <a:gd name="connsiteY678" fmla="*/ 1028434 h 2897188"/>
                <a:gd name="connsiteX679" fmla="*/ 695349 w 2390775"/>
                <a:gd name="connsiteY679" fmla="*/ 1001440 h 2897188"/>
                <a:gd name="connsiteX680" fmla="*/ 685819 w 2390775"/>
                <a:gd name="connsiteY680" fmla="*/ 973916 h 2897188"/>
                <a:gd name="connsiteX681" fmla="*/ 677349 w 2390775"/>
                <a:gd name="connsiteY681" fmla="*/ 946922 h 2897188"/>
                <a:gd name="connsiteX682" fmla="*/ 669937 w 2390775"/>
                <a:gd name="connsiteY682" fmla="*/ 918339 h 2897188"/>
                <a:gd name="connsiteX683" fmla="*/ 663585 w 2390775"/>
                <a:gd name="connsiteY683" fmla="*/ 889228 h 2897188"/>
                <a:gd name="connsiteX684" fmla="*/ 657761 w 2390775"/>
                <a:gd name="connsiteY684" fmla="*/ 860116 h 2897188"/>
                <a:gd name="connsiteX685" fmla="*/ 652467 w 2390775"/>
                <a:gd name="connsiteY685" fmla="*/ 829946 h 2897188"/>
                <a:gd name="connsiteX686" fmla="*/ 649289 w 2390775"/>
                <a:gd name="connsiteY686" fmla="*/ 799246 h 2897188"/>
                <a:gd name="connsiteX687" fmla="*/ 646643 w 2390775"/>
                <a:gd name="connsiteY687" fmla="*/ 768547 h 2897188"/>
                <a:gd name="connsiteX688" fmla="*/ 645055 w 2390775"/>
                <a:gd name="connsiteY688" fmla="*/ 737318 h 2897188"/>
                <a:gd name="connsiteX689" fmla="*/ 644525 w 2390775"/>
                <a:gd name="connsiteY689" fmla="*/ 706089 h 2897188"/>
                <a:gd name="connsiteX690" fmla="*/ 645055 w 2390775"/>
                <a:gd name="connsiteY690" fmla="*/ 659510 h 2897188"/>
                <a:gd name="connsiteX691" fmla="*/ 646643 w 2390775"/>
                <a:gd name="connsiteY691" fmla="*/ 614520 h 2897188"/>
                <a:gd name="connsiteX692" fmla="*/ 648761 w 2390775"/>
                <a:gd name="connsiteY692" fmla="*/ 571646 h 2897188"/>
                <a:gd name="connsiteX693" fmla="*/ 651937 w 2390775"/>
                <a:gd name="connsiteY693" fmla="*/ 530361 h 2897188"/>
                <a:gd name="connsiteX694" fmla="*/ 656701 w 2390775"/>
                <a:gd name="connsiteY694" fmla="*/ 490663 h 2897188"/>
                <a:gd name="connsiteX695" fmla="*/ 661995 w 2390775"/>
                <a:gd name="connsiteY695" fmla="*/ 453083 h 2897188"/>
                <a:gd name="connsiteX696" fmla="*/ 668879 w 2390775"/>
                <a:gd name="connsiteY696" fmla="*/ 416561 h 2897188"/>
                <a:gd name="connsiteX697" fmla="*/ 672055 w 2390775"/>
                <a:gd name="connsiteY697" fmla="*/ 399094 h 2897188"/>
                <a:gd name="connsiteX698" fmla="*/ 676291 w 2390775"/>
                <a:gd name="connsiteY698" fmla="*/ 381627 h 2897188"/>
                <a:gd name="connsiteX699" fmla="*/ 680525 w 2390775"/>
                <a:gd name="connsiteY699" fmla="*/ 365218 h 2897188"/>
                <a:gd name="connsiteX700" fmla="*/ 684761 w 2390775"/>
                <a:gd name="connsiteY700" fmla="*/ 348810 h 2897188"/>
                <a:gd name="connsiteX701" fmla="*/ 689525 w 2390775"/>
                <a:gd name="connsiteY701" fmla="*/ 332931 h 2897188"/>
                <a:gd name="connsiteX702" fmla="*/ 694819 w 2390775"/>
                <a:gd name="connsiteY702" fmla="*/ 318111 h 2897188"/>
                <a:gd name="connsiteX703" fmla="*/ 699585 w 2390775"/>
                <a:gd name="connsiteY703" fmla="*/ 302761 h 2897188"/>
                <a:gd name="connsiteX704" fmla="*/ 705409 w 2390775"/>
                <a:gd name="connsiteY704" fmla="*/ 287940 h 2897188"/>
                <a:gd name="connsiteX705" fmla="*/ 710703 w 2390775"/>
                <a:gd name="connsiteY705" fmla="*/ 273649 h 2897188"/>
                <a:gd name="connsiteX706" fmla="*/ 717055 w 2390775"/>
                <a:gd name="connsiteY706" fmla="*/ 259887 h 2897188"/>
                <a:gd name="connsiteX707" fmla="*/ 723409 w 2390775"/>
                <a:gd name="connsiteY707" fmla="*/ 246125 h 2897188"/>
                <a:gd name="connsiteX708" fmla="*/ 729761 w 2390775"/>
                <a:gd name="connsiteY708" fmla="*/ 233422 h 2897188"/>
                <a:gd name="connsiteX709" fmla="*/ 736645 w 2390775"/>
                <a:gd name="connsiteY709" fmla="*/ 220719 h 2897188"/>
                <a:gd name="connsiteX710" fmla="*/ 744057 w 2390775"/>
                <a:gd name="connsiteY710" fmla="*/ 208016 h 2897188"/>
                <a:gd name="connsiteX711" fmla="*/ 751469 w 2390775"/>
                <a:gd name="connsiteY711" fmla="*/ 196371 h 2897188"/>
                <a:gd name="connsiteX712" fmla="*/ 758879 w 2390775"/>
                <a:gd name="connsiteY712" fmla="*/ 184726 h 2897188"/>
                <a:gd name="connsiteX713" fmla="*/ 766821 w 2390775"/>
                <a:gd name="connsiteY713" fmla="*/ 173611 h 2897188"/>
                <a:gd name="connsiteX714" fmla="*/ 775291 w 2390775"/>
                <a:gd name="connsiteY714" fmla="*/ 163025 h 2897188"/>
                <a:gd name="connsiteX715" fmla="*/ 783763 w 2390775"/>
                <a:gd name="connsiteY715" fmla="*/ 152439 h 2897188"/>
                <a:gd name="connsiteX716" fmla="*/ 792763 w 2390775"/>
                <a:gd name="connsiteY716" fmla="*/ 142912 h 2897188"/>
                <a:gd name="connsiteX717" fmla="*/ 801763 w 2390775"/>
                <a:gd name="connsiteY717" fmla="*/ 132855 h 2897188"/>
                <a:gd name="connsiteX718" fmla="*/ 811293 w 2390775"/>
                <a:gd name="connsiteY718" fmla="*/ 123857 h 2897188"/>
                <a:gd name="connsiteX719" fmla="*/ 820823 w 2390775"/>
                <a:gd name="connsiteY719" fmla="*/ 114859 h 2897188"/>
                <a:gd name="connsiteX720" fmla="*/ 830881 w 2390775"/>
                <a:gd name="connsiteY720" fmla="*/ 105860 h 2897188"/>
                <a:gd name="connsiteX721" fmla="*/ 840941 w 2390775"/>
                <a:gd name="connsiteY721" fmla="*/ 97392 h 2897188"/>
                <a:gd name="connsiteX722" fmla="*/ 851529 w 2390775"/>
                <a:gd name="connsiteY722" fmla="*/ 89452 h 2897188"/>
                <a:gd name="connsiteX723" fmla="*/ 862117 w 2390775"/>
                <a:gd name="connsiteY723" fmla="*/ 82042 h 2897188"/>
                <a:gd name="connsiteX724" fmla="*/ 873235 w 2390775"/>
                <a:gd name="connsiteY724" fmla="*/ 75161 h 2897188"/>
                <a:gd name="connsiteX725" fmla="*/ 884883 w 2390775"/>
                <a:gd name="connsiteY725" fmla="*/ 68280 h 2897188"/>
                <a:gd name="connsiteX726" fmla="*/ 897059 w 2390775"/>
                <a:gd name="connsiteY726" fmla="*/ 61399 h 2897188"/>
                <a:gd name="connsiteX727" fmla="*/ 908707 w 2390775"/>
                <a:gd name="connsiteY727" fmla="*/ 55577 h 2897188"/>
                <a:gd name="connsiteX728" fmla="*/ 920883 w 2390775"/>
                <a:gd name="connsiteY728" fmla="*/ 49754 h 2897188"/>
                <a:gd name="connsiteX729" fmla="*/ 933589 w 2390775"/>
                <a:gd name="connsiteY729" fmla="*/ 44461 h 2897188"/>
                <a:gd name="connsiteX730" fmla="*/ 946825 w 2390775"/>
                <a:gd name="connsiteY730" fmla="*/ 39168 h 2897188"/>
                <a:gd name="connsiteX731" fmla="*/ 959531 w 2390775"/>
                <a:gd name="connsiteY731" fmla="*/ 34405 h 2897188"/>
                <a:gd name="connsiteX732" fmla="*/ 973295 w 2390775"/>
                <a:gd name="connsiteY732" fmla="*/ 29641 h 2897188"/>
                <a:gd name="connsiteX733" fmla="*/ 987061 w 2390775"/>
                <a:gd name="connsiteY733" fmla="*/ 25936 h 2897188"/>
                <a:gd name="connsiteX734" fmla="*/ 1000825 w 2390775"/>
                <a:gd name="connsiteY734" fmla="*/ 21701 h 2897188"/>
                <a:gd name="connsiteX735" fmla="*/ 1015649 w 2390775"/>
                <a:gd name="connsiteY735" fmla="*/ 18526 h 2897188"/>
                <a:gd name="connsiteX736" fmla="*/ 1030473 w 2390775"/>
                <a:gd name="connsiteY736" fmla="*/ 15350 h 2897188"/>
                <a:gd name="connsiteX737" fmla="*/ 1045827 w 2390775"/>
                <a:gd name="connsiteY737" fmla="*/ 12174 h 2897188"/>
                <a:gd name="connsiteX738" fmla="*/ 1060649 w 2390775"/>
                <a:gd name="connsiteY738" fmla="*/ 9527 h 2897188"/>
                <a:gd name="connsiteX739" fmla="*/ 1076533 w 2390775"/>
                <a:gd name="connsiteY739" fmla="*/ 7410 h 2897188"/>
                <a:gd name="connsiteX740" fmla="*/ 1092945 w 2390775"/>
                <a:gd name="connsiteY740" fmla="*/ 5822 h 2897188"/>
                <a:gd name="connsiteX741" fmla="*/ 1125239 w 2390775"/>
                <a:gd name="connsiteY741" fmla="*/ 2117 h 2897188"/>
                <a:gd name="connsiteX742" fmla="*/ 1160181 w 2390775"/>
                <a:gd name="connsiteY742" fmla="*/ 529 h 28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Lst>
              <a:rect l="l" t="t" r="r" b="b"/>
              <a:pathLst>
                <a:path w="2390775" h="2897188">
                  <a:moveTo>
                    <a:pt x="1774825" y="1989138"/>
                  </a:moveTo>
                  <a:lnTo>
                    <a:pt x="1785409" y="1989667"/>
                  </a:lnTo>
                  <a:lnTo>
                    <a:pt x="1794933" y="1990726"/>
                  </a:lnTo>
                  <a:lnTo>
                    <a:pt x="1804459" y="1993901"/>
                  </a:lnTo>
                  <a:lnTo>
                    <a:pt x="1813983" y="1997076"/>
                  </a:lnTo>
                  <a:lnTo>
                    <a:pt x="1822451" y="2000780"/>
                  </a:lnTo>
                  <a:lnTo>
                    <a:pt x="1830917" y="2006071"/>
                  </a:lnTo>
                  <a:lnTo>
                    <a:pt x="1838855" y="2011892"/>
                  </a:lnTo>
                  <a:lnTo>
                    <a:pt x="1845733" y="2018242"/>
                  </a:lnTo>
                  <a:lnTo>
                    <a:pt x="1852083" y="2025651"/>
                  </a:lnTo>
                  <a:lnTo>
                    <a:pt x="1858433" y="2033588"/>
                  </a:lnTo>
                  <a:lnTo>
                    <a:pt x="1863197" y="2041526"/>
                  </a:lnTo>
                  <a:lnTo>
                    <a:pt x="1866901" y="2050521"/>
                  </a:lnTo>
                  <a:lnTo>
                    <a:pt x="1870605" y="2058988"/>
                  </a:lnTo>
                  <a:lnTo>
                    <a:pt x="1873251" y="2069042"/>
                  </a:lnTo>
                  <a:lnTo>
                    <a:pt x="1874309" y="2078567"/>
                  </a:lnTo>
                  <a:lnTo>
                    <a:pt x="1874839" y="2089680"/>
                  </a:lnTo>
                  <a:lnTo>
                    <a:pt x="1874309" y="2099734"/>
                  </a:lnTo>
                  <a:lnTo>
                    <a:pt x="1873251" y="2109788"/>
                  </a:lnTo>
                  <a:lnTo>
                    <a:pt x="1870605" y="2119313"/>
                  </a:lnTo>
                  <a:lnTo>
                    <a:pt x="1866901" y="2128309"/>
                  </a:lnTo>
                  <a:lnTo>
                    <a:pt x="1863197" y="2136776"/>
                  </a:lnTo>
                  <a:lnTo>
                    <a:pt x="1858433" y="2144713"/>
                  </a:lnTo>
                  <a:lnTo>
                    <a:pt x="1852083" y="2152651"/>
                  </a:lnTo>
                  <a:lnTo>
                    <a:pt x="1845733" y="2160059"/>
                  </a:lnTo>
                  <a:lnTo>
                    <a:pt x="1838855" y="2166938"/>
                  </a:lnTo>
                  <a:lnTo>
                    <a:pt x="1830917" y="2172230"/>
                  </a:lnTo>
                  <a:lnTo>
                    <a:pt x="1822451" y="2177521"/>
                  </a:lnTo>
                  <a:lnTo>
                    <a:pt x="1813983" y="2181226"/>
                  </a:lnTo>
                  <a:lnTo>
                    <a:pt x="1804459" y="2184401"/>
                  </a:lnTo>
                  <a:lnTo>
                    <a:pt x="1794933" y="2187576"/>
                  </a:lnTo>
                  <a:lnTo>
                    <a:pt x="1785409" y="2188634"/>
                  </a:lnTo>
                  <a:lnTo>
                    <a:pt x="1774825" y="2189163"/>
                  </a:lnTo>
                  <a:lnTo>
                    <a:pt x="1764771" y="2188634"/>
                  </a:lnTo>
                  <a:lnTo>
                    <a:pt x="1754717" y="2187576"/>
                  </a:lnTo>
                  <a:lnTo>
                    <a:pt x="1745193" y="2184401"/>
                  </a:lnTo>
                  <a:lnTo>
                    <a:pt x="1736197" y="2181226"/>
                  </a:lnTo>
                  <a:lnTo>
                    <a:pt x="1727201" y="2177521"/>
                  </a:lnTo>
                  <a:lnTo>
                    <a:pt x="1718733" y="2172230"/>
                  </a:lnTo>
                  <a:lnTo>
                    <a:pt x="1710797" y="2166938"/>
                  </a:lnTo>
                  <a:lnTo>
                    <a:pt x="1704447" y="2160059"/>
                  </a:lnTo>
                  <a:lnTo>
                    <a:pt x="1697567" y="2152651"/>
                  </a:lnTo>
                  <a:lnTo>
                    <a:pt x="1691747" y="2144713"/>
                  </a:lnTo>
                  <a:lnTo>
                    <a:pt x="1686983" y="2136776"/>
                  </a:lnTo>
                  <a:lnTo>
                    <a:pt x="1682221" y="2128309"/>
                  </a:lnTo>
                  <a:lnTo>
                    <a:pt x="1679047" y="2119313"/>
                  </a:lnTo>
                  <a:lnTo>
                    <a:pt x="1676929" y="2109788"/>
                  </a:lnTo>
                  <a:lnTo>
                    <a:pt x="1675343" y="2099734"/>
                  </a:lnTo>
                  <a:lnTo>
                    <a:pt x="1674813" y="2089680"/>
                  </a:lnTo>
                  <a:lnTo>
                    <a:pt x="1675343" y="2078567"/>
                  </a:lnTo>
                  <a:lnTo>
                    <a:pt x="1676929" y="2069042"/>
                  </a:lnTo>
                  <a:lnTo>
                    <a:pt x="1679047" y="2058988"/>
                  </a:lnTo>
                  <a:lnTo>
                    <a:pt x="1682221" y="2050521"/>
                  </a:lnTo>
                  <a:lnTo>
                    <a:pt x="1686983" y="2041526"/>
                  </a:lnTo>
                  <a:lnTo>
                    <a:pt x="1691747" y="2033588"/>
                  </a:lnTo>
                  <a:lnTo>
                    <a:pt x="1697567" y="2025651"/>
                  </a:lnTo>
                  <a:lnTo>
                    <a:pt x="1704447" y="2018242"/>
                  </a:lnTo>
                  <a:lnTo>
                    <a:pt x="1710797" y="2011892"/>
                  </a:lnTo>
                  <a:lnTo>
                    <a:pt x="1718733" y="2006071"/>
                  </a:lnTo>
                  <a:lnTo>
                    <a:pt x="1727201" y="2000780"/>
                  </a:lnTo>
                  <a:lnTo>
                    <a:pt x="1736197" y="1997076"/>
                  </a:lnTo>
                  <a:lnTo>
                    <a:pt x="1745193" y="1993901"/>
                  </a:lnTo>
                  <a:lnTo>
                    <a:pt x="1754717" y="1990726"/>
                  </a:lnTo>
                  <a:lnTo>
                    <a:pt x="1764771" y="1989667"/>
                  </a:lnTo>
                  <a:close/>
                  <a:moveTo>
                    <a:pt x="757767" y="1644650"/>
                  </a:moveTo>
                  <a:lnTo>
                    <a:pt x="757767" y="1713971"/>
                  </a:lnTo>
                  <a:lnTo>
                    <a:pt x="758295" y="1735137"/>
                  </a:lnTo>
                  <a:lnTo>
                    <a:pt x="759355" y="1756304"/>
                  </a:lnTo>
                  <a:lnTo>
                    <a:pt x="762529" y="1776942"/>
                  </a:lnTo>
                  <a:lnTo>
                    <a:pt x="765705" y="1797050"/>
                  </a:lnTo>
                  <a:lnTo>
                    <a:pt x="769937" y="1817158"/>
                  </a:lnTo>
                  <a:lnTo>
                    <a:pt x="775229" y="1836737"/>
                  </a:lnTo>
                  <a:lnTo>
                    <a:pt x="781579" y="1856317"/>
                  </a:lnTo>
                  <a:lnTo>
                    <a:pt x="788459" y="1875367"/>
                  </a:lnTo>
                  <a:lnTo>
                    <a:pt x="796395" y="1893887"/>
                  </a:lnTo>
                  <a:lnTo>
                    <a:pt x="804863" y="1911879"/>
                  </a:lnTo>
                  <a:lnTo>
                    <a:pt x="814387" y="1929342"/>
                  </a:lnTo>
                  <a:lnTo>
                    <a:pt x="824441" y="1946804"/>
                  </a:lnTo>
                  <a:lnTo>
                    <a:pt x="835555" y="1963208"/>
                  </a:lnTo>
                  <a:lnTo>
                    <a:pt x="847195" y="1979612"/>
                  </a:lnTo>
                  <a:lnTo>
                    <a:pt x="859895" y="1994959"/>
                  </a:lnTo>
                  <a:lnTo>
                    <a:pt x="872595" y="2009775"/>
                  </a:lnTo>
                  <a:lnTo>
                    <a:pt x="885825" y="2024592"/>
                  </a:lnTo>
                  <a:lnTo>
                    <a:pt x="900641" y="2037821"/>
                  </a:lnTo>
                  <a:lnTo>
                    <a:pt x="915459" y="2051579"/>
                  </a:lnTo>
                  <a:lnTo>
                    <a:pt x="930805" y="2063750"/>
                  </a:lnTo>
                  <a:lnTo>
                    <a:pt x="947209" y="2075392"/>
                  </a:lnTo>
                  <a:lnTo>
                    <a:pt x="963613" y="2085975"/>
                  </a:lnTo>
                  <a:lnTo>
                    <a:pt x="980545" y="2096559"/>
                  </a:lnTo>
                  <a:lnTo>
                    <a:pt x="998537" y="2105554"/>
                  </a:lnTo>
                  <a:lnTo>
                    <a:pt x="1016529" y="2114550"/>
                  </a:lnTo>
                  <a:lnTo>
                    <a:pt x="1035051" y="2122488"/>
                  </a:lnTo>
                  <a:lnTo>
                    <a:pt x="1054099" y="2129896"/>
                  </a:lnTo>
                  <a:lnTo>
                    <a:pt x="1073151" y="2135717"/>
                  </a:lnTo>
                  <a:lnTo>
                    <a:pt x="1093259" y="2141009"/>
                  </a:lnTo>
                  <a:lnTo>
                    <a:pt x="1112837" y="2145242"/>
                  </a:lnTo>
                  <a:lnTo>
                    <a:pt x="1133475" y="2148946"/>
                  </a:lnTo>
                  <a:lnTo>
                    <a:pt x="1154113" y="2151592"/>
                  </a:lnTo>
                  <a:lnTo>
                    <a:pt x="1154113" y="2352675"/>
                  </a:lnTo>
                  <a:lnTo>
                    <a:pt x="1154113" y="2369609"/>
                  </a:lnTo>
                  <a:lnTo>
                    <a:pt x="1155699" y="2386013"/>
                  </a:lnTo>
                  <a:lnTo>
                    <a:pt x="1157817" y="2402946"/>
                  </a:lnTo>
                  <a:lnTo>
                    <a:pt x="1160991" y="2418821"/>
                  </a:lnTo>
                  <a:lnTo>
                    <a:pt x="1164167" y="2435225"/>
                  </a:lnTo>
                  <a:lnTo>
                    <a:pt x="1168929" y="2451100"/>
                  </a:lnTo>
                  <a:lnTo>
                    <a:pt x="1174221" y="2465917"/>
                  </a:lnTo>
                  <a:lnTo>
                    <a:pt x="1180041" y="2481263"/>
                  </a:lnTo>
                  <a:lnTo>
                    <a:pt x="1186391" y="2495550"/>
                  </a:lnTo>
                  <a:lnTo>
                    <a:pt x="1193799" y="2510367"/>
                  </a:lnTo>
                  <a:lnTo>
                    <a:pt x="1201737" y="2523596"/>
                  </a:lnTo>
                  <a:lnTo>
                    <a:pt x="1210733" y="2537355"/>
                  </a:lnTo>
                  <a:lnTo>
                    <a:pt x="1219729" y="2550584"/>
                  </a:lnTo>
                  <a:lnTo>
                    <a:pt x="1229783" y="2562755"/>
                  </a:lnTo>
                  <a:lnTo>
                    <a:pt x="1239837" y="2574926"/>
                  </a:lnTo>
                  <a:lnTo>
                    <a:pt x="1250951" y="2586567"/>
                  </a:lnTo>
                  <a:lnTo>
                    <a:pt x="1262591" y="2597680"/>
                  </a:lnTo>
                  <a:lnTo>
                    <a:pt x="1274233" y="2607734"/>
                  </a:lnTo>
                  <a:lnTo>
                    <a:pt x="1286933" y="2617788"/>
                  </a:lnTo>
                  <a:lnTo>
                    <a:pt x="1300163" y="2626784"/>
                  </a:lnTo>
                  <a:lnTo>
                    <a:pt x="1313391" y="2635780"/>
                  </a:lnTo>
                  <a:lnTo>
                    <a:pt x="1327151" y="2643717"/>
                  </a:lnTo>
                  <a:lnTo>
                    <a:pt x="1341437" y="2650596"/>
                  </a:lnTo>
                  <a:lnTo>
                    <a:pt x="1356255" y="2657476"/>
                  </a:lnTo>
                  <a:lnTo>
                    <a:pt x="1371071" y="2663296"/>
                  </a:lnTo>
                  <a:lnTo>
                    <a:pt x="1386417" y="2668588"/>
                  </a:lnTo>
                  <a:lnTo>
                    <a:pt x="1402291" y="2673351"/>
                  </a:lnTo>
                  <a:lnTo>
                    <a:pt x="1418167" y="2676526"/>
                  </a:lnTo>
                  <a:lnTo>
                    <a:pt x="1434571" y="2679171"/>
                  </a:lnTo>
                  <a:lnTo>
                    <a:pt x="1450975" y="2681817"/>
                  </a:lnTo>
                  <a:lnTo>
                    <a:pt x="1467379" y="2683405"/>
                  </a:lnTo>
                  <a:lnTo>
                    <a:pt x="1484841" y="2683405"/>
                  </a:lnTo>
                  <a:lnTo>
                    <a:pt x="1501775" y="2683405"/>
                  </a:lnTo>
                  <a:lnTo>
                    <a:pt x="1518709" y="2681817"/>
                  </a:lnTo>
                  <a:lnTo>
                    <a:pt x="1535113" y="2679171"/>
                  </a:lnTo>
                  <a:lnTo>
                    <a:pt x="1551517" y="2676526"/>
                  </a:lnTo>
                  <a:lnTo>
                    <a:pt x="1567391" y="2673351"/>
                  </a:lnTo>
                  <a:lnTo>
                    <a:pt x="1582737" y="2668588"/>
                  </a:lnTo>
                  <a:lnTo>
                    <a:pt x="1598613" y="2663296"/>
                  </a:lnTo>
                  <a:lnTo>
                    <a:pt x="1613429" y="2657476"/>
                  </a:lnTo>
                  <a:lnTo>
                    <a:pt x="1628245" y="2650596"/>
                  </a:lnTo>
                  <a:lnTo>
                    <a:pt x="1642005" y="2643717"/>
                  </a:lnTo>
                  <a:lnTo>
                    <a:pt x="1656291" y="2635780"/>
                  </a:lnTo>
                  <a:lnTo>
                    <a:pt x="1669521" y="2626784"/>
                  </a:lnTo>
                  <a:lnTo>
                    <a:pt x="1682221" y="2617788"/>
                  </a:lnTo>
                  <a:lnTo>
                    <a:pt x="1695451" y="2607734"/>
                  </a:lnTo>
                  <a:lnTo>
                    <a:pt x="1707091" y="2597680"/>
                  </a:lnTo>
                  <a:lnTo>
                    <a:pt x="1718733" y="2586567"/>
                  </a:lnTo>
                  <a:lnTo>
                    <a:pt x="1729317" y="2574926"/>
                  </a:lnTo>
                  <a:lnTo>
                    <a:pt x="1739899" y="2562755"/>
                  </a:lnTo>
                  <a:lnTo>
                    <a:pt x="1749425" y="2550584"/>
                  </a:lnTo>
                  <a:lnTo>
                    <a:pt x="1758951" y="2537355"/>
                  </a:lnTo>
                  <a:lnTo>
                    <a:pt x="1767417" y="2523596"/>
                  </a:lnTo>
                  <a:lnTo>
                    <a:pt x="1775355" y="2510367"/>
                  </a:lnTo>
                  <a:lnTo>
                    <a:pt x="1783291" y="2495550"/>
                  </a:lnTo>
                  <a:lnTo>
                    <a:pt x="1789113" y="2481263"/>
                  </a:lnTo>
                  <a:lnTo>
                    <a:pt x="1795463" y="2465917"/>
                  </a:lnTo>
                  <a:lnTo>
                    <a:pt x="1800755" y="2451100"/>
                  </a:lnTo>
                  <a:lnTo>
                    <a:pt x="1804987" y="2435225"/>
                  </a:lnTo>
                  <a:lnTo>
                    <a:pt x="1808691" y="2418821"/>
                  </a:lnTo>
                  <a:lnTo>
                    <a:pt x="1811867" y="2402946"/>
                  </a:lnTo>
                  <a:lnTo>
                    <a:pt x="1813983" y="2386013"/>
                  </a:lnTo>
                  <a:lnTo>
                    <a:pt x="1815041" y="2369609"/>
                  </a:lnTo>
                  <a:lnTo>
                    <a:pt x="1815571" y="2352675"/>
                  </a:lnTo>
                  <a:lnTo>
                    <a:pt x="1815571" y="2272242"/>
                  </a:lnTo>
                  <a:lnTo>
                    <a:pt x="1823509" y="2270655"/>
                  </a:lnTo>
                  <a:lnTo>
                    <a:pt x="1830917" y="2268538"/>
                  </a:lnTo>
                  <a:lnTo>
                    <a:pt x="1838855" y="2265892"/>
                  </a:lnTo>
                  <a:lnTo>
                    <a:pt x="1845733" y="2262717"/>
                  </a:lnTo>
                  <a:lnTo>
                    <a:pt x="1860021" y="2256367"/>
                  </a:lnTo>
                  <a:lnTo>
                    <a:pt x="1873779" y="2248430"/>
                  </a:lnTo>
                  <a:lnTo>
                    <a:pt x="1886479" y="2239963"/>
                  </a:lnTo>
                  <a:lnTo>
                    <a:pt x="1898651" y="2229909"/>
                  </a:lnTo>
                  <a:lnTo>
                    <a:pt x="1909763" y="2219325"/>
                  </a:lnTo>
                  <a:lnTo>
                    <a:pt x="1920345" y="2207684"/>
                  </a:lnTo>
                  <a:lnTo>
                    <a:pt x="1929341" y="2194984"/>
                  </a:lnTo>
                  <a:lnTo>
                    <a:pt x="1937809" y="2182284"/>
                  </a:lnTo>
                  <a:lnTo>
                    <a:pt x="1944687" y="2168525"/>
                  </a:lnTo>
                  <a:lnTo>
                    <a:pt x="1950509" y="2153709"/>
                  </a:lnTo>
                  <a:lnTo>
                    <a:pt x="1953155" y="2145771"/>
                  </a:lnTo>
                  <a:lnTo>
                    <a:pt x="1955799" y="2138892"/>
                  </a:lnTo>
                  <a:lnTo>
                    <a:pt x="1957387" y="2130955"/>
                  </a:lnTo>
                  <a:lnTo>
                    <a:pt x="1958975" y="2123017"/>
                  </a:lnTo>
                  <a:lnTo>
                    <a:pt x="1960033" y="2115079"/>
                  </a:lnTo>
                  <a:lnTo>
                    <a:pt x="1961091" y="2106613"/>
                  </a:lnTo>
                  <a:lnTo>
                    <a:pt x="1961621" y="2098146"/>
                  </a:lnTo>
                  <a:lnTo>
                    <a:pt x="1961621" y="2090738"/>
                  </a:lnTo>
                  <a:lnTo>
                    <a:pt x="1961621" y="2080684"/>
                  </a:lnTo>
                  <a:lnTo>
                    <a:pt x="1961091" y="2071159"/>
                  </a:lnTo>
                  <a:lnTo>
                    <a:pt x="1959505" y="2062163"/>
                  </a:lnTo>
                  <a:lnTo>
                    <a:pt x="1957917" y="2052638"/>
                  </a:lnTo>
                  <a:lnTo>
                    <a:pt x="1956329" y="2043642"/>
                  </a:lnTo>
                  <a:lnTo>
                    <a:pt x="1953155" y="2034646"/>
                  </a:lnTo>
                  <a:lnTo>
                    <a:pt x="1950509" y="2026179"/>
                  </a:lnTo>
                  <a:lnTo>
                    <a:pt x="1947333" y="2017713"/>
                  </a:lnTo>
                  <a:lnTo>
                    <a:pt x="1943099" y="2009246"/>
                  </a:lnTo>
                  <a:lnTo>
                    <a:pt x="1939395" y="2000779"/>
                  </a:lnTo>
                  <a:lnTo>
                    <a:pt x="1934633" y="1993371"/>
                  </a:lnTo>
                  <a:lnTo>
                    <a:pt x="1929871" y="1985962"/>
                  </a:lnTo>
                  <a:lnTo>
                    <a:pt x="1924579" y="1978554"/>
                  </a:lnTo>
                  <a:lnTo>
                    <a:pt x="1919287" y="1971146"/>
                  </a:lnTo>
                  <a:lnTo>
                    <a:pt x="1912937" y="1964796"/>
                  </a:lnTo>
                  <a:lnTo>
                    <a:pt x="1907117" y="1957917"/>
                  </a:lnTo>
                  <a:lnTo>
                    <a:pt x="1900767" y="1951567"/>
                  </a:lnTo>
                  <a:lnTo>
                    <a:pt x="1893887" y="1946275"/>
                  </a:lnTo>
                  <a:lnTo>
                    <a:pt x="1886479" y="1940454"/>
                  </a:lnTo>
                  <a:lnTo>
                    <a:pt x="1879599" y="1935692"/>
                  </a:lnTo>
                  <a:lnTo>
                    <a:pt x="1871663" y="1930400"/>
                  </a:lnTo>
                  <a:lnTo>
                    <a:pt x="1863725" y="1926167"/>
                  </a:lnTo>
                  <a:lnTo>
                    <a:pt x="1855787" y="1921404"/>
                  </a:lnTo>
                  <a:lnTo>
                    <a:pt x="1847321" y="1918229"/>
                  </a:lnTo>
                  <a:lnTo>
                    <a:pt x="1839383" y="1914525"/>
                  </a:lnTo>
                  <a:lnTo>
                    <a:pt x="1830387" y="1911879"/>
                  </a:lnTo>
                  <a:lnTo>
                    <a:pt x="1821921" y="1909233"/>
                  </a:lnTo>
                  <a:lnTo>
                    <a:pt x="1812395" y="1907117"/>
                  </a:lnTo>
                  <a:lnTo>
                    <a:pt x="1803399" y="1905000"/>
                  </a:lnTo>
                  <a:lnTo>
                    <a:pt x="1793875" y="1903942"/>
                  </a:lnTo>
                  <a:lnTo>
                    <a:pt x="1784351" y="1903412"/>
                  </a:lnTo>
                  <a:lnTo>
                    <a:pt x="1774825" y="1902883"/>
                  </a:lnTo>
                  <a:lnTo>
                    <a:pt x="1765299" y="1903412"/>
                  </a:lnTo>
                  <a:lnTo>
                    <a:pt x="1755775" y="1903942"/>
                  </a:lnTo>
                  <a:lnTo>
                    <a:pt x="1746251" y="1905000"/>
                  </a:lnTo>
                  <a:lnTo>
                    <a:pt x="1737255" y="1907117"/>
                  </a:lnTo>
                  <a:lnTo>
                    <a:pt x="1728259" y="1909233"/>
                  </a:lnTo>
                  <a:lnTo>
                    <a:pt x="1719263" y="1911879"/>
                  </a:lnTo>
                  <a:lnTo>
                    <a:pt x="1710795" y="1914525"/>
                  </a:lnTo>
                  <a:lnTo>
                    <a:pt x="1701799" y="1918229"/>
                  </a:lnTo>
                  <a:lnTo>
                    <a:pt x="1694391" y="1921404"/>
                  </a:lnTo>
                  <a:lnTo>
                    <a:pt x="1685925" y="1926167"/>
                  </a:lnTo>
                  <a:lnTo>
                    <a:pt x="1677987" y="1930400"/>
                  </a:lnTo>
                  <a:lnTo>
                    <a:pt x="1670579" y="1935692"/>
                  </a:lnTo>
                  <a:lnTo>
                    <a:pt x="1663171" y="1940454"/>
                  </a:lnTo>
                  <a:lnTo>
                    <a:pt x="1656291" y="1946275"/>
                  </a:lnTo>
                  <a:lnTo>
                    <a:pt x="1649413" y="1951567"/>
                  </a:lnTo>
                  <a:lnTo>
                    <a:pt x="1642533" y="1957917"/>
                  </a:lnTo>
                  <a:lnTo>
                    <a:pt x="1636713" y="1964796"/>
                  </a:lnTo>
                  <a:lnTo>
                    <a:pt x="1630891" y="1971146"/>
                  </a:lnTo>
                  <a:lnTo>
                    <a:pt x="1625599" y="1978554"/>
                  </a:lnTo>
                  <a:lnTo>
                    <a:pt x="1619779" y="1985962"/>
                  </a:lnTo>
                  <a:lnTo>
                    <a:pt x="1615545" y="1993371"/>
                  </a:lnTo>
                  <a:lnTo>
                    <a:pt x="1610783" y="2000779"/>
                  </a:lnTo>
                  <a:lnTo>
                    <a:pt x="1606551" y="2009246"/>
                  </a:lnTo>
                  <a:lnTo>
                    <a:pt x="1602845" y="2017713"/>
                  </a:lnTo>
                  <a:lnTo>
                    <a:pt x="1599671" y="2026179"/>
                  </a:lnTo>
                  <a:lnTo>
                    <a:pt x="1596495" y="2034646"/>
                  </a:lnTo>
                  <a:lnTo>
                    <a:pt x="1593851" y="2043642"/>
                  </a:lnTo>
                  <a:lnTo>
                    <a:pt x="1591733" y="2052638"/>
                  </a:lnTo>
                  <a:lnTo>
                    <a:pt x="1590145" y="2062163"/>
                  </a:lnTo>
                  <a:lnTo>
                    <a:pt x="1589087" y="2071159"/>
                  </a:lnTo>
                  <a:lnTo>
                    <a:pt x="1588559" y="2080684"/>
                  </a:lnTo>
                  <a:lnTo>
                    <a:pt x="1588029" y="2090738"/>
                  </a:lnTo>
                  <a:lnTo>
                    <a:pt x="1588559" y="2098146"/>
                  </a:lnTo>
                  <a:lnTo>
                    <a:pt x="1589087" y="2106084"/>
                  </a:lnTo>
                  <a:lnTo>
                    <a:pt x="1589617" y="2114550"/>
                  </a:lnTo>
                  <a:lnTo>
                    <a:pt x="1590675" y="2122488"/>
                  </a:lnTo>
                  <a:lnTo>
                    <a:pt x="1592263" y="2129896"/>
                  </a:lnTo>
                  <a:lnTo>
                    <a:pt x="1593851" y="2137305"/>
                  </a:lnTo>
                  <a:lnTo>
                    <a:pt x="1598613" y="2152121"/>
                  </a:lnTo>
                  <a:lnTo>
                    <a:pt x="1604433" y="2166409"/>
                  </a:lnTo>
                  <a:lnTo>
                    <a:pt x="1611313" y="2180167"/>
                  </a:lnTo>
                  <a:lnTo>
                    <a:pt x="1619251" y="2192867"/>
                  </a:lnTo>
                  <a:lnTo>
                    <a:pt x="1628245" y="2205038"/>
                  </a:lnTo>
                  <a:lnTo>
                    <a:pt x="1638299" y="2217209"/>
                  </a:lnTo>
                  <a:lnTo>
                    <a:pt x="1648883" y="2227792"/>
                  </a:lnTo>
                  <a:lnTo>
                    <a:pt x="1660525" y="2237317"/>
                  </a:lnTo>
                  <a:lnTo>
                    <a:pt x="1672695" y="2246313"/>
                  </a:lnTo>
                  <a:lnTo>
                    <a:pt x="1685925" y="2253721"/>
                  </a:lnTo>
                  <a:lnTo>
                    <a:pt x="1699683" y="2260600"/>
                  </a:lnTo>
                  <a:lnTo>
                    <a:pt x="1713971" y="2266421"/>
                  </a:lnTo>
                  <a:lnTo>
                    <a:pt x="1728787" y="2270655"/>
                  </a:lnTo>
                  <a:lnTo>
                    <a:pt x="1728787" y="2352675"/>
                  </a:lnTo>
                  <a:lnTo>
                    <a:pt x="1728259" y="2365375"/>
                  </a:lnTo>
                  <a:lnTo>
                    <a:pt x="1727729" y="2377546"/>
                  </a:lnTo>
                  <a:lnTo>
                    <a:pt x="1726141" y="2389188"/>
                  </a:lnTo>
                  <a:lnTo>
                    <a:pt x="1724025" y="2401888"/>
                  </a:lnTo>
                  <a:lnTo>
                    <a:pt x="1720851" y="2413530"/>
                  </a:lnTo>
                  <a:lnTo>
                    <a:pt x="1717675" y="2425171"/>
                  </a:lnTo>
                  <a:lnTo>
                    <a:pt x="1713971" y="2436284"/>
                  </a:lnTo>
                  <a:lnTo>
                    <a:pt x="1709737" y="2447396"/>
                  </a:lnTo>
                  <a:lnTo>
                    <a:pt x="1704975" y="2457980"/>
                  </a:lnTo>
                  <a:lnTo>
                    <a:pt x="1699155" y="2469092"/>
                  </a:lnTo>
                  <a:lnTo>
                    <a:pt x="1693863" y="2479146"/>
                  </a:lnTo>
                  <a:lnTo>
                    <a:pt x="1686983" y="2489200"/>
                  </a:lnTo>
                  <a:lnTo>
                    <a:pt x="1680105" y="2498725"/>
                  </a:lnTo>
                  <a:lnTo>
                    <a:pt x="1672695" y="2507721"/>
                  </a:lnTo>
                  <a:lnTo>
                    <a:pt x="1665287" y="2516717"/>
                  </a:lnTo>
                  <a:lnTo>
                    <a:pt x="1657351" y="2524655"/>
                  </a:lnTo>
                  <a:lnTo>
                    <a:pt x="1648883" y="2533121"/>
                  </a:lnTo>
                  <a:lnTo>
                    <a:pt x="1639887" y="2541059"/>
                  </a:lnTo>
                  <a:lnTo>
                    <a:pt x="1630891" y="2547938"/>
                  </a:lnTo>
                  <a:lnTo>
                    <a:pt x="1620837" y="2554817"/>
                  </a:lnTo>
                  <a:lnTo>
                    <a:pt x="1611313" y="2561167"/>
                  </a:lnTo>
                  <a:lnTo>
                    <a:pt x="1600729" y="2566988"/>
                  </a:lnTo>
                  <a:lnTo>
                    <a:pt x="1590675" y="2572280"/>
                  </a:lnTo>
                  <a:lnTo>
                    <a:pt x="1579563" y="2577571"/>
                  </a:lnTo>
                  <a:lnTo>
                    <a:pt x="1568979" y="2581805"/>
                  </a:lnTo>
                  <a:lnTo>
                    <a:pt x="1557337" y="2586038"/>
                  </a:lnTo>
                  <a:lnTo>
                    <a:pt x="1545695" y="2588684"/>
                  </a:lnTo>
                  <a:lnTo>
                    <a:pt x="1534055" y="2591330"/>
                  </a:lnTo>
                  <a:lnTo>
                    <a:pt x="1521883" y="2593446"/>
                  </a:lnTo>
                  <a:lnTo>
                    <a:pt x="1509713" y="2595563"/>
                  </a:lnTo>
                  <a:lnTo>
                    <a:pt x="1497013" y="2596621"/>
                  </a:lnTo>
                  <a:lnTo>
                    <a:pt x="1484841" y="2596621"/>
                  </a:lnTo>
                  <a:lnTo>
                    <a:pt x="1472141" y="2596621"/>
                  </a:lnTo>
                  <a:lnTo>
                    <a:pt x="1459441" y="2595563"/>
                  </a:lnTo>
                  <a:lnTo>
                    <a:pt x="1447271" y="2593446"/>
                  </a:lnTo>
                  <a:lnTo>
                    <a:pt x="1435629" y="2591330"/>
                  </a:lnTo>
                  <a:lnTo>
                    <a:pt x="1423987" y="2588684"/>
                  </a:lnTo>
                  <a:lnTo>
                    <a:pt x="1412345" y="2586038"/>
                  </a:lnTo>
                  <a:lnTo>
                    <a:pt x="1400705" y="2581805"/>
                  </a:lnTo>
                  <a:lnTo>
                    <a:pt x="1389591" y="2577571"/>
                  </a:lnTo>
                  <a:lnTo>
                    <a:pt x="1379009" y="2572280"/>
                  </a:lnTo>
                  <a:lnTo>
                    <a:pt x="1368425" y="2566988"/>
                  </a:lnTo>
                  <a:lnTo>
                    <a:pt x="1358371" y="2561167"/>
                  </a:lnTo>
                  <a:lnTo>
                    <a:pt x="1348317" y="2554817"/>
                  </a:lnTo>
                  <a:lnTo>
                    <a:pt x="1338791" y="2547938"/>
                  </a:lnTo>
                  <a:lnTo>
                    <a:pt x="1329795" y="2541059"/>
                  </a:lnTo>
                  <a:lnTo>
                    <a:pt x="1320799" y="2533121"/>
                  </a:lnTo>
                  <a:lnTo>
                    <a:pt x="1312333" y="2524655"/>
                  </a:lnTo>
                  <a:lnTo>
                    <a:pt x="1303867" y="2516717"/>
                  </a:lnTo>
                  <a:lnTo>
                    <a:pt x="1296459" y="2507721"/>
                  </a:lnTo>
                  <a:lnTo>
                    <a:pt x="1289051" y="2498725"/>
                  </a:lnTo>
                  <a:lnTo>
                    <a:pt x="1282171" y="2489200"/>
                  </a:lnTo>
                  <a:lnTo>
                    <a:pt x="1276351" y="2479146"/>
                  </a:lnTo>
                  <a:lnTo>
                    <a:pt x="1269999" y="2469092"/>
                  </a:lnTo>
                  <a:lnTo>
                    <a:pt x="1264709" y="2457980"/>
                  </a:lnTo>
                  <a:lnTo>
                    <a:pt x="1259945" y="2447396"/>
                  </a:lnTo>
                  <a:lnTo>
                    <a:pt x="1255183" y="2436284"/>
                  </a:lnTo>
                  <a:lnTo>
                    <a:pt x="1251479" y="2425171"/>
                  </a:lnTo>
                  <a:lnTo>
                    <a:pt x="1248305" y="2413530"/>
                  </a:lnTo>
                  <a:lnTo>
                    <a:pt x="1245659" y="2401888"/>
                  </a:lnTo>
                  <a:lnTo>
                    <a:pt x="1243541" y="2389188"/>
                  </a:lnTo>
                  <a:lnTo>
                    <a:pt x="1241955" y="2377546"/>
                  </a:lnTo>
                  <a:lnTo>
                    <a:pt x="1240895" y="2365375"/>
                  </a:lnTo>
                  <a:lnTo>
                    <a:pt x="1240895" y="2352675"/>
                  </a:lnTo>
                  <a:lnTo>
                    <a:pt x="1240895" y="2151592"/>
                  </a:lnTo>
                  <a:lnTo>
                    <a:pt x="1261533" y="2148946"/>
                  </a:lnTo>
                  <a:lnTo>
                    <a:pt x="1281641" y="2145242"/>
                  </a:lnTo>
                  <a:lnTo>
                    <a:pt x="1301751" y="2141009"/>
                  </a:lnTo>
                  <a:lnTo>
                    <a:pt x="1321329" y="2135717"/>
                  </a:lnTo>
                  <a:lnTo>
                    <a:pt x="1340909" y="2129896"/>
                  </a:lnTo>
                  <a:lnTo>
                    <a:pt x="1359429" y="2122488"/>
                  </a:lnTo>
                  <a:lnTo>
                    <a:pt x="1377951" y="2114550"/>
                  </a:lnTo>
                  <a:lnTo>
                    <a:pt x="1396471" y="2105554"/>
                  </a:lnTo>
                  <a:lnTo>
                    <a:pt x="1413933" y="2096559"/>
                  </a:lnTo>
                  <a:lnTo>
                    <a:pt x="1431395" y="2085975"/>
                  </a:lnTo>
                  <a:lnTo>
                    <a:pt x="1447271" y="2075392"/>
                  </a:lnTo>
                  <a:lnTo>
                    <a:pt x="1463675" y="2063750"/>
                  </a:lnTo>
                  <a:lnTo>
                    <a:pt x="1479551" y="2051579"/>
                  </a:lnTo>
                  <a:lnTo>
                    <a:pt x="1493837" y="2037821"/>
                  </a:lnTo>
                  <a:lnTo>
                    <a:pt x="1508125" y="2024592"/>
                  </a:lnTo>
                  <a:lnTo>
                    <a:pt x="1521883" y="2009775"/>
                  </a:lnTo>
                  <a:lnTo>
                    <a:pt x="1535113" y="1994959"/>
                  </a:lnTo>
                  <a:lnTo>
                    <a:pt x="1547813" y="1979612"/>
                  </a:lnTo>
                  <a:lnTo>
                    <a:pt x="1559455" y="1963208"/>
                  </a:lnTo>
                  <a:lnTo>
                    <a:pt x="1570037" y="1946804"/>
                  </a:lnTo>
                  <a:lnTo>
                    <a:pt x="1580621" y="1929342"/>
                  </a:lnTo>
                  <a:lnTo>
                    <a:pt x="1589617" y="1911879"/>
                  </a:lnTo>
                  <a:lnTo>
                    <a:pt x="1598613" y="1893887"/>
                  </a:lnTo>
                  <a:lnTo>
                    <a:pt x="1606551" y="1875367"/>
                  </a:lnTo>
                  <a:lnTo>
                    <a:pt x="1612899" y="1856317"/>
                  </a:lnTo>
                  <a:lnTo>
                    <a:pt x="1619251" y="1836737"/>
                  </a:lnTo>
                  <a:lnTo>
                    <a:pt x="1624541" y="1817158"/>
                  </a:lnTo>
                  <a:lnTo>
                    <a:pt x="1629305" y="1797050"/>
                  </a:lnTo>
                  <a:lnTo>
                    <a:pt x="1632479" y="1776942"/>
                  </a:lnTo>
                  <a:lnTo>
                    <a:pt x="1635125" y="1756304"/>
                  </a:lnTo>
                  <a:lnTo>
                    <a:pt x="1636713" y="1735137"/>
                  </a:lnTo>
                  <a:lnTo>
                    <a:pt x="1637241" y="1713971"/>
                  </a:lnTo>
                  <a:lnTo>
                    <a:pt x="1637241" y="1646767"/>
                  </a:lnTo>
                  <a:lnTo>
                    <a:pt x="1639359" y="1648354"/>
                  </a:lnTo>
                  <a:lnTo>
                    <a:pt x="1664229" y="1663700"/>
                  </a:lnTo>
                  <a:lnTo>
                    <a:pt x="1688041" y="1677458"/>
                  </a:lnTo>
                  <a:lnTo>
                    <a:pt x="1711855" y="1689629"/>
                  </a:lnTo>
                  <a:lnTo>
                    <a:pt x="1735137" y="1700212"/>
                  </a:lnTo>
                  <a:lnTo>
                    <a:pt x="1758421" y="1710267"/>
                  </a:lnTo>
                  <a:lnTo>
                    <a:pt x="1781175" y="1718733"/>
                  </a:lnTo>
                  <a:lnTo>
                    <a:pt x="1803399" y="1726671"/>
                  </a:lnTo>
                  <a:lnTo>
                    <a:pt x="1825095" y="1733021"/>
                  </a:lnTo>
                  <a:lnTo>
                    <a:pt x="1846791" y="1738842"/>
                  </a:lnTo>
                  <a:lnTo>
                    <a:pt x="1868487" y="1744133"/>
                  </a:lnTo>
                  <a:lnTo>
                    <a:pt x="1889125" y="1747837"/>
                  </a:lnTo>
                  <a:lnTo>
                    <a:pt x="1909763" y="1752071"/>
                  </a:lnTo>
                  <a:lnTo>
                    <a:pt x="1929871" y="1754717"/>
                  </a:lnTo>
                  <a:lnTo>
                    <a:pt x="1949979" y="1757362"/>
                  </a:lnTo>
                  <a:lnTo>
                    <a:pt x="1988609" y="1762125"/>
                  </a:lnTo>
                  <a:lnTo>
                    <a:pt x="2062691" y="1769004"/>
                  </a:lnTo>
                  <a:lnTo>
                    <a:pt x="2097617" y="1773767"/>
                  </a:lnTo>
                  <a:lnTo>
                    <a:pt x="2114551" y="1775883"/>
                  </a:lnTo>
                  <a:lnTo>
                    <a:pt x="2132013" y="1779058"/>
                  </a:lnTo>
                  <a:lnTo>
                    <a:pt x="2147887" y="1782762"/>
                  </a:lnTo>
                  <a:lnTo>
                    <a:pt x="2164291" y="1786996"/>
                  </a:lnTo>
                  <a:lnTo>
                    <a:pt x="2180695" y="1791758"/>
                  </a:lnTo>
                  <a:lnTo>
                    <a:pt x="2196041" y="1797050"/>
                  </a:lnTo>
                  <a:lnTo>
                    <a:pt x="2211917" y="1803929"/>
                  </a:lnTo>
                  <a:lnTo>
                    <a:pt x="2227263" y="1811337"/>
                  </a:lnTo>
                  <a:lnTo>
                    <a:pt x="2242079" y="1819804"/>
                  </a:lnTo>
                  <a:lnTo>
                    <a:pt x="2256895" y="1829329"/>
                  </a:lnTo>
                  <a:lnTo>
                    <a:pt x="2270655" y="1839912"/>
                  </a:lnTo>
                  <a:lnTo>
                    <a:pt x="2283355" y="1849967"/>
                  </a:lnTo>
                  <a:lnTo>
                    <a:pt x="2296055" y="1860550"/>
                  </a:lnTo>
                  <a:lnTo>
                    <a:pt x="2307167" y="1871133"/>
                  </a:lnTo>
                  <a:lnTo>
                    <a:pt x="2317221" y="1881717"/>
                  </a:lnTo>
                  <a:lnTo>
                    <a:pt x="2326745" y="1892829"/>
                  </a:lnTo>
                  <a:lnTo>
                    <a:pt x="2335741" y="1903412"/>
                  </a:lnTo>
                  <a:lnTo>
                    <a:pt x="2342621" y="1914525"/>
                  </a:lnTo>
                  <a:lnTo>
                    <a:pt x="2350029" y="1926696"/>
                  </a:lnTo>
                  <a:lnTo>
                    <a:pt x="2356379" y="1937808"/>
                  </a:lnTo>
                  <a:lnTo>
                    <a:pt x="2362199" y="1949450"/>
                  </a:lnTo>
                  <a:lnTo>
                    <a:pt x="2367491" y="1961092"/>
                  </a:lnTo>
                  <a:lnTo>
                    <a:pt x="2371195" y="1973792"/>
                  </a:lnTo>
                  <a:lnTo>
                    <a:pt x="2375429" y="1985433"/>
                  </a:lnTo>
                  <a:lnTo>
                    <a:pt x="2378605" y="1997604"/>
                  </a:lnTo>
                  <a:lnTo>
                    <a:pt x="2381251" y="2009775"/>
                  </a:lnTo>
                  <a:lnTo>
                    <a:pt x="2384425" y="2023004"/>
                  </a:lnTo>
                  <a:lnTo>
                    <a:pt x="2386013" y="2035704"/>
                  </a:lnTo>
                  <a:lnTo>
                    <a:pt x="2387599" y="2048404"/>
                  </a:lnTo>
                  <a:lnTo>
                    <a:pt x="2388659" y="2061634"/>
                  </a:lnTo>
                  <a:lnTo>
                    <a:pt x="2390245" y="2088092"/>
                  </a:lnTo>
                  <a:lnTo>
                    <a:pt x="2390775" y="2115609"/>
                  </a:lnTo>
                  <a:lnTo>
                    <a:pt x="2390775" y="2143655"/>
                  </a:lnTo>
                  <a:lnTo>
                    <a:pt x="2390245" y="2172759"/>
                  </a:lnTo>
                  <a:lnTo>
                    <a:pt x="2389717" y="2232555"/>
                  </a:lnTo>
                  <a:lnTo>
                    <a:pt x="2389717" y="2755371"/>
                  </a:lnTo>
                  <a:lnTo>
                    <a:pt x="1195387" y="2897188"/>
                  </a:lnTo>
                  <a:lnTo>
                    <a:pt x="1058" y="2755371"/>
                  </a:lnTo>
                  <a:lnTo>
                    <a:pt x="1058" y="2232555"/>
                  </a:lnTo>
                  <a:lnTo>
                    <a:pt x="0" y="2172759"/>
                  </a:lnTo>
                  <a:lnTo>
                    <a:pt x="0" y="2143655"/>
                  </a:lnTo>
                  <a:lnTo>
                    <a:pt x="0" y="2115609"/>
                  </a:lnTo>
                  <a:lnTo>
                    <a:pt x="529" y="2088092"/>
                  </a:lnTo>
                  <a:lnTo>
                    <a:pt x="2117" y="2061634"/>
                  </a:lnTo>
                  <a:lnTo>
                    <a:pt x="3175" y="2048404"/>
                  </a:lnTo>
                  <a:lnTo>
                    <a:pt x="5292" y="2035704"/>
                  </a:lnTo>
                  <a:lnTo>
                    <a:pt x="6879" y="2023004"/>
                  </a:lnTo>
                  <a:lnTo>
                    <a:pt x="9525" y="2009775"/>
                  </a:lnTo>
                  <a:lnTo>
                    <a:pt x="12171" y="1997604"/>
                  </a:lnTo>
                  <a:lnTo>
                    <a:pt x="15875" y="1985433"/>
                  </a:lnTo>
                  <a:lnTo>
                    <a:pt x="19050" y="1973792"/>
                  </a:lnTo>
                  <a:lnTo>
                    <a:pt x="23813" y="1961092"/>
                  </a:lnTo>
                  <a:lnTo>
                    <a:pt x="28575" y="1949450"/>
                  </a:lnTo>
                  <a:lnTo>
                    <a:pt x="34925" y="1937808"/>
                  </a:lnTo>
                  <a:lnTo>
                    <a:pt x="40746" y="1926696"/>
                  </a:lnTo>
                  <a:lnTo>
                    <a:pt x="47625" y="1914525"/>
                  </a:lnTo>
                  <a:lnTo>
                    <a:pt x="55563" y="1903412"/>
                  </a:lnTo>
                  <a:lnTo>
                    <a:pt x="64558" y="1892829"/>
                  </a:lnTo>
                  <a:lnTo>
                    <a:pt x="74083" y="1881717"/>
                  </a:lnTo>
                  <a:lnTo>
                    <a:pt x="84137" y="1871133"/>
                  </a:lnTo>
                  <a:lnTo>
                    <a:pt x="95250" y="1860550"/>
                  </a:lnTo>
                  <a:lnTo>
                    <a:pt x="107421" y="1849967"/>
                  </a:lnTo>
                  <a:lnTo>
                    <a:pt x="120650" y="1839912"/>
                  </a:lnTo>
                  <a:lnTo>
                    <a:pt x="134408" y="1829329"/>
                  </a:lnTo>
                  <a:lnTo>
                    <a:pt x="148696" y="1819804"/>
                  </a:lnTo>
                  <a:lnTo>
                    <a:pt x="164042" y="1811337"/>
                  </a:lnTo>
                  <a:lnTo>
                    <a:pt x="179387" y="1803929"/>
                  </a:lnTo>
                  <a:lnTo>
                    <a:pt x="194733" y="1797050"/>
                  </a:lnTo>
                  <a:lnTo>
                    <a:pt x="210608" y="1791758"/>
                  </a:lnTo>
                  <a:lnTo>
                    <a:pt x="226483" y="1786996"/>
                  </a:lnTo>
                  <a:lnTo>
                    <a:pt x="242887" y="1782762"/>
                  </a:lnTo>
                  <a:lnTo>
                    <a:pt x="259292" y="1779058"/>
                  </a:lnTo>
                  <a:lnTo>
                    <a:pt x="276754" y="1775883"/>
                  </a:lnTo>
                  <a:lnTo>
                    <a:pt x="293158" y="1773767"/>
                  </a:lnTo>
                  <a:lnTo>
                    <a:pt x="328613" y="1769004"/>
                  </a:lnTo>
                  <a:lnTo>
                    <a:pt x="402695" y="1762125"/>
                  </a:lnTo>
                  <a:lnTo>
                    <a:pt x="441325" y="1757362"/>
                  </a:lnTo>
                  <a:lnTo>
                    <a:pt x="461433" y="1754717"/>
                  </a:lnTo>
                  <a:lnTo>
                    <a:pt x="481541" y="1752071"/>
                  </a:lnTo>
                  <a:lnTo>
                    <a:pt x="502179" y="1747837"/>
                  </a:lnTo>
                  <a:lnTo>
                    <a:pt x="522817" y="1744133"/>
                  </a:lnTo>
                  <a:lnTo>
                    <a:pt x="543983" y="1738842"/>
                  </a:lnTo>
                  <a:lnTo>
                    <a:pt x="565679" y="1733021"/>
                  </a:lnTo>
                  <a:lnTo>
                    <a:pt x="587905" y="1726671"/>
                  </a:lnTo>
                  <a:lnTo>
                    <a:pt x="610129" y="1718733"/>
                  </a:lnTo>
                  <a:lnTo>
                    <a:pt x="632355" y="1710267"/>
                  </a:lnTo>
                  <a:lnTo>
                    <a:pt x="656167" y="1700212"/>
                  </a:lnTo>
                  <a:lnTo>
                    <a:pt x="678921" y="1689629"/>
                  </a:lnTo>
                  <a:lnTo>
                    <a:pt x="703263" y="1677458"/>
                  </a:lnTo>
                  <a:lnTo>
                    <a:pt x="727075" y="1663700"/>
                  </a:lnTo>
                  <a:lnTo>
                    <a:pt x="751945" y="1648354"/>
                  </a:lnTo>
                  <a:close/>
                  <a:moveTo>
                    <a:pt x="1195123" y="0"/>
                  </a:moveTo>
                  <a:lnTo>
                    <a:pt x="1213123" y="0"/>
                  </a:lnTo>
                  <a:lnTo>
                    <a:pt x="1230595" y="529"/>
                  </a:lnTo>
                  <a:lnTo>
                    <a:pt x="1248065" y="1588"/>
                  </a:lnTo>
                  <a:lnTo>
                    <a:pt x="1265007" y="2646"/>
                  </a:lnTo>
                  <a:lnTo>
                    <a:pt x="1281419" y="4234"/>
                  </a:lnTo>
                  <a:lnTo>
                    <a:pt x="1297831" y="6352"/>
                  </a:lnTo>
                  <a:lnTo>
                    <a:pt x="1313713" y="8469"/>
                  </a:lnTo>
                  <a:lnTo>
                    <a:pt x="1329595" y="11115"/>
                  </a:lnTo>
                  <a:lnTo>
                    <a:pt x="1344949" y="13762"/>
                  </a:lnTo>
                  <a:lnTo>
                    <a:pt x="1359773" y="16938"/>
                  </a:lnTo>
                  <a:lnTo>
                    <a:pt x="1375125" y="20643"/>
                  </a:lnTo>
                  <a:lnTo>
                    <a:pt x="1388891" y="24877"/>
                  </a:lnTo>
                  <a:lnTo>
                    <a:pt x="1403715" y="29112"/>
                  </a:lnTo>
                  <a:lnTo>
                    <a:pt x="1416951" y="33346"/>
                  </a:lnTo>
                  <a:lnTo>
                    <a:pt x="1431245" y="38639"/>
                  </a:lnTo>
                  <a:lnTo>
                    <a:pt x="1443951" y="43932"/>
                  </a:lnTo>
                  <a:lnTo>
                    <a:pt x="1456657" y="49225"/>
                  </a:lnTo>
                  <a:lnTo>
                    <a:pt x="1469893" y="55577"/>
                  </a:lnTo>
                  <a:lnTo>
                    <a:pt x="1482069" y="61399"/>
                  </a:lnTo>
                  <a:lnTo>
                    <a:pt x="1493717" y="68280"/>
                  </a:lnTo>
                  <a:lnTo>
                    <a:pt x="1505363" y="75690"/>
                  </a:lnTo>
                  <a:lnTo>
                    <a:pt x="1517011" y="83100"/>
                  </a:lnTo>
                  <a:lnTo>
                    <a:pt x="1528129" y="90511"/>
                  </a:lnTo>
                  <a:lnTo>
                    <a:pt x="1539247" y="98450"/>
                  </a:lnTo>
                  <a:lnTo>
                    <a:pt x="1549835" y="106919"/>
                  </a:lnTo>
                  <a:lnTo>
                    <a:pt x="1559893" y="115917"/>
                  </a:lnTo>
                  <a:lnTo>
                    <a:pt x="1569953" y="124915"/>
                  </a:lnTo>
                  <a:lnTo>
                    <a:pt x="1579483" y="134443"/>
                  </a:lnTo>
                  <a:lnTo>
                    <a:pt x="1589011" y="143970"/>
                  </a:lnTo>
                  <a:lnTo>
                    <a:pt x="1598013" y="154027"/>
                  </a:lnTo>
                  <a:lnTo>
                    <a:pt x="1607013" y="164613"/>
                  </a:lnTo>
                  <a:lnTo>
                    <a:pt x="1615483" y="175199"/>
                  </a:lnTo>
                  <a:lnTo>
                    <a:pt x="1623425" y="186314"/>
                  </a:lnTo>
                  <a:lnTo>
                    <a:pt x="1631365" y="197959"/>
                  </a:lnTo>
                  <a:lnTo>
                    <a:pt x="1639307" y="210133"/>
                  </a:lnTo>
                  <a:lnTo>
                    <a:pt x="1646719" y="222307"/>
                  </a:lnTo>
                  <a:lnTo>
                    <a:pt x="1653601" y="234481"/>
                  </a:lnTo>
                  <a:lnTo>
                    <a:pt x="1660483" y="248243"/>
                  </a:lnTo>
                  <a:lnTo>
                    <a:pt x="1667367" y="260946"/>
                  </a:lnTo>
                  <a:lnTo>
                    <a:pt x="1673719" y="274708"/>
                  </a:lnTo>
                  <a:lnTo>
                    <a:pt x="1679543" y="288470"/>
                  </a:lnTo>
                  <a:lnTo>
                    <a:pt x="1685367" y="302761"/>
                  </a:lnTo>
                  <a:lnTo>
                    <a:pt x="1690661" y="317581"/>
                  </a:lnTo>
                  <a:lnTo>
                    <a:pt x="1695955" y="332402"/>
                  </a:lnTo>
                  <a:lnTo>
                    <a:pt x="1700719" y="347751"/>
                  </a:lnTo>
                  <a:lnTo>
                    <a:pt x="1705485" y="363101"/>
                  </a:lnTo>
                  <a:lnTo>
                    <a:pt x="1709719" y="379510"/>
                  </a:lnTo>
                  <a:lnTo>
                    <a:pt x="1714485" y="395918"/>
                  </a:lnTo>
                  <a:lnTo>
                    <a:pt x="1721367" y="429793"/>
                  </a:lnTo>
                  <a:lnTo>
                    <a:pt x="1728249" y="465257"/>
                  </a:lnTo>
                  <a:lnTo>
                    <a:pt x="1734073" y="501778"/>
                  </a:lnTo>
                  <a:lnTo>
                    <a:pt x="1738309" y="539888"/>
                  </a:lnTo>
                  <a:lnTo>
                    <a:pt x="1742015" y="579586"/>
                  </a:lnTo>
                  <a:lnTo>
                    <a:pt x="1744133" y="620342"/>
                  </a:lnTo>
                  <a:lnTo>
                    <a:pt x="1745721" y="662157"/>
                  </a:lnTo>
                  <a:lnTo>
                    <a:pt x="1746251" y="706089"/>
                  </a:lnTo>
                  <a:lnTo>
                    <a:pt x="1745721" y="737318"/>
                  </a:lnTo>
                  <a:lnTo>
                    <a:pt x="1744133" y="768547"/>
                  </a:lnTo>
                  <a:lnTo>
                    <a:pt x="1740955" y="799246"/>
                  </a:lnTo>
                  <a:lnTo>
                    <a:pt x="1737779" y="829946"/>
                  </a:lnTo>
                  <a:lnTo>
                    <a:pt x="1733015" y="860116"/>
                  </a:lnTo>
                  <a:lnTo>
                    <a:pt x="1727191" y="889228"/>
                  </a:lnTo>
                  <a:lnTo>
                    <a:pt x="1720309" y="918339"/>
                  </a:lnTo>
                  <a:lnTo>
                    <a:pt x="1713425" y="946922"/>
                  </a:lnTo>
                  <a:lnTo>
                    <a:pt x="1704955" y="973916"/>
                  </a:lnTo>
                  <a:lnTo>
                    <a:pt x="1695425" y="1001440"/>
                  </a:lnTo>
                  <a:lnTo>
                    <a:pt x="1685367" y="1028434"/>
                  </a:lnTo>
                  <a:lnTo>
                    <a:pt x="1674779" y="1054370"/>
                  </a:lnTo>
                  <a:lnTo>
                    <a:pt x="1662073" y="1079776"/>
                  </a:lnTo>
                  <a:lnTo>
                    <a:pt x="1649895" y="1104654"/>
                  </a:lnTo>
                  <a:lnTo>
                    <a:pt x="1636659" y="1127943"/>
                  </a:lnTo>
                  <a:lnTo>
                    <a:pt x="1622365" y="1151761"/>
                  </a:lnTo>
                  <a:lnTo>
                    <a:pt x="1621837" y="1152291"/>
                  </a:lnTo>
                  <a:lnTo>
                    <a:pt x="1614425" y="1163406"/>
                  </a:lnTo>
                  <a:lnTo>
                    <a:pt x="1577365" y="1218454"/>
                  </a:lnTo>
                  <a:lnTo>
                    <a:pt x="1559893" y="1244919"/>
                  </a:lnTo>
                  <a:lnTo>
                    <a:pt x="1542953" y="1271913"/>
                  </a:lnTo>
                  <a:lnTo>
                    <a:pt x="1527069" y="1298378"/>
                  </a:lnTo>
                  <a:lnTo>
                    <a:pt x="1520717" y="1311081"/>
                  </a:lnTo>
                  <a:lnTo>
                    <a:pt x="1513835" y="1324843"/>
                  </a:lnTo>
                  <a:lnTo>
                    <a:pt x="1508011" y="1337547"/>
                  </a:lnTo>
                  <a:lnTo>
                    <a:pt x="1502717" y="1350779"/>
                  </a:lnTo>
                  <a:lnTo>
                    <a:pt x="1497423" y="1364012"/>
                  </a:lnTo>
                  <a:lnTo>
                    <a:pt x="1493717" y="1376715"/>
                  </a:lnTo>
                  <a:lnTo>
                    <a:pt x="1490539" y="1389947"/>
                  </a:lnTo>
                  <a:lnTo>
                    <a:pt x="1487363" y="1403180"/>
                  </a:lnTo>
                  <a:lnTo>
                    <a:pt x="1485775" y="1415883"/>
                  </a:lnTo>
                  <a:lnTo>
                    <a:pt x="1485245" y="1428587"/>
                  </a:lnTo>
                  <a:lnTo>
                    <a:pt x="1485245" y="1441819"/>
                  </a:lnTo>
                  <a:lnTo>
                    <a:pt x="1485775" y="1455052"/>
                  </a:lnTo>
                  <a:lnTo>
                    <a:pt x="1487893" y="1467755"/>
                  </a:lnTo>
                  <a:lnTo>
                    <a:pt x="1491069" y="1480987"/>
                  </a:lnTo>
                  <a:lnTo>
                    <a:pt x="1494775" y="1493691"/>
                  </a:lnTo>
                  <a:lnTo>
                    <a:pt x="1500599" y="1506923"/>
                  </a:lnTo>
                  <a:lnTo>
                    <a:pt x="1506423" y="1520156"/>
                  </a:lnTo>
                  <a:lnTo>
                    <a:pt x="1514363" y="1532859"/>
                  </a:lnTo>
                  <a:lnTo>
                    <a:pt x="1523363" y="1546092"/>
                  </a:lnTo>
                  <a:lnTo>
                    <a:pt x="1533423" y="1559324"/>
                  </a:lnTo>
                  <a:lnTo>
                    <a:pt x="1545071" y="1572557"/>
                  </a:lnTo>
                  <a:lnTo>
                    <a:pt x="1558305" y="1586319"/>
                  </a:lnTo>
                  <a:lnTo>
                    <a:pt x="1552481" y="1601668"/>
                  </a:lnTo>
                  <a:lnTo>
                    <a:pt x="1550365" y="1713880"/>
                  </a:lnTo>
                  <a:lnTo>
                    <a:pt x="1549835" y="1732406"/>
                  </a:lnTo>
                  <a:lnTo>
                    <a:pt x="1548247" y="1749873"/>
                  </a:lnTo>
                  <a:lnTo>
                    <a:pt x="1545599" y="1767340"/>
                  </a:lnTo>
                  <a:lnTo>
                    <a:pt x="1542953" y="1784807"/>
                  </a:lnTo>
                  <a:lnTo>
                    <a:pt x="1539247" y="1802274"/>
                  </a:lnTo>
                  <a:lnTo>
                    <a:pt x="1533953" y="1819211"/>
                  </a:lnTo>
                  <a:lnTo>
                    <a:pt x="1528659" y="1835090"/>
                  </a:lnTo>
                  <a:lnTo>
                    <a:pt x="1522305" y="1850970"/>
                  </a:lnTo>
                  <a:lnTo>
                    <a:pt x="1514893" y="1866319"/>
                  </a:lnTo>
                  <a:lnTo>
                    <a:pt x="1506951" y="1882198"/>
                  </a:lnTo>
                  <a:lnTo>
                    <a:pt x="1499011" y="1897019"/>
                  </a:lnTo>
                  <a:lnTo>
                    <a:pt x="1490011" y="1910781"/>
                  </a:lnTo>
                  <a:lnTo>
                    <a:pt x="1479951" y="1924543"/>
                  </a:lnTo>
                  <a:lnTo>
                    <a:pt x="1469893" y="1938304"/>
                  </a:lnTo>
                  <a:lnTo>
                    <a:pt x="1458245" y="1951008"/>
                  </a:lnTo>
                  <a:lnTo>
                    <a:pt x="1446597" y="1963182"/>
                  </a:lnTo>
                  <a:lnTo>
                    <a:pt x="1434421" y="1975356"/>
                  </a:lnTo>
                  <a:lnTo>
                    <a:pt x="1421715" y="1986471"/>
                  </a:lnTo>
                  <a:lnTo>
                    <a:pt x="1407951" y="1996528"/>
                  </a:lnTo>
                  <a:lnTo>
                    <a:pt x="1394185" y="2006585"/>
                  </a:lnTo>
                  <a:lnTo>
                    <a:pt x="1379891" y="2015583"/>
                  </a:lnTo>
                  <a:lnTo>
                    <a:pt x="1365067" y="2024052"/>
                  </a:lnTo>
                  <a:lnTo>
                    <a:pt x="1349713" y="2031991"/>
                  </a:lnTo>
                  <a:lnTo>
                    <a:pt x="1334361" y="2038872"/>
                  </a:lnTo>
                  <a:lnTo>
                    <a:pt x="1318477" y="2045224"/>
                  </a:lnTo>
                  <a:lnTo>
                    <a:pt x="1301537" y="2050517"/>
                  </a:lnTo>
                  <a:lnTo>
                    <a:pt x="1285653" y="2055810"/>
                  </a:lnTo>
                  <a:lnTo>
                    <a:pt x="1268183" y="2059515"/>
                  </a:lnTo>
                  <a:lnTo>
                    <a:pt x="1250711" y="2062691"/>
                  </a:lnTo>
                  <a:lnTo>
                    <a:pt x="1233241" y="2064808"/>
                  </a:lnTo>
                  <a:lnTo>
                    <a:pt x="1215241" y="2066396"/>
                  </a:lnTo>
                  <a:lnTo>
                    <a:pt x="1196711" y="2066925"/>
                  </a:lnTo>
                  <a:lnTo>
                    <a:pt x="1179241" y="2066396"/>
                  </a:lnTo>
                  <a:lnTo>
                    <a:pt x="1161239" y="2064808"/>
                  </a:lnTo>
                  <a:lnTo>
                    <a:pt x="1143239" y="2062691"/>
                  </a:lnTo>
                  <a:lnTo>
                    <a:pt x="1125769" y="2059515"/>
                  </a:lnTo>
                  <a:lnTo>
                    <a:pt x="1108827" y="2055810"/>
                  </a:lnTo>
                  <a:lnTo>
                    <a:pt x="1092415" y="2050517"/>
                  </a:lnTo>
                  <a:lnTo>
                    <a:pt x="1076003" y="2045224"/>
                  </a:lnTo>
                  <a:lnTo>
                    <a:pt x="1059591" y="2038872"/>
                  </a:lnTo>
                  <a:lnTo>
                    <a:pt x="1044237" y="2031991"/>
                  </a:lnTo>
                  <a:lnTo>
                    <a:pt x="1028885" y="2024052"/>
                  </a:lnTo>
                  <a:lnTo>
                    <a:pt x="1014591" y="2015583"/>
                  </a:lnTo>
                  <a:lnTo>
                    <a:pt x="999767" y="2006585"/>
                  </a:lnTo>
                  <a:lnTo>
                    <a:pt x="986001" y="1996528"/>
                  </a:lnTo>
                  <a:lnTo>
                    <a:pt x="972237" y="1986471"/>
                  </a:lnTo>
                  <a:lnTo>
                    <a:pt x="959531" y="1975356"/>
                  </a:lnTo>
                  <a:lnTo>
                    <a:pt x="947883" y="1963182"/>
                  </a:lnTo>
                  <a:lnTo>
                    <a:pt x="936235" y="1951008"/>
                  </a:lnTo>
                  <a:lnTo>
                    <a:pt x="924589" y="1938304"/>
                  </a:lnTo>
                  <a:lnTo>
                    <a:pt x="914001" y="1924543"/>
                  </a:lnTo>
                  <a:lnTo>
                    <a:pt x="904471" y="1910781"/>
                  </a:lnTo>
                  <a:lnTo>
                    <a:pt x="894941" y="1897019"/>
                  </a:lnTo>
                  <a:lnTo>
                    <a:pt x="886999" y="1882198"/>
                  </a:lnTo>
                  <a:lnTo>
                    <a:pt x="879059" y="1866319"/>
                  </a:lnTo>
                  <a:lnTo>
                    <a:pt x="871647" y="1850970"/>
                  </a:lnTo>
                  <a:lnTo>
                    <a:pt x="865293" y="1835090"/>
                  </a:lnTo>
                  <a:lnTo>
                    <a:pt x="859999" y="1819211"/>
                  </a:lnTo>
                  <a:lnTo>
                    <a:pt x="855235" y="1802274"/>
                  </a:lnTo>
                  <a:lnTo>
                    <a:pt x="851529" y="1784807"/>
                  </a:lnTo>
                  <a:lnTo>
                    <a:pt x="848353" y="1767340"/>
                  </a:lnTo>
                  <a:lnTo>
                    <a:pt x="845705" y="1749873"/>
                  </a:lnTo>
                  <a:lnTo>
                    <a:pt x="844647" y="1732406"/>
                  </a:lnTo>
                  <a:lnTo>
                    <a:pt x="844117" y="1713880"/>
                  </a:lnTo>
                  <a:lnTo>
                    <a:pt x="844117" y="1602727"/>
                  </a:lnTo>
                  <a:lnTo>
                    <a:pt x="834057" y="1583672"/>
                  </a:lnTo>
                  <a:lnTo>
                    <a:pt x="846763" y="1570439"/>
                  </a:lnTo>
                  <a:lnTo>
                    <a:pt x="858411" y="1557736"/>
                  </a:lnTo>
                  <a:lnTo>
                    <a:pt x="868471" y="1543974"/>
                  </a:lnTo>
                  <a:lnTo>
                    <a:pt x="877471" y="1531271"/>
                  </a:lnTo>
                  <a:lnTo>
                    <a:pt x="884353" y="1518568"/>
                  </a:lnTo>
                  <a:lnTo>
                    <a:pt x="890705" y="1505335"/>
                  </a:lnTo>
                  <a:lnTo>
                    <a:pt x="895471" y="1492103"/>
                  </a:lnTo>
                  <a:lnTo>
                    <a:pt x="899705" y="1479400"/>
                  </a:lnTo>
                  <a:lnTo>
                    <a:pt x="902353" y="1466167"/>
                  </a:lnTo>
                  <a:lnTo>
                    <a:pt x="904471" y="1453464"/>
                  </a:lnTo>
                  <a:lnTo>
                    <a:pt x="905001" y="1440760"/>
                  </a:lnTo>
                  <a:lnTo>
                    <a:pt x="905001" y="1427528"/>
                  </a:lnTo>
                  <a:lnTo>
                    <a:pt x="903941" y="1414825"/>
                  </a:lnTo>
                  <a:lnTo>
                    <a:pt x="902353" y="1402121"/>
                  </a:lnTo>
                  <a:lnTo>
                    <a:pt x="899705" y="1388889"/>
                  </a:lnTo>
                  <a:lnTo>
                    <a:pt x="895999" y="1375656"/>
                  </a:lnTo>
                  <a:lnTo>
                    <a:pt x="892295" y="1362953"/>
                  </a:lnTo>
                  <a:lnTo>
                    <a:pt x="887529" y="1349720"/>
                  </a:lnTo>
                  <a:lnTo>
                    <a:pt x="882235" y="1337017"/>
                  </a:lnTo>
                  <a:lnTo>
                    <a:pt x="875881" y="1324314"/>
                  </a:lnTo>
                  <a:lnTo>
                    <a:pt x="869529" y="1310552"/>
                  </a:lnTo>
                  <a:lnTo>
                    <a:pt x="862647" y="1297849"/>
                  </a:lnTo>
                  <a:lnTo>
                    <a:pt x="847293" y="1271384"/>
                  </a:lnTo>
                  <a:lnTo>
                    <a:pt x="830881" y="1244389"/>
                  </a:lnTo>
                  <a:lnTo>
                    <a:pt x="812881" y="1217924"/>
                  </a:lnTo>
                  <a:lnTo>
                    <a:pt x="775821" y="1163406"/>
                  </a:lnTo>
                  <a:lnTo>
                    <a:pt x="768409" y="1152291"/>
                  </a:lnTo>
                  <a:lnTo>
                    <a:pt x="767881" y="1151761"/>
                  </a:lnTo>
                  <a:lnTo>
                    <a:pt x="754115" y="1127943"/>
                  </a:lnTo>
                  <a:lnTo>
                    <a:pt x="740351" y="1104654"/>
                  </a:lnTo>
                  <a:lnTo>
                    <a:pt x="728173" y="1079776"/>
                  </a:lnTo>
                  <a:lnTo>
                    <a:pt x="715997" y="1054370"/>
                  </a:lnTo>
                  <a:lnTo>
                    <a:pt x="705409" y="1028434"/>
                  </a:lnTo>
                  <a:lnTo>
                    <a:pt x="695349" y="1001440"/>
                  </a:lnTo>
                  <a:lnTo>
                    <a:pt x="685819" y="973916"/>
                  </a:lnTo>
                  <a:lnTo>
                    <a:pt x="677349" y="946922"/>
                  </a:lnTo>
                  <a:lnTo>
                    <a:pt x="669937" y="918339"/>
                  </a:lnTo>
                  <a:lnTo>
                    <a:pt x="663585" y="889228"/>
                  </a:lnTo>
                  <a:lnTo>
                    <a:pt x="657761" y="860116"/>
                  </a:lnTo>
                  <a:lnTo>
                    <a:pt x="652467" y="829946"/>
                  </a:lnTo>
                  <a:lnTo>
                    <a:pt x="649289" y="799246"/>
                  </a:lnTo>
                  <a:lnTo>
                    <a:pt x="646643" y="768547"/>
                  </a:lnTo>
                  <a:lnTo>
                    <a:pt x="645055" y="737318"/>
                  </a:lnTo>
                  <a:lnTo>
                    <a:pt x="644525" y="706089"/>
                  </a:lnTo>
                  <a:lnTo>
                    <a:pt x="645055" y="659510"/>
                  </a:lnTo>
                  <a:lnTo>
                    <a:pt x="646643" y="614520"/>
                  </a:lnTo>
                  <a:lnTo>
                    <a:pt x="648761" y="571646"/>
                  </a:lnTo>
                  <a:lnTo>
                    <a:pt x="651937" y="530361"/>
                  </a:lnTo>
                  <a:lnTo>
                    <a:pt x="656701" y="490663"/>
                  </a:lnTo>
                  <a:lnTo>
                    <a:pt x="661995" y="453083"/>
                  </a:lnTo>
                  <a:lnTo>
                    <a:pt x="668879" y="416561"/>
                  </a:lnTo>
                  <a:lnTo>
                    <a:pt x="672055" y="399094"/>
                  </a:lnTo>
                  <a:lnTo>
                    <a:pt x="676291" y="381627"/>
                  </a:lnTo>
                  <a:lnTo>
                    <a:pt x="680525" y="365218"/>
                  </a:lnTo>
                  <a:lnTo>
                    <a:pt x="684761" y="348810"/>
                  </a:lnTo>
                  <a:lnTo>
                    <a:pt x="689525" y="332931"/>
                  </a:lnTo>
                  <a:lnTo>
                    <a:pt x="694819" y="318111"/>
                  </a:lnTo>
                  <a:lnTo>
                    <a:pt x="699585" y="302761"/>
                  </a:lnTo>
                  <a:lnTo>
                    <a:pt x="705409" y="287940"/>
                  </a:lnTo>
                  <a:lnTo>
                    <a:pt x="710703" y="273649"/>
                  </a:lnTo>
                  <a:lnTo>
                    <a:pt x="717055" y="259887"/>
                  </a:lnTo>
                  <a:lnTo>
                    <a:pt x="723409" y="246125"/>
                  </a:lnTo>
                  <a:lnTo>
                    <a:pt x="729761" y="233422"/>
                  </a:lnTo>
                  <a:lnTo>
                    <a:pt x="736645" y="220719"/>
                  </a:lnTo>
                  <a:lnTo>
                    <a:pt x="744057" y="208016"/>
                  </a:lnTo>
                  <a:lnTo>
                    <a:pt x="751469" y="196371"/>
                  </a:lnTo>
                  <a:lnTo>
                    <a:pt x="758879" y="184726"/>
                  </a:lnTo>
                  <a:lnTo>
                    <a:pt x="766821" y="173611"/>
                  </a:lnTo>
                  <a:lnTo>
                    <a:pt x="775291" y="163025"/>
                  </a:lnTo>
                  <a:lnTo>
                    <a:pt x="783763" y="152439"/>
                  </a:lnTo>
                  <a:lnTo>
                    <a:pt x="792763" y="142912"/>
                  </a:lnTo>
                  <a:lnTo>
                    <a:pt x="801763" y="132855"/>
                  </a:lnTo>
                  <a:lnTo>
                    <a:pt x="811293" y="123857"/>
                  </a:lnTo>
                  <a:lnTo>
                    <a:pt x="820823" y="114859"/>
                  </a:lnTo>
                  <a:lnTo>
                    <a:pt x="830881" y="105860"/>
                  </a:lnTo>
                  <a:lnTo>
                    <a:pt x="840941" y="97392"/>
                  </a:lnTo>
                  <a:lnTo>
                    <a:pt x="851529" y="89452"/>
                  </a:lnTo>
                  <a:lnTo>
                    <a:pt x="862117" y="82042"/>
                  </a:lnTo>
                  <a:lnTo>
                    <a:pt x="873235" y="75161"/>
                  </a:lnTo>
                  <a:lnTo>
                    <a:pt x="884883" y="68280"/>
                  </a:lnTo>
                  <a:lnTo>
                    <a:pt x="897059" y="61399"/>
                  </a:lnTo>
                  <a:lnTo>
                    <a:pt x="908707" y="55577"/>
                  </a:lnTo>
                  <a:lnTo>
                    <a:pt x="920883" y="49754"/>
                  </a:lnTo>
                  <a:lnTo>
                    <a:pt x="933589" y="44461"/>
                  </a:lnTo>
                  <a:lnTo>
                    <a:pt x="946825" y="39168"/>
                  </a:lnTo>
                  <a:lnTo>
                    <a:pt x="959531" y="34405"/>
                  </a:lnTo>
                  <a:lnTo>
                    <a:pt x="973295" y="29641"/>
                  </a:lnTo>
                  <a:lnTo>
                    <a:pt x="987061" y="25936"/>
                  </a:lnTo>
                  <a:lnTo>
                    <a:pt x="1000825" y="21701"/>
                  </a:lnTo>
                  <a:lnTo>
                    <a:pt x="1015649" y="18526"/>
                  </a:lnTo>
                  <a:lnTo>
                    <a:pt x="1030473" y="15350"/>
                  </a:lnTo>
                  <a:lnTo>
                    <a:pt x="1045827" y="12174"/>
                  </a:lnTo>
                  <a:lnTo>
                    <a:pt x="1060649" y="9527"/>
                  </a:lnTo>
                  <a:lnTo>
                    <a:pt x="1076533" y="7410"/>
                  </a:lnTo>
                  <a:lnTo>
                    <a:pt x="1092945" y="5822"/>
                  </a:lnTo>
                  <a:lnTo>
                    <a:pt x="1125239" y="2117"/>
                  </a:lnTo>
                  <a:lnTo>
                    <a:pt x="1160181" y="529"/>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6489458" y="3033345"/>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02</a:t>
            </a:r>
            <a:endParaRPr lang="zh-CN" altLang="en-US" dirty="0">
              <a:latin typeface="+mj-ea"/>
              <a:ea typeface="+mj-ea"/>
            </a:endParaRPr>
          </a:p>
        </p:txBody>
      </p:sp>
      <p:sp>
        <p:nvSpPr>
          <p:cNvPr id="71" name="TextBox 64"/>
          <p:cNvSpPr txBox="1"/>
          <p:nvPr/>
        </p:nvSpPr>
        <p:spPr>
          <a:xfrm>
            <a:off x="6489458" y="3417678"/>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a:solidFill>
                  <a:srgbClr val="C00000"/>
                </a:solidFill>
                <a:latin typeface="微软雅黑" panose="020B0503020204020204" pitchFamily="34" charset="-122"/>
                <a:ea typeface="微软雅黑" panose="020B0503020204020204" pitchFamily="34" charset="-122"/>
              </a:rPr>
              <a:t>工作完成情况</a:t>
            </a:r>
          </a:p>
        </p:txBody>
      </p:sp>
      <p:sp>
        <p:nvSpPr>
          <p:cNvPr id="77" name="文本占位符 16"/>
          <p:cNvSpPr txBox="1"/>
          <p:nvPr/>
        </p:nvSpPr>
        <p:spPr>
          <a:xfrm>
            <a:off x="6489458" y="4152017"/>
            <a:ext cx="4140010" cy="1268809"/>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此处添加内容</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5C47F9FA-8029-406C-9971-66B901D8A1C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QAjUmHb5M5aCsAALNWAAAXAAAAdW5pdmVyc2FsL3VuaXZlcnNhbC5wbmftfHlYU9farz32aAcErRYSgaSWVq2VxBglIJDUOtDWqVY9DgRSjCRYIRgQCJChHlvGQLRVoqJE5VhnEKIkQki0QLYaIEKrMSUQyS5EDBA3QxLIdBOwRXvaP+493/fce59PnocnyV7rXev3vusd91575X6+PmLaG7PfmDRp0rRPP1n5xaRJf8dNmjQ58bUpriuv3eif7Pp4JfmLiI8nlTX79bh+vEpdvm75pEkVvDdtMX93/X597yfbkydN8qxz/78CJJ7fNWnSPz75dOXyzYzovvZE3hXqdmdM9Ez01z4ftc47/iWZudOEJd8NSHhj5aw5h1d+cHT2vz77+ptZf3/d+63XTue9/jEm6NS0Vy4F1k96ZUbeJx9c++eg9WSd9G57jf6E6vhSrD7aEA3MC6mkUuzHlgqpZRRODcW49UTg6IiSwzb9+Cb6RLjTNqhnD3wvmOT+02DIl7jti02KWHRhMT0mley++PWKGaHdj5kam1rJLoqe4b706F59STqe5tA67aSMv493erum+0Nb8DL3j73xO1XMhg2c0Z+GPp5orHxzbA7Pk/TBSQ2EBOcNJQtVy+0btHq5rl71BbtfWUw7GSRzujvV3CiiD96aimTmbmA92SQ/9uFjmAjvHFHKGtNk1vah6si9x3hGCEASZA6V1HR9aKD4AWRFas8hR25HtCp0fT5RQTPNme0CEWOhYjB2txYIqWdpLmipbuxPymI1zK4PSemmUZXM0XCr83o5q099JVLUHKs69wBDs/cIHD0jr/kHRNtGb3mxn9oSNoRBKzPsoZ12I8d5fdoGqKIviaS1deOU5TXDdKyUWpfxtEAF9lnZRnlCubUCDTRtlY3e1/MSJOz79MG5CLRr2nv6X+RNwx9ND7izJ3rw+GBn/Ehqd7XrCsOnjuKRpxC1f1rj+V3Nw2GpbhlmiMJP6ZmNA63J4Z5yA/kjopS1FRfuXRiDrYlHyte5Rgum4YJoWbAN8ukzAvSXoocvDhqyYJ/Lh3WVDBaxyo/YYZaaay2m6crp/vwGg8IcWtL0Nhp4LclpNwtI8zoSJQkeODABrLLiq4qTzsmbGOEdCDSPus8xInCOjLTtvFwoalCsIOJpvvwCg7wc8rhN385sLhL5Kj0L2uqPLitZWi2JTy+Ggi9ZtxMeMKytA2xdF49jA9EdGyROp8PoZKsBH1VBG9c6zR9MVInh2kjDjGSmdqEWod0EGgjSDXLztjC5OJop4FnzSQCZpy0XOyysPEOh9XUw84MaASNzbhmuw/lFWGRYjfGqAV4p4TEWqlVu/du7jfYr0LrC4++YeO7yD6b82AWr8sODlZjVXGR+wa05NF80z9AQq9iYRERHe4IsQIH5J9cgt9dbC1UAOceMW93IQrSJ+9c9dsnYWMRVNk0/oLVsA+751G0meiMzuUzM3+Rd0B4iHpXPB1XiXpJzmKQk8figSUH9WB4LsuXWHFFDLMTQVdLb6U5oAGXGIgzi5tYBqa7Lsg2E5H3kq1yzS/QpRXXbiN4qf2Qa0duYSGTPdC05A6kwtliWSjvAPsg+M9E1hTVGg8ID9Db6dokf+TFDArLBwVkiX3N4NNKMlSJB8zs1gvxdIEVjHsgM7Sdr0iROsVENf8uMaT5wFcF4xWVhdfuugBSPv2H8vmFU/Qyrkb/zVsCPi8p8+cD56St+hPllwd7TZShEDQbMCbkCxAOxdDtmZ729wPCtuH1UqhvTg5+X0soaGMEldPjkjqQ4LoRG8SricpbHeXDoVhhfbhyZzgfa+KJ8q78zboMGEPeLBVCGxE+l7WIX8ZYKJeVdik6sYKQx/0CshBX2AyM95HwW5iJKm9q+DGiySP2Vh7kkcA+hQ4owyV+D66qgKiiJ6VVgaDDQBZBdaNuRY2xgWMW8Rc25vWzUW7w94TR5m/xqSP3B2eZaA3zxlFaxY3QPzK39RNwAuQezc6Hg7FJ5PmzOA90A7JD8ncXyQzBYEblrejmv7YrWODBKP9mVoCr3cjE3bCeeK6Mnhzy9ciUbwLwjbyvaCeMqyLMKXlncn8YthEzi9WFWOqsGVvnAGFDfx0fzAJiqptF+OdC4x14B9K2Q+CUizdeZ6TmiQCS47rEfjjzLT3sJ2sPEg31udX5Afs1PGwCFz0IDsWAmVUPNUYHsIiXDk94GEd4o0i1T24nv0YQOfKHoCoEEZtQNVDLCUS6Vshe2ycm5ACIxH6hGrB1bymQyR0/hvgrCN2GO1qcUlX4pCaNh2f6JvsrHb2DmFrZ9I1ZCVcPWKE+4YcZ7U44PY8Uu/heZ0uPBalzndKAJamzqStElv1VKCQOTNFslgWwZ6AC7YGHApGX1CbpKBbeYXyu43sW6QjDly5vEzmFtBVypIcr6qlMKi8EuCz5nOTqaJ+JBiSMLgekCo9gh7mCkw8y+usxYZonQKLMsy1UIrTduj1qX1bPKOU7Qlivqy8iqB2G8pYitxHkI50Cqa51udt6ooGOz/smwMkybPOYpDsWEpNbnXPXDy4VSOYvb+e7qbHE/g0RHkh/D+FFLaHJWfRe9FhqFJbuZGS7emwNSuDvoxdBI/nJsyWk4mcT9mq621GCBFHAZ3S6OJs5D5ZPA4Sh5E+Rxj9VPTRiBUCRPn4LiOVmN0FI/XsCUDnp7catLkVSZzJO8FnwH3sVv/EjtDDSQAA4iVPl8IDaGJQPZuuRqm8M9loVJNScfitcQtWZGOIKs4WjMlnB/Y1qYHGKAZCSPqgGCke6YVpcS6LI4T/K2bXm33plSyAhBIQkD8KIDMUTvFT+K40N+qL86q7ROHM+dBaaClWKWREZP1zgHquesPkQn0O3QUTMrHneWrMlTNsHewEL0csEHIQ7pHdhU4GkwagwXk7aCux/sw3gXmotreV1GNSwQiMs4Zt0eyZYYeOE0AiJRwkonQRkex0F7c4cy5bHFTmIrXY5Vgs+qZVgtiBw+oOIwywuMPQwmXQ1DZ3fZ5WJYOY8uHnVEapWrKo2GvS2s7Cce2/EdYiP9pNgxgB/jbV8gOFd1iazR7R2xT3VdeVjgCtpw0fpiLcfd3g7DeR2kG679VeMr7s/SXZpX3bG88Dv6TPdn8GdjoWvSo/nwv+pQbhngy5hTxnMIbrH78+bGxbS/ub9E3BG/7v70ex+cO9bh8H/Y4V73hXMlyzK7j1GbS1gmNfbTPOE7zd8E+1ZiyfKxjtcsd7dKk0y2QaW2ZMl7PfwG9XTqytTUzWPDfpSPdDzNFlE9Ps1Ip6/eRY1oGKc5+K/tavVGzNiMge/t/sfv/d/89PiRk/5vj0/98XeU2Jck/2+Q+EcQRlt4zYj0Xw8Jrf01Rk17mpaVqopK8z/MWAtCDeQC4HLC4YlRs0ncb8ya5A3L5iMqGY1Tml9o0072CjtYmA28g6gplPX2nh+zha+9l9k8oYh7aW/zWAIEa6ilDd0z/W5zYd6Y3sedrkP7TuPdic2PSRa09XQ/35AY7o0oVizJalJ0rMdFPoeZrTi99wPHqoF5JQyd6Xo/cQPBPjRCvoMgP7zedTX9mGsYxfPDhFgC/XeoyR411xBBabUnM16cY3Ra9j9MsLrL8Q81XalPPgwNXTBmqae+9ZTFW950t624v6qOcq/zBSkE2b5d8WEmt/PMxRjs470vsuP48fSRcPnBpb5BBzzPPS+Gyk60nxuIIRX+V02KVP+/aipVeBQvz970vBzUT308r/Rish5X/hXAGMFf4bv05wRbT9d98CcyKP/4T2eO/vZPsUre8F8/oXD7LLF1pOBrlQAMwXi0f6gPu+xEpbB055j/2/H4qSJLtjculodZafU48ectXFTo3id/ysTV3sWTz/2VkP2DU4InbOBeJ38ap/PeXQT59i+xj37+i+Wk/NVwW+7fvPCnkqm7nD9l/Z+zm/qB7x8giBD2rAiXsZmW9jN5+NG4UVhd2ZWpfyAPnCoj7ztW9EckRSs6MdXx5D9A14abNYOVt55uqydrz8H+MJ35aZ3XubpOTA5QBqKfx460P46gimjtnwF1K7x5IX+w18Kd7zEHi7UnCnOy5yMuxSSH/g/wivtYLH2oNiRTlzsvunuWyyey9zkq5OXbwYE4laHneeUzGDqzkfgaQ1lNdPeDK5FUt/fp2+P/D+hoeSnsfaPU2i8cW+LI6B0Sgdun2rosJ4hLvpS3gUn+/3h+xgJ68nYuG/Ok4WlaTpT+oOXmZK8T7cnKcBEpczfmKX70cakevVWpWUJDUJ4niwUpQw/JvJOy8JJaOKEaEUCSBJYRSm7BZHLDCmLirBVfaijEKsQUPr8BO4/P51ln8wGrf4MBEstTzjyh11tzeTHEKhQq3xrZMTfPSiysMVijOvQWYoGOnMvbTcRPaW0ZIL8JDl4wBE4oTVk5TFVJx065wcj0SJxT0gDTwU9iugs2Pj2djVgm49FHYB+A6oOJ7MFiJdpX+TdX/ffUp9xVa1kZIWWhedZpdI4rxWJ6nHAViOWYt5oRERIjI5wdJeXFQtvAKoVrNLqglIEkf8MFFtOwHVQiPs+MRfGsuQo5TwqAs3kYFBLJYfpVdzznIkbz9idwv12DERcgVYUb0WVCZvdO7rfgQAus94zYAYOVMjI1GySB/ZkhfnK7fBhgBCOU88t8jYmz+DwKLwDF21+xIEsjbooLk3cBNUymomJpXmdS2A/QjR3RCDNSlGuN4izcGPZguG3f8AvTxgS6cklVka6PfMLvQHslvVjcMT2ALAnMI5Hv5VMxcrFIWg4bKRK5byBsJOKz6ud34PtxO/BFUQhArM2fTe5mmHaFdXRZ8+Xk2St6q6EqBgkaGIDqgWU0QXhJ7+ClS/wJrVWpYODFSigwmkddiYqQTK97FMf9ht7OoOzSKMXlw30fE70busCu+ajIwgIFsDjTr4Zb3DIA3AODFLyA2bzdYY4UMAGSyrERqp2wpTTTcwah2uqRIIwJ9NXuvBnp9TVU+nDOasnw1z6l0WH5yWGD9JEA7UZbnJnRvYsoNYi3hxfGqejYDjPDRLFV01x1bpF+FOLxPsgDKm0zzPNpM3lz2AWvpNjJA+qEFyX2S5qG2xbIORzKjvJ01TGMubtmERbgV8thfuCwOHoWGE3kSPD91FmiSF4xJquw5ekZYEbfMtpqEFDzeZnXJErYvBUS53RRvqLUVZook25yN6aFOcQ8MVOz1RUalQVl5RMerFq6cxvRM3s7BkZR5S5Hra6dfqB9AH6YXswI0omZIR0Nk2AHtOKFZTj5nfkdqoFhsbbrEawuhkgNCxVm+NFrugxbXOoqM1CPrFYA19g2gzKGmOhRMgeV38bV2etBrkJHVso3R9VOTPndkudSh/eaJvzFnE+FE3L4pPXyS5L/sSRh1l6hSP/mH4omxpML55rZJqGgvQTzb4VW8TwBc6D3hr6kJpz6Sat65Nh06opUSuP/eZX5v9fh63+QrL+omtlPDyBPhLvQ64daoxmd3/oQcFD6KM9p4Q0NMuAky48+zXhbp5cg3PLoADWRY21T9teaO5ryeIk5vBC8qTf5x6BxQQVhHvQM2H+dRwjJdHHdquxpzNRaO/a9GvZ2IqPOt5kwVa3PAqnj0nKnIJLw+7sFJngweOy4+lFanm77CbU+B6SMd6gPPnfpbUKl40g58327razW2m5cHyHdZMrdwHzXTqRLnsX/qA1QqV2tT+tpiUCuA2o3+RDOlLCkwdG/xzWXiBfb/bwinREHynSHIhCfEqh+8353jzb7WbU+uF7mWVKQYfvYJmab0sFg+G9+xl08DyX7rbeTIrQNPjJLw1AyAP0WqWujhkp7EjN+Km5dziMNlPa0xYwD721Lkw6eFLrLF6JE0usuwUbaBOzRnrbEkVUGEVAO4hfT7RD7gZGsFjvi7KOPzxhiL5q3DtcaWcZYAchyzjmdJgH99YQyuxwnpZ8TZVuNMqetcrqq5nHlWiLCfCwqaKFWP+rQDXdZay5bQj9VCUILvx9XSbpap05xVXlmdVRa+/BbXuFD9/r22HYu4YrctZ9IO5D/IJFH4psrvFUcS2e2klRIQn9F5CyJ5m2kq1epFJuN5U++9YlmuKSSJYtvLIYHPAV5hBIpK10GDWCVYckOUyzkAN4Z6dnAGTVFDuoGxIKLEJ582/ZAJE2xXpH1rkCO3svn7UZCad+XETh+yHFZ6xY3XIXXkbjFGMc0cq8fWVcGUogcDeB+OIHOfLR/ajQzMixzMbvAJSCft/nZLa44sDXMmryvZVhujcwDqhM3hA//vAYPuFWpdU4iZaRR1XXwBgIHwo+XKl0Gpg+IhYEgLAIcBSvpSMjAiCQizsA+A9r4ciEWOLisA2EMyOi/oS8b8mi21HzKnxBZxR7MksIZgxUAosb+gDSrHGgjn+Km+uP4BVR6WUQDbDbYBxlWNXTFLIn2UlAPR++rNdBGSnswr1EDOlBFIMXjiEHEoydzj2LiCw3fwODkeO6DA2SP7zbaqplWGA5kLdRKr/l9xE/k8XA0kYNuUeTIivcx+39T0oayAmpC4SvJ7YzuWG5k9mJaIbDE4WjML/MxJvctCOQssd+ailwbIYnizkgOW5Nku21O0hDxe7CZ8l8Zq7sAvKmCL2EF0eRfzkajC1oWsxtZ3B9AeAl9ZEtJxY1ZysdR7IIk5rM7O1G+AeSgtasV9MW7VLWP+1rWcYtB+FnQHrWvtnFLPnKdU+cjO1qYVjM7gMI9jpmbBfPmgxRYrJnekhPiixPq7IWGhnvpMzl6Sg5wkHUlKey3cUPldGyGy6aZjgHYMqGhAJDsu6+L+Kl8IKAnJmSnHIsutbQMFtKFGd3do6NQ772ue/DESJKxciesWRod4vm7JOh77byhldCoxRoMdsGmgl0rYDhA+/Yy9kr7GUNUGsE5olR2OEyic3XtZUUBFAl+Sj1EfgKZGHP1833fBlgSp93IudNGBbsHth/f40pK20fxZEbBA2e1Ff/iXLGzJ8fY8rsVumGGNemaX10nTHWGXht/XnKBjp1txtR0pIgQTtSecFphJ31JB94R3QQjuDRXxEPO4Ml5Qp4o+xK3GKIXFJlDS6Jmk7YqDMaArM5h1QKgbtz1i9diGAXUuA5Xzq8/sMs226VY/BXdsA9XSCTMcGuFUS0+ltu2EhxuGR2OC2vuzThG127tuaj8ksgrjgkLXTw7kbefPnK5Wdw+YH7XmrnIxdKqAsNWo/Fiaf/Tb9HMOfbjXU+fuSp+ILuXGbK5cM5ee+mTloyj3P0Y36DSbETGYxu7KGD7LGdSqiR8pihXbigdNmyUaPPL+HAz64gO/r06TnQJMu9BOcsUsMXAUbEjdBG/jjqrjmwy78qChYH4B3VUl51yKEQCAmDIH8+fojTMDqpzO/ahPUV1z7z5Y0pNc4XxZ0nPusTPZJQQ5jPvS6syWICU9dvDknHW6q6rv/nVkQfOo141+bLJS1646nhS7ljg3380s8634yC7PenhMxffzoS8oF11/jUj9fPwh9h9SeJnDcNDLp+z1EUxWNoDAONC/3yDwN5L/amz0EWVT1orY4esfQYmI6P7GLW1pbA9bOB2QI8KnX3nGQWJY6JyijzTGt0B7oUGHsHBWKap8CUcZ4f9Vm/uMPcKlSXOLW+4/NHmDFrjbznCvo1KgtOm3iodODI0kTlsHq5DOhaF/7ckHJtrn/74JpVgueXVXJLefUzotCmdrwbNlYrAzDCp6tJzHe0qjl2ldj/EFOoFHIcp8r2EC5aOQiNkiS6fGHzj28re767ZKVrDRD16kVvcuns8iyj84gh907KCMTnc3HhxMe2zc4fGCIM/2yJf17Nk/FZ0xIW74g9Orh7D/mj+FjjubJ3xHMHeo565IYxuglwYVglGfz7XXMIcuNOmOkp9NvT9lIJi7egDUfS+eflm5IqD14449ByHvpdlzNSqV3iFHx41yByGNtVl7LNZniwAKdwcgdOmV04tgpF27solgXBK2hnYfl1FfXmrd56xwiLNKzcASI7t/ToW8yQgxIGVSmY3VqTNoP8GLypWw52BlR+Jxdysf5g0r+TWyHA5x84kHqlqtbCr4yTEQoHQGDIWwfYevli2mCbXWn2UGqJPIskR9TWmuv6TmQ84EV+GWeOJ3kWT1xG9VUgRkt9wambdE3d4ZmhdZmJutX5feCUbybYwr5Lw5OQoZoFxoHfd74OONjbBtuhU+XK+y7+cgpPJRIIc2BhmWFgfC1aXirWw+J2a3JbF8mZYkttViWUMOWWWKtc624iO9mqt8CZpa5jTjEnhz6FcrZAlJ4cnyR/D+IFOz0axw7LRxHjQNQr8Qj7qp6zivoKNRop41kIzVt44v58clrkE5YuOAOEJrRXj2df66PtbgKY421GGxyGo8Q7U2NglnJ8N+7IoYK3HQYWC/C+4K01jj5D1UJIk8MMp98R9A9tP0zk+UaRlWToDTlp2CbkG6ZwZE9JLHTfv0s3XjWJ4XecA/FgpFABu9ECBAMAvUjZyobkd3pObLBjzfPmJ4fMzVbK4m7ltwMHqhat/Vj8K8E+CajFSXqXOSvY4pYghKMZM0+/sRRbQBNu0k0v0WaGA7XxA+BixYi13KSaPQt5FDCq5D58cp2Fvdy0HvMFe3ya3l009xeAqzGh/MlniRzKUwrBg5nzUm/Tari7DbwrtrmHnYOSAZSMEe7eO0d3FoFBsrOPkva8rOrFlviKkMiifBFaRJUTPk6UM727YSuBqSH9iOLPQGlkYDm0TWokdqDKk6lj4m+ufLJDOBTN3c48e+erRkmca+5WWjp1yGLMXlX1kGLuUX9qYtJKrM4GVroThqZ9ySoEB5ZQ2xXnwwCC6lnw7lw+cn90Awur08/uT7VViWRe50LrN61TrnFmkc9D1kHpVEpO3UDa1btXkc79ZobWw+DvPUkYRlPSIiA9wxZMJ67T4TtavqqP8Z5b80+1n0l8A/rBv9m8LO9yIVZ6wWwCC1H78X4HeWhCqjZ64BXHGnU0GW/vTZJmOy6gvi3V/8E3/f1SAwpLM/htCmb1NFm7Nl1nyhYTRUsIyd6Ca5HfDEl1o7Blzp8/dcbwoNdcaT7ZnGmupZk2y19WNUDhCa9jyXAf80/1e/yK/djXwRXndFQZ1Lqk3Z2yZeBx3Mf7VV6ouLPgd9KotQV9Patv8HNEC349+LLfdLb9KVxtD2/7xYsvHXJLW6TCrz/NYveSef2//Jz25jVt87g8TvAp2V8FxGza9gGPS6/KmBCyt5IeLE7LZop70Fre4jaIJW/c8e5WvvAfDiZrE6ccvPheJYid/sohGK6YPLtkycav2/N0pB7/UaILA7t0XnwtHR6a9c0t8I0He9NPml4BfAv7/GfBWOI7gMvcTChR49d+JqlzBjMf8NUBPwgks9fNaFSHx/44iQUAfJDm6SM1SqCDxhPMrTdj6P++UkJjZNlKOiZ+N4/0J4zV3tTd2a8Ki/zM2qwx+OI7TzNE+TH/v32natsibvJiPJuvlBshrmstp2tvWlNXF/LlcQqJfqshLwC8B/98FXC++k2r/pdy+Y9TaXPU8wGpzR+ZPM159WPRiqTi834v5jv/HXyfkGoefn8Bd74RlzgxCSQEws3YCZsPlRCboS+UMzON8V/juTXq+sc+CEPw3Pe019RidDqM6ePf2CYGw8iCDVevE+w5XuNIgk/HaUP7E4vR+PybXHRMP5XYKxuT0c/UEb9Zd7oX64cHEpA/njQn+OmqCTTzcvfIXUp4Dc8e9kuuuTGxaqdgwtjJfRT2HbrFbNTYZXkJ6Cem/AlIbHuweewoRgWQN9bp3NJiHftqgla6MnP/i+O6E4cGVSD3Y7b4/g6d1uB8SoFu87744Q02vGH6ge7JX2F7rddI+VVRaO/vTPw7Vd5Gjp4Qd+AmLE235AxpXPmCpCQIjfrafLG5b8AcErrK4pGL3Qw3lD3xaucWY+A6WuV3v/Kq6ausfhox11f9LQOT0jF8PRTQ76adjiN7OjOrCmhdlXKUoLMZ8JSe8c827gXeex0+R/EHiUV3IWa1BL7XuJaT/IZAwtMoo59AG5z5r2o7RVS+3zb4keUnykuQlyUuSlyQvSV6SvCR5SfKS5CXJS5KXJC9J/lMS9wbqtsFv36uVBAc8t1N++OdNVIJVraQpYd8NKXTxOdh3f7+P0fT9Bny6SZOsbC/BvtfTa1ubI5wTiqX8d78y7eoQDX0vsP3qMbZB/uF/3R78ayrxyAGk7VGve3R1TcdwmVAkHb5CNXdkGm/lAm/z0AhqWEcvOEb1dKHoXLw5xBuy1Lk3jq/p20RvFzeJWala4F2Ec11/Mh+Bk9n7EgW1UEHiWmTv6TzAlxdqZYxN7Udyjqq8THf2bZ1h3cyMVwOSWaqQqr4EHyizWgFwtrto3bsFf/B6eq8BbMaXXBq9HYFPQtXE97l3vandx83wa+3JAqtGfcALz+h3b75ToPTdYVD9TDS7nzB8YUPtr5VdxjXExHT1F7aSAgPLXKNl3YkF+2oc0uihpUn+RnJqrdUok9mCy78a4bSXgYQvrPjQNnDsaAvo12sGC7b1dIZr3GK2Zg39ZG9V5HSZSGV/tX4Nrxio9gPGYOUcenyknNk18uXhKGmq4cEVfm1gVgsj02N35/1y9vBIucFAx+qSkaUUZrP7BQZp8F7518Fs9I/u42fezO4RR9lmiwoMBQqd4d0pdeJ4iUSSMNc6+0aheWMUGv9A7LTsKFTwRTUonJ1rFBujPCN4k12i39swc+nYK6zKkMjvWL1r1AlV77F55YOfhrjkJpyasrCSRyVhpjTcniWTbzscRf0gqyKekUd9Ejj1rLg8qp93KV9pTZrPpQbKT8HR5VNvwipB84LowuUZLkHR9xHRUoQcm05eSMQrBraUZ2xZdtDTh1XQa8XryDD0VlU+L50Zrv1ZrIa4xqiSk310t2qWWT691qvERX4/Dmcuu1zIYyHlTeEFSG17CpdLjw/5PKoei7PWG++MmlGrb1pSwpcBCnD7EcxHhXTM6h/pJxdJETuDiYQ3sdHl7ET06Gy1mVWvgFKW1XTAQviJNTTcyMKGOR0RJik/zNN9PMIsjg/ZRC0OvIt3nO0NipzJodSWyTg/idNXkePuoiLzqPJAQQg/d3lCWOjBYr69o4CeHD7UoDDsX8Q1eIF4oUEpr8uXri4bxafWdvRCUatMdsbMSnPt4fbuubuMmR/UNK273YFz2eHpXOTGjgGt8EYRy7Oosi1+o42RYYJIRfTBPPm9w1FV1xD8op338hTTimsrtTWhITSKGcktrlF0mL9ILS4+WGt0wfMZPu3Fml/rQFWap7ksOK7K5vV4V6XylqvHldHHEYTjbE9U3TPovrqIAnT1eo9iKM2fwlG9i/uQfY0ZMh/tbG5iWC0tg1dtoTi+bhQEquss1kVgAijNemLUXP6NlZMInHsTlYA1oiDhM0d7zpkRQ8+zte7Blqymg7WJ7iOhBh6SeWc5JerK3sGrh9spCunQWfRZQXZUewU9ub2M75IJRLyPAikefND4mJh/K962AlWXsU9HqdeHrJZCmTNlPuSbXGgRm7STiZg8BAsFVZi/oRJnmoV+08ifEzso4YtQTdLVpnQklJJ+DHCfcuR+YYTq3kBL44icZ9znU/WkUMfwUbrPAG/FJnqprdF3aUKa1iUdk9TlmTwbRC5HUsT5/tG9XYJ891p7kyZD1w+yUKkxGskZWJ48bt+hYd6rXiDQoqKYgeFcZYrtYRqM3C1eOKWBvj0sMknCGvF6o6AzmZg4konLus3ItO2Ylg1ZS2rD3WqNB76sVpAvTHlw6a4UucLvS2XYYGOfcUg4yBdSaexeMjJUtrAj2p6NztS6lBv1lnEeYs3hKHZL2wqXMla2Xc7sv6Fvztb2VtfcHVeYHFkyxipsROlen7MHmrkfHLBg+wcqLcldNVp7P98esif95FnLoF7M6z33RCfVVVpSWOq1phvb7tKwM3nv4+VdbXIylxcQzXP9K+u7oJF8Pl8ATDf7JvII89CJwiqlfqf4rla2W/MqjWiyw+QMWMPyo1Hz6nmX0Jk2CPip0w3VYCC95/krzCdCoZAbQNXaMbBcHdm3gXxerjnWy3L5Er9/Wmq8hQSg98kZ+U0fTlnNeQu2u5etU16ij1iEnaNKCjhvOrCXAVfryS6LaIwLWSQXCPmJkQ44M4qI4DQXFnG8C05jZwt4F58oh2semo3aJbS/4VBWNtdJXpK3HF3TvHej4QDWhUdhKNtypVxkW/r9mEm0WGT7Fcp1tqnJ2v2uZpcXSfvFfWTXkHIRf0bBrcD68zeYbTAcn0PjzkmyDT2CvV/aZb9cMO/UQsHbcFGBTrlHYehfYD2xMFZ0DN4A4DpSW8QhKCW3rR7w53j7g/0Z9f4C7ZNkEc/yy238PFcGsBesNAJQfGMw4xJEs5HObPS7TH9IcaYtHBMWekuBQkjCjmufA5NtIVCgiiwWJyz8GbgUm+FxS8Y2X+UPXL6QjmWahIJwjhVmO/PVKV8lheh5jPxJlDOEtlWt3+UWVSWEMWJpWVC6n4rE8axbV1AMXT/EWu9KHh7JY7W8UovXmtSRqzZM3/lRAnlsVuzmCQTf5zpz+kPjs8ZWSbNbLSChPswjIOW3veVx8A3TcxV8MJKbHMM6SSdsVyxPDGtLto3Eczm44U2p6gTKGcs2sKIB8NnwWnWchihCzAdO+QYKXq/etwmkjMmC0ql12rVKRMbj04PonLOMSGJR+xTGjV4r/bAdeeqsmGk7Ky/tzZgzpvFZF+nppj1zx76nvk393GRaO2aY/S6Xj+anbASRdXCwDTa3FGbXnXuNzymbncg7RNs9crkRkycvp7fFmVSXtlQq77ic3bH5CLNFDIISFyz2iRj7v0q7eKVAl0IxBex2imgqRdm7VsZiDFHuYwg3a5JNVaLavt6TRqZ+jaQrMDHEekU7emXQAAuJcSmY3xWvlnyu8+hKddef4JzhhLjOm5cFTektwlDhmNc9Vzt8JXGd0yMZ3jJwrJh801duCSr5HJslHRYsL1V/hCu5A+MgfAnfSR0+DeiAcc3KlQMY9t8WR/PkeopEKomijKhur1LIEvfBBFoDAgfucfVzZZoful2ukq1PY+uZN7non/Ml+nBjiGw9EUf7vt3n6ZtqMxi8GZ2RZ/2F8QvHdjwKMe7xzu8gJY48Q0yRc4LPdN2Ey+QGgyH72boLRhqprYQ64urN0/a4cgkuYWuZ8/pQ1JTqLuxHafbk3lXPxBrH9FNQo1fz4TiAsNdXFVVYbZh3X/OzGE7yVev/tVNDzKVSpP0p5WumNq19DtMA6VWSA5g7U7untNcJmzaueXBnROI1SbwEz24aj4OoIoHQwlsjwTsOHIkijFlD9qMoY8bWUf3RqFX3rxYVFIMRd0sxllWQ/qK4/Dq9ZlFJBbxvdGaOzx080s3amS5ytCMkI5yGIsjnyBUWW73+3XoFvdh94lLcvpkghblul4AHB7t/dD/cd4DdCijJRwb5yugmHGcQR3W/MNJ4aORpNoHpUHntrQh+VGnkK25LkXUDTmbUkr1y80PYU53qCTq+eSzq5tcvD+9ITB1Z9Vs0udR188bCGtp4PHEfKHig1rm8ZHrpjqWL5YJYcBlEPd/VRr6cL+IRDsgVPts7UHIpZMLY+j60MsfUALjuYNbzzgFtgBAFDkCYyw3u073Q5YLNS/rnOZj4jiC8bKt/RrZlR055bu8ghqwh5nDmz3cUNnXthetwZqSjE9nsyj4Uzqdezqe9Xo5HXq0Qt44/LUOy2WRPgqvN5Jy6vR45G22CUxaEr1w7iMkzinrZLgeAjhVdqO+cnZ2Suv1wbfj4ksTW6ylRqbXjPjzPlWte6hHEVqGsRBdYdTWa1bOmR7/TJy1eI5npSgZ7RByrSCm4ct0PRb4SzYuBqrpSdLuFModB5qg00P0qMTz+XSkJFeAyKp2TUSAz/3pm5yT/DaXlvydCbqlGXZnauTG1fXzS7zawB77vEVCrFlrD3JNWuoXao4/ZKm/6NlJEq911zUMN836gst4n2e8PZfhJ4xvBs89Wja+DfwcRphURfkA0GKBZ5ijBgGAsJuDGDTmV3nIVHqtSjkfT9Ef7p7YSforfYgpxRUjhFqi81GgFHx+gJ98Spx9/Drvk9bHFTp7I4nzdx2QyrW1aaatWlh7/W8I1qpKVjCVcNw7at2XY2lMNmIUdVZJC5BoCTX0UWBOrRfNbIOQFBtI14ECw+8DMTbaT+WpBQtV8q8UVReNbyLzwIraNH6shMvSh2mOOAx9zzGkcs266N7oczeN8/jilPLN9zRRsYURQN/SF2qyIrdcKDrE2RJ+LchR6jqfxKbbtPdN3Ia1uTDeaCcLoDE0vQ96y7mHX9rVjLzNnnxhmhAwWy0aKqZwRPueYJ9WvimMDOEz1QWCNvd/ooI26VAdnD5hC10J4F9e/jiXjVZaeh72u2mAGB9hloqMbUirbaKtsCCrSLEWF0xCGPKnhXVumzJxJTUxXRLbOwM5UFbTtMv/d9oUtfDbOxbdYqbD5+yOmuk+Pq+6Zd0Czu6Z3UyR7imFdGFzfCnZj2IeiumeamxLZgzZjB/On4o7DhcfqMjsGSwYN9SlgkJrlLij3hkDfFAR6nqjp3xTpzwDJ1bnzQGKGxgM3zC0tvqoUHt15mSvjYNl+OHaUV/EYXw6wmn4sxl2ePsrw/8l0LV/Rv+mcAyLJo8HuC5ZGKj451X16Znt1iuF9XQJ9e6qvu5w8lf1XFe1QnsAxdK5n7HTUSdkLUpu2Sp7++GbPtxO/bTY9YQN6rDAO3lyxR6rrderV4/V3RU44dhkSV+oKlM515a+Nld7zdwJ+tcG01e57As0lHMfI0OqxsdI+6y2qIDkqhULnVOW3k6fOQRe85b7+6ar1K8s+/vKf/wtQSwMEFAACAAgAZACNSWigejpNAAAAawAAABsAAAB1bml2ZXJzYWwvdW5pdmVyc2FsLnBuZy54bWyzsa/IzVEoSy0qzszPs1Uy1DNQsrfj5bIpKEoty0wtV6gAihnpGUCAkkKlrZIJErc8M6UkA6jCwNgYIZiRmpmeUWKrZG5uChfUB5oJAFBLAQIAABQAAgAIAESUV0cjtE77+wIAALAIAAAUAAAAAAAAAAEAAAAAAAAAAAB1bml2ZXJzYWwvcGxheWVyLnhtbFBLAQIAABQAAgAIAGQAjUmHb5M5aCsAALNWAAAXAAAAAAAAAAAAAAAAAC0DAAB1bml2ZXJzYWwvdW5pdmVyc2FsLnBuZ1BLAQIAABQAAgAIAGQAjUlooHo6TQAAAGsAAAAbAAAAAAAAAAEAAAAAAMouAAB1bml2ZXJzYWwvdW5pdmVyc2FsLnBuZy54bWxQSwUGAAAAAAMAAwDQAAAAUC8AAAAA"/>
</p:tagLst>
</file>

<file path=ppt/theme/theme1.xml><?xml version="1.0" encoding="utf-8"?>
<a:theme xmlns:a="http://schemas.openxmlformats.org/drawingml/2006/main" name="模板页面">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p">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9E7F5"/>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3541</Words>
  <Application>Microsoft Office PowerPoint</Application>
  <PresentationFormat>宽屏</PresentationFormat>
  <Paragraphs>275</Paragraphs>
  <Slides>27</Slides>
  <Notes>25</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Open Sans</vt:lpstr>
      <vt:lpstr>Open Sans Light</vt:lpstr>
      <vt:lpstr>方正姚体</vt:lpstr>
      <vt:lpstr>宋体</vt:lpstr>
      <vt:lpstr>微软雅黑</vt:lpstr>
      <vt:lpstr>小米兰亭_GB外压缩</vt:lpstr>
      <vt:lpstr>Arial</vt:lpstr>
      <vt:lpstr>Calibri</vt:lpstr>
      <vt:lpstr>Century Gothic</vt:lpstr>
      <vt:lpstr>模板页面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春秋视觉</dc:creator>
  <cp:lastModifiedBy>天 下</cp:lastModifiedBy>
  <cp:revision>132</cp:revision>
  <dcterms:created xsi:type="dcterms:W3CDTF">2015-08-18T02:51:00Z</dcterms:created>
  <dcterms:modified xsi:type="dcterms:W3CDTF">2021-01-05T06:23:39Z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